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7"/>
  </p:notesMasterIdLst>
  <p:sldIdLst>
    <p:sldId id="287" r:id="rId3"/>
    <p:sldId id="259" r:id="rId4"/>
    <p:sldId id="260" r:id="rId5"/>
    <p:sldId id="288" r:id="rId6"/>
    <p:sldId id="261" r:id="rId7"/>
    <p:sldId id="315" r:id="rId8"/>
    <p:sldId id="289" r:id="rId9"/>
    <p:sldId id="290" r:id="rId10"/>
    <p:sldId id="291" r:id="rId11"/>
    <p:sldId id="609" r:id="rId12"/>
    <p:sldId id="316" r:id="rId13"/>
    <p:sldId id="292" r:id="rId14"/>
    <p:sldId id="293" r:id="rId15"/>
    <p:sldId id="317" r:id="rId16"/>
    <p:sldId id="304" r:id="rId17"/>
    <p:sldId id="306" r:id="rId18"/>
    <p:sldId id="307" r:id="rId19"/>
    <p:sldId id="266" r:id="rId20"/>
    <p:sldId id="308" r:id="rId21"/>
    <p:sldId id="267" r:id="rId22"/>
    <p:sldId id="268" r:id="rId23"/>
    <p:sldId id="305" r:id="rId24"/>
    <p:sldId id="318" r:id="rId25"/>
    <p:sldId id="283" r:id="rId26"/>
    <p:sldId id="321" r:id="rId27"/>
    <p:sldId id="319" r:id="rId28"/>
    <p:sldId id="295" r:id="rId29"/>
    <p:sldId id="322" r:id="rId30"/>
    <p:sldId id="320" r:id="rId31"/>
    <p:sldId id="607" r:id="rId32"/>
    <p:sldId id="272" r:id="rId33"/>
    <p:sldId id="608" r:id="rId34"/>
    <p:sldId id="273" r:id="rId35"/>
    <p:sldId id="274" r:id="rId36"/>
    <p:sldId id="296" r:id="rId37"/>
    <p:sldId id="610" r:id="rId38"/>
    <p:sldId id="275" r:id="rId39"/>
    <p:sldId id="285" r:id="rId40"/>
    <p:sldId id="286" r:id="rId41"/>
    <p:sldId id="611" r:id="rId42"/>
    <p:sldId id="313" r:id="rId43"/>
    <p:sldId id="323" r:id="rId44"/>
    <p:sldId id="314" r:id="rId45"/>
    <p:sldId id="297" r:id="rId46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05C"/>
    <a:srgbClr val="800080"/>
    <a:srgbClr val="4C2600"/>
    <a:srgbClr val="3A1953"/>
    <a:srgbClr val="FCDAB5"/>
    <a:srgbClr val="0000CC"/>
    <a:srgbClr val="333300"/>
    <a:srgbClr val="FF3300"/>
    <a:srgbClr val="663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38" y="642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71A3D-BFEF-4155-A612-D1538D003A8B}" type="datetimeFigureOut">
              <a:rPr lang="en-US" smtClean="0"/>
              <a:pPr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D3144-D2E0-44D7-A2E7-C752387ED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7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7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2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73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78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84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0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09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3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75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0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1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8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31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1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2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4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5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5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7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6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3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131642"/>
            <a:ext cx="23399750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t-MT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mill-Ktieb ta' </a:t>
            </a:r>
            <a:endParaRPr lang="en-GB" sz="15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Neħemija</a:t>
            </a:r>
            <a:endParaRPr lang="en-US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1-8</a:t>
            </a:r>
            <a:endParaRPr lang="mt-MT" sz="100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76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1BF01-22E7-9E9E-C662-609237792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8B7C4F-E4B1-644D-3F82-BB006C91F413}"/>
              </a:ext>
            </a:extLst>
          </p:cNvPr>
          <p:cNvSpPr txBox="1"/>
          <p:nvPr/>
        </p:nvSpPr>
        <p:spPr>
          <a:xfrm>
            <a:off x="0" y="2675925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Imbagħad, bis-sultana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bilqiegħda maġenbu, </a:t>
            </a:r>
            <a:endParaRPr lang="en-US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is-sultan staqsieni</a:t>
            </a:r>
            <a:r>
              <a:rPr lang="en-US" sz="15500" dirty="0">
                <a:latin typeface="Times New Roman" pitchFamily="18" charset="0"/>
              </a:rPr>
              <a:t>: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026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6667" y="329991"/>
            <a:ext cx="2174641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“Kemm iddum il-mawra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tiegħek? Kemm iddum </a:t>
            </a:r>
            <a:endParaRPr lang="en-GB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terġa’ lura?”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U meta jien tajtu ż-żmien,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is-sultan għoġbu jibgħatni.</a:t>
            </a:r>
          </a:p>
        </p:txBody>
      </p:sp>
    </p:spTree>
    <p:extLst>
      <p:ext uri="{BB962C8B-B14F-4D97-AF65-F5344CB8AC3E}">
        <p14:creationId xmlns:p14="http://schemas.microsoft.com/office/powerpoint/2010/main" val="4092584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9991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spc="-300" dirty="0">
                <a:latin typeface="Times New Roman" pitchFamily="18" charset="0"/>
              </a:rPr>
              <a:t>Jien għalhekk għedt lis-sultan:</a:t>
            </a:r>
          </a:p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“Jekk is-sultan jogħġbu, ħa jagħtini ittri għall-gvernaturi tan-naħa l-oħra tal-Ewfrat,</a:t>
            </a:r>
            <a:r>
              <a:rPr lang="en-GB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3A19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548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0656"/>
            <a:ext cx="23399749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iħalluni ngħaddi min naħa għall-oħra sa ma nasal f’art Ġuda. </a:t>
            </a:r>
          </a:p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jagħtini wkoll ittra </a:t>
            </a:r>
          </a:p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 Asaf,</a:t>
            </a:r>
          </a:p>
        </p:txBody>
      </p:sp>
    </p:spTree>
    <p:extLst>
      <p:ext uri="{BB962C8B-B14F-4D97-AF65-F5344CB8AC3E}">
        <p14:creationId xmlns:p14="http://schemas.microsoft.com/office/powerpoint/2010/main" val="3682302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0656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jieħu ħsieb il-foresti </a:t>
            </a:r>
            <a:endParaRPr lang="en-GB" sz="15500" b="1" i="1" dirty="0">
              <a:solidFill>
                <a:srgbClr val="3A19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tas-sultan, biex</a:t>
            </a:r>
            <a:r>
              <a:rPr lang="en-GB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jagħtini injam għat-travi fid-daħliet tal-fortizza li tħares </a:t>
            </a:r>
            <a:endParaRPr lang="en-GB" sz="15500" b="1" i="1" dirty="0">
              <a:solidFill>
                <a:srgbClr val="3A19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it-tempju, </a:t>
            </a:r>
          </a:p>
        </p:txBody>
      </p:sp>
    </p:spTree>
    <p:extLst>
      <p:ext uri="{BB962C8B-B14F-4D97-AF65-F5344CB8AC3E}">
        <p14:creationId xmlns:p14="http://schemas.microsoft.com/office/powerpoint/2010/main" val="3682302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0656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tas-swar</a:t>
            </a:r>
            <a:r>
              <a:rPr lang="en-GB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tal-belt, u tad-dar fejn se noqgħod.”</a:t>
            </a:r>
          </a:p>
          <a:p>
            <a:pPr algn="ctr"/>
            <a:r>
              <a:rPr lang="fi-FI" sz="15500" dirty="0">
                <a:latin typeface="Times New Roman" pitchFamily="18" charset="0"/>
              </a:rPr>
              <a:t>U s-sultan tani dan kollu,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għax id Alla tiegħi kienet ħanina miegħi.</a:t>
            </a:r>
          </a:p>
        </p:txBody>
      </p:sp>
    </p:spTree>
    <p:extLst>
      <p:ext uri="{BB962C8B-B14F-4D97-AF65-F5344CB8AC3E}">
        <p14:creationId xmlns:p14="http://schemas.microsoft.com/office/powerpoint/2010/main" val="4201398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677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27586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Jeħilli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lsieni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mas-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saqaf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ħalqi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niftakarx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Ġerusalemm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8635" y="251322"/>
            <a:ext cx="1509740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377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675" y="185975"/>
            <a:ext cx="2174641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F’xatt ix-xmajjar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ta’ Babilonja,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hemm qgħadna </a:t>
            </a:r>
            <a:endParaRPr lang="en-US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bilqiegħda u bkejna, </a:t>
            </a:r>
            <a:endParaRPr lang="en-US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aħna u niftakru f’Sijon.</a:t>
            </a:r>
          </a:p>
        </p:txBody>
      </p:sp>
    </p:spTree>
    <p:extLst>
      <p:ext uri="{BB962C8B-B14F-4D97-AF65-F5344CB8AC3E}">
        <p14:creationId xmlns:p14="http://schemas.microsoft.com/office/powerpoint/2010/main" val="4011798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675" y="1475458"/>
            <a:ext cx="2174641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Mas-siġar tal-luq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tagħha,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dendilna ċ-ċetri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tagħna.</a:t>
            </a:r>
            <a:endParaRPr 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07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619" y="290656"/>
            <a:ext cx="2261051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Fix-xahar ta’ Nisan </a:t>
            </a:r>
            <a:endParaRPr lang="en-US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tas-sena għoxrin tas-saltna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ta’ Artasersi, is-sultan kellu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l-inbid quddiemu, u jien ħadt l-inbid u newwilthulu. </a:t>
            </a:r>
          </a:p>
        </p:txBody>
      </p:sp>
    </p:spTree>
    <p:extLst>
      <p:ext uri="{BB962C8B-B14F-4D97-AF65-F5344CB8AC3E}">
        <p14:creationId xmlns:p14="http://schemas.microsoft.com/office/powerpoint/2010/main" val="2515887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87426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Jeħilli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lsieni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mas-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saqaf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ħalqi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niftakarx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Ġerusalemm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07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3528" y="1275100"/>
            <a:ext cx="19505459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Għax hemm,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dawk li jassruna,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talbuna ngħannulhom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xi għanja; </a:t>
            </a:r>
          </a:p>
        </p:txBody>
      </p:sp>
    </p:spTree>
    <p:extLst>
      <p:ext uri="{BB962C8B-B14F-4D97-AF65-F5344CB8AC3E}">
        <p14:creationId xmlns:p14="http://schemas.microsoft.com/office/powerpoint/2010/main" val="2439857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7306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dawk li hemm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għakksuna stennew </a:t>
            </a:r>
            <a:endParaRPr lang="en-US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minna għana ta’ ferħ: </a:t>
            </a: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“Għannulna mill-għana </a:t>
            </a:r>
          </a:p>
          <a:p>
            <a:pPr algn="ctr"/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Sijon!”</a:t>
            </a:r>
          </a:p>
        </p:txBody>
      </p:sp>
    </p:spTree>
    <p:extLst>
      <p:ext uri="{BB962C8B-B14F-4D97-AF65-F5344CB8AC3E}">
        <p14:creationId xmlns:p14="http://schemas.microsoft.com/office/powerpoint/2010/main" val="2984591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87426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Jeħilli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lsieni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mas-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saqaf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ħalqi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niftakarx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Ġerusalemm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07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64224"/>
            <a:ext cx="23221155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Kif nistgħu ngħannu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l-għana tal-Mulej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f’art barranija?</a:t>
            </a:r>
          </a:p>
        </p:txBody>
      </p:sp>
    </p:spTree>
    <p:extLst>
      <p:ext uri="{BB962C8B-B14F-4D97-AF65-F5344CB8AC3E}">
        <p14:creationId xmlns:p14="http://schemas.microsoft.com/office/powerpoint/2010/main" val="2804544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24264"/>
            <a:ext cx="23221155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Tibbiesli idi l-leminija,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jekk qatt ninsa lilek, Ġerusalemm!</a:t>
            </a:r>
          </a:p>
        </p:txBody>
      </p:sp>
    </p:spTree>
    <p:extLst>
      <p:ext uri="{BB962C8B-B14F-4D97-AF65-F5344CB8AC3E}">
        <p14:creationId xmlns:p14="http://schemas.microsoft.com/office/powerpoint/2010/main" val="2804544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87426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Jeħilli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lsieni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mas-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saqaf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ħalqi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niftakarx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Ġerusalemm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07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92216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Jeħilli lsieni </a:t>
            </a:r>
            <a:endParaRPr lang="en-US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mas-saqaf ta’ ħalqi,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jekk ma niftakarx fik, </a:t>
            </a:r>
          </a:p>
        </p:txBody>
      </p:sp>
    </p:spTree>
    <p:extLst>
      <p:ext uri="{BB962C8B-B14F-4D97-AF65-F5344CB8AC3E}">
        <p14:creationId xmlns:p14="http://schemas.microsoft.com/office/powerpoint/2010/main" val="1915070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20208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jekk ma nżommx ’il </a:t>
            </a:r>
            <a:br>
              <a:rPr lang="en-GB" sz="15500" dirty="0">
                <a:latin typeface="Times New Roman" pitchFamily="18" charset="0"/>
              </a:rPr>
            </a:br>
            <a:r>
              <a:rPr lang="mt-MT" sz="15500" dirty="0">
                <a:latin typeface="Times New Roman" pitchFamily="18" charset="0"/>
              </a:rPr>
              <a:t>Ġerusalemm ’il fuq </a:t>
            </a:r>
            <a:endParaRPr lang="en-US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minn kull ferħ tiegħi!</a:t>
            </a:r>
            <a:endParaRPr lang="mt-MT" sz="15500" spc="-276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70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87426"/>
            <a:ext cx="233997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Jeħilli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lsieni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mas-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saqaf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ħalqi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niftakarx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Ġerusalemm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07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627" y="185975"/>
            <a:ext cx="2246649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Qatt ma kont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wiċċi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mqarras quddiemu</a:t>
            </a:r>
            <a:r>
              <a:rPr lang="en-GB" sz="15500" dirty="0">
                <a:latin typeface="Times New Roman" pitchFamily="18" charset="0"/>
              </a:rPr>
              <a:t>.</a:t>
            </a:r>
            <a:endParaRPr lang="mt-MT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U hu qalli: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“Għaliex int wiċċek imqarras? Marid m’intix:</a:t>
            </a:r>
          </a:p>
        </p:txBody>
      </p:sp>
    </p:spTree>
    <p:extLst>
      <p:ext uri="{BB962C8B-B14F-4D97-AF65-F5344CB8AC3E}">
        <p14:creationId xmlns:p14="http://schemas.microsoft.com/office/powerpoint/2010/main" val="1725769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66627" y="4792243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251322"/>
            <a:ext cx="23399749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inħabba fi Kristu </a:t>
            </a:r>
            <a:br>
              <a:rPr lang="en-GB" sz="155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ridt li nitlef kollox,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u ngħodd </a:t>
            </a:r>
            <a:r>
              <a:rPr lang="mt-MT" sz="15500" spc="-551" dirty="0">
                <a:solidFill>
                  <a:srgbClr val="000000"/>
                </a:solidFill>
                <a:latin typeface="Times New Roman" pitchFamily="18" charset="0"/>
              </a:rPr>
              <a:t>kollox bħala knis, </a:t>
            </a:r>
            <a:br>
              <a:rPr lang="en-GB" sz="15500" spc="-55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mt-MT" sz="15500" spc="-551" dirty="0">
                <a:solidFill>
                  <a:srgbClr val="000000"/>
                </a:solidFill>
                <a:latin typeface="Times New Roman" pitchFamily="18" charset="0"/>
              </a:rPr>
              <a:t>biex nirbaħ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lilu, </a:t>
            </a:r>
            <a:endParaRPr lang="en-GB" sz="155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u nkun ninsab fih.</a:t>
            </a:r>
            <a:endParaRPr lang="en-GB" sz="15500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22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2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66627" y="4792243"/>
            <a:ext cx="22253960" cy="256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531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31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6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403450"/>
            <a:ext cx="23399750" cy="113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9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57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62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60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</a:t>
            </a:r>
            <a:r>
              <a:rPr lang="en-GB" sz="160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60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60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60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GB" sz="160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Mulej</a:t>
            </a:r>
            <a:endParaRPr lang="en-GB" sz="16000" b="1" i="1" kern="0" spc="-55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4410" dirty="0">
              <a:solidFill>
                <a:srgbClr val="000000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30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6667" y="290656"/>
            <a:ext cx="2174641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5500" dirty="0">
                <a:latin typeface="Times New Roman" pitchFamily="18" charset="0"/>
              </a:rPr>
              <a:t>F’dak </a:t>
            </a:r>
            <a:r>
              <a:rPr lang="en-GB" sz="15500" dirty="0" err="1">
                <a:latin typeface="Times New Roman" pitchFamily="18" charset="0"/>
              </a:rPr>
              <a:t>iż-żmien</a:t>
            </a:r>
            <a:r>
              <a:rPr lang="en-GB" sz="15500" dirty="0">
                <a:latin typeface="Times New Roman" pitchFamily="18" charset="0"/>
              </a:rPr>
              <a:t>,</a:t>
            </a:r>
            <a:r>
              <a:rPr lang="mt-MT" sz="15500" dirty="0">
                <a:latin typeface="Times New Roman" pitchFamily="18" charset="0"/>
              </a:rPr>
              <a:t> huma u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miexja fit-triq kien hemm wieħed li qal lil Ġ</a:t>
            </a:r>
            <a:r>
              <a:rPr lang="en-GB" sz="15500" dirty="0" err="1">
                <a:latin typeface="Times New Roman" pitchFamily="18" charset="0"/>
              </a:rPr>
              <a:t>esù</a:t>
            </a:r>
            <a:r>
              <a:rPr lang="mt-MT" sz="15500" dirty="0">
                <a:latin typeface="Times New Roman" pitchFamily="18" charset="0"/>
              </a:rPr>
              <a:t>: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“Tmur fejn tmur, jiena niġi warajk.”</a:t>
            </a:r>
            <a:endParaRPr lang="mt-MT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8874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6667" y="5061193"/>
            <a:ext cx="2174641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itchFamily="18" charset="0"/>
              </a:rPr>
              <a:t>U qallu Ġ</a:t>
            </a:r>
            <a:r>
              <a:rPr lang="en-GB" sz="15500" dirty="0" err="1">
                <a:latin typeface="Times New Roman" pitchFamily="18" charset="0"/>
              </a:rPr>
              <a:t>esù</a:t>
            </a:r>
            <a:r>
              <a:rPr lang="mt-MT" sz="15500" dirty="0"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84877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EB603-5F08-618D-523E-D156A91FD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E1BC61-AB0A-FDE8-AF63-8BE9FF9D0BC2}"/>
              </a:ext>
            </a:extLst>
          </p:cNvPr>
          <p:cNvSpPr txBox="1"/>
          <p:nvPr/>
        </p:nvSpPr>
        <p:spPr>
          <a:xfrm>
            <a:off x="0" y="257983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“Il-volpijiet għandhom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l-għerien tagħhom u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l-għasafar tal-ajru l-bejtiet, iżda Bin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il-bniedem ma għandux fejn imidd rasu.”</a:t>
            </a:r>
          </a:p>
        </p:txBody>
      </p:sp>
    </p:spTree>
    <p:extLst>
      <p:ext uri="{BB962C8B-B14F-4D97-AF65-F5344CB8AC3E}">
        <p14:creationId xmlns:p14="http://schemas.microsoft.com/office/powerpoint/2010/main" val="1410404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675" y="1137042"/>
            <a:ext cx="21602400" cy="1032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itchFamily="18" charset="0"/>
              </a:rPr>
              <a:t>Lil wieħed ieħor qallu:</a:t>
            </a:r>
            <a:endParaRPr lang="en-GB" sz="15500" dirty="0">
              <a:latin typeface="Times New Roman" pitchFamily="18" charset="0"/>
            </a:endParaRPr>
          </a:p>
          <a:p>
            <a:pPr algn="ctr"/>
            <a:endParaRPr lang="mt-MT" sz="10000" dirty="0"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“Imxi warajja.”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endParaRPr lang="mt-MT" sz="10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Iżda dak wieġbu:</a:t>
            </a:r>
          </a:p>
        </p:txBody>
      </p:sp>
    </p:spTree>
    <p:extLst>
      <p:ext uri="{BB962C8B-B14F-4D97-AF65-F5344CB8AC3E}">
        <p14:creationId xmlns:p14="http://schemas.microsoft.com/office/powerpoint/2010/main" val="26296803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6667" y="2675925"/>
            <a:ext cx="21746416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“Ħallini l-ewwel immur </a:t>
            </a:r>
            <a:endParaRPr lang="en-GB" sz="15500" b="1" i="1" dirty="0">
              <a:solidFill>
                <a:srgbClr val="4C2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4C2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nidfen lil missieri.”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Iżda hu wieġbu:</a:t>
            </a:r>
          </a:p>
        </p:txBody>
      </p:sp>
    </p:spTree>
    <p:extLst>
      <p:ext uri="{BB962C8B-B14F-4D97-AF65-F5344CB8AC3E}">
        <p14:creationId xmlns:p14="http://schemas.microsoft.com/office/powerpoint/2010/main" val="15127319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3291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“Ħalli l-mejtin jidfnu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l-mejtin tagħhom;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 int mur u xandar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is-Saltna ta’ Alla.”</a:t>
            </a:r>
          </a:p>
        </p:txBody>
      </p:sp>
    </p:spTree>
    <p:extLst>
      <p:ext uri="{BB962C8B-B14F-4D97-AF65-F5344CB8AC3E}">
        <p14:creationId xmlns:p14="http://schemas.microsoft.com/office/powerpoint/2010/main" val="217117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611" y="257983"/>
            <a:ext cx="2268252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għalhekk dan tiegħek mhuwiex ħlief swied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il-qalb.”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Imbagħad jien bżajt ħafna; imma weġibt lis-sultan:</a:t>
            </a:r>
          </a:p>
        </p:txBody>
      </p:sp>
    </p:spTree>
    <p:extLst>
      <p:ext uri="{BB962C8B-B14F-4D97-AF65-F5344CB8AC3E}">
        <p14:creationId xmlns:p14="http://schemas.microsoft.com/office/powerpoint/2010/main" val="20208321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05E06-FBCC-D7A1-60E0-5929234CA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D1C5E2-340B-34D6-DCD2-4F0296B82207}"/>
              </a:ext>
            </a:extLst>
          </p:cNvPr>
          <p:cNvSpPr txBox="1"/>
          <p:nvPr/>
        </p:nvSpPr>
        <p:spPr>
          <a:xfrm>
            <a:off x="0" y="290656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itchFamily="18" charset="0"/>
              </a:rPr>
              <a:t>U ieħor ukoll qallu: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5C0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“Jien niġi, Mulej, </a:t>
            </a:r>
          </a:p>
          <a:p>
            <a:pPr algn="ctr"/>
            <a:r>
              <a:rPr lang="mt-MT" sz="15500" b="1" i="1" dirty="0">
                <a:solidFill>
                  <a:srgbClr val="5C0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warajk, imma l-ewwel</a:t>
            </a:r>
            <a:r>
              <a:rPr lang="en-GB" sz="15500" b="1" i="1" dirty="0">
                <a:solidFill>
                  <a:srgbClr val="5C0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5C0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ħallini nsellem lil </a:t>
            </a:r>
            <a:endParaRPr lang="en-US" sz="15500" b="1" i="1" dirty="0">
              <a:solidFill>
                <a:srgbClr val="5C00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5C0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tad-dar.” </a:t>
            </a:r>
            <a:endParaRPr lang="en-GB" sz="15500" b="1" i="1" dirty="0">
              <a:solidFill>
                <a:srgbClr val="5C00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3755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606" y="5061193"/>
            <a:ext cx="22826537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itchFamily="18" charset="0"/>
              </a:rPr>
              <a:t>Qallu Ġ</a:t>
            </a:r>
            <a:r>
              <a:rPr lang="en-GB" sz="15500" dirty="0" err="1">
                <a:latin typeface="Times New Roman" pitchFamily="18" charset="0"/>
              </a:rPr>
              <a:t>esù</a:t>
            </a:r>
            <a:r>
              <a:rPr lang="mt-MT" sz="15500" dirty="0"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343727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483291"/>
            <a:ext cx="23399749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“Min iqiegħed idu fuq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il-moħriet u jħares lura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mhuwiex tajjeb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għas-Saltna ta’ Alla.”</a:t>
            </a:r>
          </a:p>
        </p:txBody>
      </p:sp>
    </p:spTree>
    <p:extLst>
      <p:ext uri="{BB962C8B-B14F-4D97-AF65-F5344CB8AC3E}">
        <p14:creationId xmlns:p14="http://schemas.microsoft.com/office/powerpoint/2010/main" val="37343727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347666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1242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67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7983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“Sultan jalla tgħix għal dejjem! Għax m’għandix inqarras wiċċi meta l-belt </a:t>
            </a:r>
            <a:endParaRPr lang="en-GB" sz="15500" b="1" i="1" dirty="0">
              <a:solidFill>
                <a:srgbClr val="3A19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fejn hemm l-oqbra ta’</a:t>
            </a:r>
          </a:p>
          <a:p>
            <a:pPr algn="ctr"/>
            <a:r>
              <a:rPr lang="mt-MT" sz="15500" b="1" i="1" spc="-300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missirijieti hi ħerba</a:t>
            </a:r>
            <a:r>
              <a:rPr lang="en-GB" sz="15500" b="1" i="1" spc="-300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spc="-300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waħda</a:t>
            </a:r>
            <a:r>
              <a:rPr lang="en-GB" sz="15500" b="1" i="1" spc="-300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…</a:t>
            </a:r>
            <a:endParaRPr lang="mt-MT" sz="15500" spc="-300" dirty="0">
              <a:solidFill>
                <a:srgbClr val="3A1953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7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57983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…</a:t>
            </a:r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l-bibien tagħha maħruqa bin-nar?”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Qalli mbagħad is-sultan: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“X’inhu 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qiegħed titlobni?”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7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0663" y="2675925"/>
            <a:ext cx="21818424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Jien tlabt lil Alla</a:t>
            </a:r>
            <a:r>
              <a:rPr lang="en-GB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 lvl="0" algn="ctr"/>
            <a:r>
              <a:rPr lang="mt-MT" sz="15500" dirty="0">
                <a:latin typeface="Times New Roman" pitchFamily="18" charset="0"/>
              </a:rPr>
              <a:t>tas-smewwiet, u weġibt </a:t>
            </a:r>
            <a:endParaRPr lang="en-GB" sz="15500" dirty="0">
              <a:latin typeface="Times New Roman" pitchFamily="18" charset="0"/>
            </a:endParaRPr>
          </a:p>
          <a:p>
            <a:pPr lvl="0" algn="ctr"/>
            <a:r>
              <a:rPr lang="mt-MT" sz="15500" dirty="0">
                <a:latin typeface="Times New Roman" pitchFamily="18" charset="0"/>
              </a:rPr>
              <a:t>lis-sultan:</a:t>
            </a:r>
          </a:p>
        </p:txBody>
      </p:sp>
    </p:spTree>
    <p:extLst>
      <p:ext uri="{BB962C8B-B14F-4D97-AF65-F5344CB8AC3E}">
        <p14:creationId xmlns:p14="http://schemas.microsoft.com/office/powerpoint/2010/main" val="2990003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9991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“Jekk is-sultan jidhirlu li </a:t>
            </a:r>
          </a:p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hi ħaġa sewwa u jekk </a:t>
            </a:r>
          </a:p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il-qaddej tiegħek jogħġob </a:t>
            </a:r>
          </a:p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lis-sultan, nixtieq li tibgħatni</a:t>
            </a:r>
            <a:r>
              <a:rPr lang="en-US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f’art Ġuda, </a:t>
            </a:r>
            <a:endParaRPr lang="en-US" sz="15500" b="1" i="1" dirty="0">
              <a:solidFill>
                <a:srgbClr val="3A19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94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75925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fil-belt fejn hemm </a:t>
            </a:r>
          </a:p>
          <a:p>
            <a:pPr algn="ctr"/>
            <a:r>
              <a:rPr lang="sv-SE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l-oqbra ta’ missirijieti, </a:t>
            </a:r>
          </a:p>
          <a:p>
            <a:pPr algn="ctr"/>
            <a:r>
              <a:rPr lang="mt-MT" sz="15500" b="1" i="1" dirty="0">
                <a:solidFill>
                  <a:srgbClr val="3A19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ħalli nerġa’nibniha.”</a:t>
            </a:r>
          </a:p>
        </p:txBody>
      </p:sp>
    </p:spTree>
    <p:extLst>
      <p:ext uri="{BB962C8B-B14F-4D97-AF65-F5344CB8AC3E}">
        <p14:creationId xmlns:p14="http://schemas.microsoft.com/office/powerpoint/2010/main" val="409258426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637</Words>
  <Application>Microsoft Office PowerPoint</Application>
  <PresentationFormat>Custom</PresentationFormat>
  <Paragraphs>133</Paragraphs>
  <Slides>44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Franklin Gothic Book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59</cp:revision>
  <dcterms:created xsi:type="dcterms:W3CDTF">2011-07-27T18:00:09Z</dcterms:created>
  <dcterms:modified xsi:type="dcterms:W3CDTF">2025-09-02T05:56:20Z</dcterms:modified>
</cp:coreProperties>
</file>