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05" r:id="rId2"/>
    <p:sldId id="259" r:id="rId3"/>
    <p:sldId id="297" r:id="rId4"/>
    <p:sldId id="298" r:id="rId5"/>
    <p:sldId id="319" r:id="rId6"/>
    <p:sldId id="611" r:id="rId7"/>
    <p:sldId id="299" r:id="rId8"/>
    <p:sldId id="612" r:id="rId9"/>
    <p:sldId id="300" r:id="rId10"/>
    <p:sldId id="301" r:id="rId11"/>
    <p:sldId id="320" r:id="rId12"/>
    <p:sldId id="613" r:id="rId13"/>
    <p:sldId id="302" r:id="rId14"/>
    <p:sldId id="303" r:id="rId15"/>
    <p:sldId id="316" r:id="rId16"/>
    <p:sldId id="322" r:id="rId17"/>
    <p:sldId id="323" r:id="rId18"/>
    <p:sldId id="266" r:id="rId19"/>
    <p:sldId id="317" r:id="rId20"/>
    <p:sldId id="324" r:id="rId21"/>
    <p:sldId id="268" r:id="rId22"/>
    <p:sldId id="318" r:id="rId23"/>
    <p:sldId id="325" r:id="rId24"/>
    <p:sldId id="283" r:id="rId25"/>
    <p:sldId id="326" r:id="rId26"/>
    <p:sldId id="607" r:id="rId27"/>
    <p:sldId id="272" r:id="rId28"/>
    <p:sldId id="608" r:id="rId29"/>
    <p:sldId id="273" r:id="rId30"/>
    <p:sldId id="274" r:id="rId31"/>
    <p:sldId id="329" r:id="rId32"/>
    <p:sldId id="330" r:id="rId33"/>
    <p:sldId id="609" r:id="rId34"/>
    <p:sldId id="275" r:id="rId35"/>
    <p:sldId id="304" r:id="rId36"/>
    <p:sldId id="285" r:id="rId37"/>
    <p:sldId id="332" r:id="rId38"/>
    <p:sldId id="610" r:id="rId39"/>
    <p:sldId id="333" r:id="rId40"/>
    <p:sldId id="306" r:id="rId41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048"/>
    <a:srgbClr val="680068"/>
    <a:srgbClr val="0000CC"/>
    <a:srgbClr val="800080"/>
    <a:srgbClr val="333300"/>
    <a:srgbClr val="FF3300"/>
    <a:srgbClr val="663300"/>
    <a:srgbClr val="FF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34" d="100"/>
          <a:sy n="34" d="100"/>
        </p:scale>
        <p:origin x="78" y="822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1A3D-BFEF-4155-A612-D1538D003A8B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144-D2E0-44D7-A2E7-C752387ED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28563" indent="0" algn="ctr">
              <a:buNone/>
              <a:defRPr/>
            </a:lvl2pPr>
            <a:lvl3pPr marL="2057126" indent="0" algn="ctr">
              <a:buNone/>
              <a:defRPr/>
            </a:lvl3pPr>
            <a:lvl4pPr marL="3085689" indent="0" algn="ctr">
              <a:buNone/>
              <a:defRPr/>
            </a:lvl4pPr>
            <a:lvl5pPr marL="4114251" indent="0" algn="ctr">
              <a:buNone/>
              <a:defRPr/>
            </a:lvl5pPr>
            <a:lvl6pPr marL="5142814" indent="0" algn="ctr">
              <a:buNone/>
              <a:defRPr/>
            </a:lvl6pPr>
            <a:lvl7pPr marL="6171377" indent="0" algn="ctr">
              <a:buNone/>
              <a:defRPr/>
            </a:lvl7pPr>
            <a:lvl8pPr marL="7199940" indent="0" algn="ctr">
              <a:buNone/>
              <a:defRPr/>
            </a:lvl8pPr>
            <a:lvl9pPr marL="8228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563" indent="0">
              <a:buNone/>
              <a:defRPr sz="4000"/>
            </a:lvl2pPr>
            <a:lvl3pPr marL="2057126" indent="0">
              <a:buNone/>
              <a:defRPr sz="3600"/>
            </a:lvl3pPr>
            <a:lvl4pPr marL="3085689" indent="0">
              <a:buNone/>
              <a:defRPr sz="3100"/>
            </a:lvl4pPr>
            <a:lvl5pPr marL="4114251" indent="0">
              <a:buNone/>
              <a:defRPr sz="3100"/>
            </a:lvl5pPr>
            <a:lvl6pPr marL="5142814" indent="0">
              <a:buNone/>
              <a:defRPr sz="3100"/>
            </a:lvl6pPr>
            <a:lvl7pPr marL="6171377" indent="0">
              <a:buNone/>
              <a:defRPr sz="3100"/>
            </a:lvl7pPr>
            <a:lvl8pPr marL="7199940" indent="0">
              <a:buNone/>
              <a:defRPr sz="3100"/>
            </a:lvl8pPr>
            <a:lvl9pPr marL="8228503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8563" indent="0">
              <a:buNone/>
              <a:defRPr sz="6300"/>
            </a:lvl2pPr>
            <a:lvl3pPr marL="2057126" indent="0">
              <a:buNone/>
              <a:defRPr sz="5400"/>
            </a:lvl3pPr>
            <a:lvl4pPr marL="3085689" indent="0">
              <a:buNone/>
              <a:defRPr sz="4500"/>
            </a:lvl4pPr>
            <a:lvl5pPr marL="4114251" indent="0">
              <a:buNone/>
              <a:defRPr sz="4500"/>
            </a:lvl5pPr>
            <a:lvl6pPr marL="5142814" indent="0">
              <a:buNone/>
              <a:defRPr sz="4500"/>
            </a:lvl6pPr>
            <a:lvl7pPr marL="6171377" indent="0">
              <a:buNone/>
              <a:defRPr sz="4500"/>
            </a:lvl7pPr>
            <a:lvl8pPr marL="7199940" indent="0">
              <a:buNone/>
              <a:defRPr sz="4500"/>
            </a:lvl8pPr>
            <a:lvl9pPr marL="8228503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13" tIns="102856" rIns="205713" bIns="1028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>
              <a:defRPr sz="31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ctr">
              <a:defRPr sz="31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r">
              <a:defRPr sz="3100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563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126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68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251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22" indent="-771422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415" indent="-642852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407" indent="-514281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599970" indent="-514281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533" indent="-514281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096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5658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221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2784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126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689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51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2814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377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994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50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82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806330"/>
            <a:ext cx="23399749" cy="112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1-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15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4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1426391"/>
            <a:ext cx="22466495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meta Alla għad jirrivela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l-ġudizzju rett tiegħu, u jħallas lil kulħadd skont ma jkun għamel:</a:t>
            </a:r>
          </a:p>
        </p:txBody>
      </p:sp>
    </p:spTree>
    <p:extLst>
      <p:ext uri="{BB962C8B-B14F-4D97-AF65-F5344CB8AC3E}">
        <p14:creationId xmlns:p14="http://schemas.microsoft.com/office/powerpoint/2010/main" val="390425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285" y="2618231"/>
            <a:ext cx="23399749" cy="7363526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jagħti l-ħajja ta’ dejjem lil dawk li jipperseveraw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sal-aħħar fl-għemil it-tajjeb, </a:t>
            </a:r>
          </a:p>
        </p:txBody>
      </p:sp>
    </p:spTree>
    <p:extLst>
      <p:ext uri="{BB962C8B-B14F-4D97-AF65-F5344CB8AC3E}">
        <p14:creationId xmlns:p14="http://schemas.microsoft.com/office/powerpoint/2010/main" val="390425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2E02E-5ADF-DF92-BB2E-1F4BA164E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99DB8-3FB2-F981-D225-7C2BAE1CAF86}"/>
              </a:ext>
            </a:extLst>
          </p:cNvPr>
          <p:cNvSpPr txBox="1"/>
          <p:nvPr/>
        </p:nvSpPr>
        <p:spPr>
          <a:xfrm>
            <a:off x="-35893" y="2619025"/>
            <a:ext cx="23399749" cy="7363526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jkunu fittxew il-glorja u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l-ġieħ u l-ħajja li ma tintemmx, </a:t>
            </a:r>
          </a:p>
        </p:txBody>
      </p:sp>
    </p:spTree>
    <p:extLst>
      <p:ext uri="{BB962C8B-B14F-4D97-AF65-F5344CB8AC3E}">
        <p14:creationId xmlns:p14="http://schemas.microsoft.com/office/powerpoint/2010/main" val="27994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603"/>
            <a:ext cx="23399750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imma jerfa’ l-korla u l-qilla</a:t>
            </a:r>
            <a:r>
              <a:rPr lang="mt-MT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għal dawk li ma jridu</a:t>
            </a:r>
            <a:r>
              <a:rPr lang="mt-MT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jisimgħu b’xejn, u jirvellaw</a:t>
            </a:r>
            <a:r>
              <a:rPr lang="mt-MT" sz="15500" spc="-300" dirty="0">
                <a:latin typeface="Times New Roman" panose="02020603050405020304" pitchFamily="18" charset="0"/>
              </a:rPr>
              <a:t> kontra l-verità biex imbagħad </a:t>
            </a:r>
            <a:r>
              <a:rPr lang="mt-MT" sz="15500" dirty="0">
                <a:latin typeface="Times New Roman" panose="02020603050405020304" pitchFamily="18" charset="0"/>
              </a:rPr>
              <a:t>joqogħdu għall-ħażen. </a:t>
            </a:r>
          </a:p>
        </p:txBody>
      </p:sp>
    </p:spTree>
    <p:extLst>
      <p:ext uri="{BB962C8B-B14F-4D97-AF65-F5344CB8AC3E}">
        <p14:creationId xmlns:p14="http://schemas.microsoft.com/office/powerpoint/2010/main" val="89997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5597"/>
            <a:ext cx="23399750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Tbatija u dwejjaq għal kull ruħ ta’ bniedem li jagħmel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il-ħażen, l-ewwel għal-Lhud, u mbagħad għall-Griegi; </a:t>
            </a:r>
          </a:p>
        </p:txBody>
      </p:sp>
    </p:spTree>
    <p:extLst>
      <p:ext uri="{BB962C8B-B14F-4D97-AF65-F5344CB8AC3E}">
        <p14:creationId xmlns:p14="http://schemas.microsoft.com/office/powerpoint/2010/main" val="123427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603"/>
            <a:ext cx="23399749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glorja u ġieħ u sliem għal kull min jagħmel it-tajjeb,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l-ewwel għall-Lhud, u mbagħad għall-Griegi. Għax Alla ma jħarisx lejn l-uċuħ! </a:t>
            </a:r>
          </a:p>
        </p:txBody>
      </p:sp>
    </p:spTree>
    <p:extLst>
      <p:ext uri="{BB962C8B-B14F-4D97-AF65-F5344CB8AC3E}">
        <p14:creationId xmlns:p14="http://schemas.microsoft.com/office/powerpoint/2010/main" val="1310127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4"/>
            <a:ext cx="23399750" cy="5016760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75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28475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 tagħti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kulħadd skont għemilu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659" y="634037"/>
            <a:ext cx="16698801" cy="2477603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647" y="1547466"/>
            <a:ext cx="21928186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F’Alla biss il-mistrieħ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ruħi: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mingħandu tiġini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s-salvazzjoni.</a:t>
            </a:r>
          </a:p>
        </p:txBody>
      </p:sp>
    </p:spTree>
    <p:extLst>
      <p:ext uri="{BB962C8B-B14F-4D97-AF65-F5344CB8AC3E}">
        <p14:creationId xmlns:p14="http://schemas.microsoft.com/office/powerpoint/2010/main" val="401179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647" y="1331442"/>
            <a:ext cx="21928186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biss il-blata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s-salvazzjoni tiegħi,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l-kenn tiegħi; xejn ma jċaqlaqni.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5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917" y="1426391"/>
            <a:ext cx="23399749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Int, ja bniedem, li tagħmel ħaqq minn ħaddieħor ma għandek ebda skuża,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int min int. </a:t>
            </a:r>
          </a:p>
        </p:txBody>
      </p:sp>
    </p:spTree>
    <p:extLst>
      <p:ext uri="{BB962C8B-B14F-4D97-AF65-F5344CB8AC3E}">
        <p14:creationId xmlns:p14="http://schemas.microsoft.com/office/powerpoint/2010/main" val="251588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30852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 tagħti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kulħadd skont għemilu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905" y="1475458"/>
            <a:ext cx="21928186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F’Alla biss il-mistrieħ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ruħi,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mingħandu tiġini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t-tama. </a:t>
            </a:r>
          </a:p>
        </p:txBody>
      </p:sp>
    </p:spTree>
    <p:extLst>
      <p:ext uri="{BB962C8B-B14F-4D97-AF65-F5344CB8AC3E}">
        <p14:creationId xmlns:p14="http://schemas.microsoft.com/office/powerpoint/2010/main" val="2439857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647" y="1259434"/>
            <a:ext cx="21928186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biss il-blata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s-salvazzjoni tiegħi,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l-kenn tiegħi;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xejn ma jċaqlaqni.</a:t>
            </a:r>
          </a:p>
        </p:txBody>
      </p:sp>
    </p:spTree>
    <p:extLst>
      <p:ext uri="{BB962C8B-B14F-4D97-AF65-F5344CB8AC3E}">
        <p14:creationId xmlns:p14="http://schemas.microsoft.com/office/powerpoint/2010/main" val="2545049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109" y="3730852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 tagħti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kulħadd skont għemilu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188" y="1331442"/>
            <a:ext cx="21559645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Ittama fih f’kull żmien,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 poplu;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iftħu qalbkom quddiemu.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hu kenn għalina!</a:t>
            </a:r>
          </a:p>
        </p:txBody>
      </p:sp>
    </p:spTree>
    <p:extLst>
      <p:ext uri="{BB962C8B-B14F-4D97-AF65-F5344CB8AC3E}">
        <p14:creationId xmlns:p14="http://schemas.microsoft.com/office/powerpoint/2010/main" val="2804544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35698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 tagħti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kulħadd skont għemilu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05121"/>
            <a:ext cx="22253960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38635" y="1426391"/>
            <a:ext cx="22322480" cy="974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13" tIns="102856" rIns="205713" bIns="1028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n-nagħaġ tiegħi jisimgħu leħni,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jgħid il-Mulej,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jiena nagħrafhom,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huma jimxu warajja.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22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803849"/>
            <a:ext cx="22253960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82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35970"/>
            <a:ext cx="23399750" cy="912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 </a:t>
            </a:r>
            <a:endParaRPr lang="en-US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42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46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9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3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85"/>
            <a:ext cx="23399749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Għax int u tagħmel ħaqq minn ħaddieħor tkun tikkundanna lilek innifsek,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ladarba int u tagħmel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il-ħaqq tkun tagħmel l-istess. </a:t>
            </a:r>
          </a:p>
        </p:txBody>
      </p:sp>
    </p:spTree>
    <p:extLst>
      <p:ext uri="{BB962C8B-B14F-4D97-AF65-F5344CB8AC3E}">
        <p14:creationId xmlns:p14="http://schemas.microsoft.com/office/powerpoint/2010/main" val="2621162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241" y="3810865"/>
            <a:ext cx="22665268" cy="4978258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dirty="0">
                <a:latin typeface="Times New Roman" panose="02020603050405020304" pitchFamily="18" charset="0"/>
              </a:rPr>
              <a:t>F’dak </a:t>
            </a:r>
            <a:r>
              <a:rPr lang="en-GB" sz="15500" dirty="0" err="1">
                <a:latin typeface="Times New Roman" panose="02020603050405020304" pitchFamily="18" charset="0"/>
              </a:rPr>
              <a:t>iż-żmien</a:t>
            </a:r>
            <a:r>
              <a:rPr lang="en-GB" sz="15500" dirty="0">
                <a:latin typeface="Times New Roman" panose="02020603050405020304" pitchFamily="18" charset="0"/>
              </a:rPr>
              <a:t>,</a:t>
            </a:r>
            <a:r>
              <a:rPr lang="mt-MT" sz="15500" dirty="0">
                <a:latin typeface="Times New Roman" panose="02020603050405020304" pitchFamily="18" charset="0"/>
              </a:rPr>
              <a:t> il-Mulej qal:</a:t>
            </a: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241" y="233756"/>
            <a:ext cx="22665268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“Ħażin għalikom intom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il-Fariżej! Intom tħallsu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d-dieċmi fuq in-nagħniegħ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l-fejġel u fuq kull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xorta ta’ ħxejjex, </a:t>
            </a: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241" y="2619025"/>
            <a:ext cx="22665268" cy="7363526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mbagħad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 dik li hi ġustizzja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mħabba ta’ Alla tħallu kollox għaddej. </a:t>
            </a: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106" y="174235"/>
            <a:ext cx="22665268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Dawn kien imisskom tħarsu, mingħajr ma tħallu l-oħrajn barra. Ħażin għalikom intom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il-Fariżej! </a:t>
            </a:r>
          </a:p>
        </p:txBody>
      </p:sp>
    </p:spTree>
    <p:extLst>
      <p:ext uri="{BB962C8B-B14F-4D97-AF65-F5344CB8AC3E}">
        <p14:creationId xmlns:p14="http://schemas.microsoft.com/office/powerpoint/2010/main" val="3739445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376" y="1425597"/>
            <a:ext cx="22480998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 tħobbu s-siġġijiet ta’ quddiem fis-sinagogi u min isellmilkom fil-pjazez. Ħażin għalikom! </a:t>
            </a:r>
          </a:p>
        </p:txBody>
      </p:sp>
    </p:spTree>
    <p:extLst>
      <p:ext uri="{BB962C8B-B14F-4D97-AF65-F5344CB8AC3E}">
        <p14:creationId xmlns:p14="http://schemas.microsoft.com/office/powerpoint/2010/main" val="2629680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241" y="1425597"/>
            <a:ext cx="22665268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Qiskom l-oqbra, li ma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tagħrafhomx, u n-nies tgħaddi minn fuqhom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bla ma tintebaħ bihom.”</a:t>
            </a:r>
          </a:p>
        </p:txBody>
      </p:sp>
    </p:spTree>
    <p:extLst>
      <p:ext uri="{BB962C8B-B14F-4D97-AF65-F5344CB8AC3E}">
        <p14:creationId xmlns:p14="http://schemas.microsoft.com/office/powerpoint/2010/main" val="545325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688" y="233756"/>
            <a:ext cx="22940374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Qabeż wieħed mill-għorrief tal-Liġi u qallu:</a:t>
            </a:r>
            <a:endParaRPr lang="mt-MT" sz="15500" b="1" i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48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“Mgħallem, b’dan li qiegħed tgħid qiegħed tgħajjar lilna wkoll.”</a:t>
            </a:r>
          </a:p>
        </p:txBody>
      </p:sp>
    </p:spTree>
    <p:extLst>
      <p:ext uri="{BB962C8B-B14F-4D97-AF65-F5344CB8AC3E}">
        <p14:creationId xmlns:p14="http://schemas.microsoft.com/office/powerpoint/2010/main" val="1512731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998" y="1849583"/>
            <a:ext cx="22545754" cy="8902409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Qallu Ġesù:</a:t>
            </a:r>
          </a:p>
          <a:p>
            <a:pPr algn="ctr"/>
            <a:endParaRPr lang="mt-MT" sz="100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“Ħażin għalikom ukoll intom l-għorrief tal-Liġi! </a:t>
            </a:r>
          </a:p>
        </p:txBody>
      </p:sp>
    </p:spTree>
    <p:extLst>
      <p:ext uri="{BB962C8B-B14F-4D97-AF65-F5344CB8AC3E}">
        <p14:creationId xmlns:p14="http://schemas.microsoft.com/office/powerpoint/2010/main" val="1512731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70" y="174234"/>
            <a:ext cx="22940374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 tgħabbu n-nies b’tagħbijiet li bilkemm wieħed jiflaħhom u li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 stess anqas b’saba’ wieħed ma tmissuhom!”</a:t>
            </a:r>
          </a:p>
        </p:txBody>
      </p:sp>
    </p:spTree>
    <p:extLst>
      <p:ext uri="{BB962C8B-B14F-4D97-AF65-F5344CB8AC3E}">
        <p14:creationId xmlns:p14="http://schemas.microsoft.com/office/powerpoint/2010/main" val="2902208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635698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8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425597"/>
            <a:ext cx="23399749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Imma aħna nafu li dawk li jagħmlu ħwejjeġ bħal dawn, Alla jagħmel ħaqq minnhom skont il-verità. </a:t>
            </a:r>
          </a:p>
        </p:txBody>
      </p:sp>
    </p:spTree>
    <p:extLst>
      <p:ext uri="{BB962C8B-B14F-4D97-AF65-F5344CB8AC3E}">
        <p14:creationId xmlns:p14="http://schemas.microsoft.com/office/powerpoint/2010/main" val="957669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0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04" y="1425597"/>
            <a:ext cx="23399749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taħseb int, ja bniedem, li tagħmel ħaqq minn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ħaddieħor li jagħmel dawn il-ħwejjeġ, </a:t>
            </a:r>
          </a:p>
        </p:txBody>
      </p:sp>
    </p:spTree>
    <p:extLst>
      <p:ext uri="{BB962C8B-B14F-4D97-AF65-F5344CB8AC3E}">
        <p14:creationId xmlns:p14="http://schemas.microsoft.com/office/powerpoint/2010/main" val="95766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C0389-1055-C09B-9A59-FEF764BB7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E8EE47-0BB0-4260-E775-82707FC2F18E}"/>
              </a:ext>
            </a:extLst>
          </p:cNvPr>
          <p:cNvSpPr txBox="1"/>
          <p:nvPr/>
        </p:nvSpPr>
        <p:spPr>
          <a:xfrm>
            <a:off x="4788" y="2618231"/>
            <a:ext cx="23399749" cy="7363526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tagħmilhom int ukoll; taħseb int, li sejjer taħrab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il-ġudizzju ta’ Alla? </a:t>
            </a:r>
          </a:p>
        </p:txBody>
      </p:sp>
    </p:spTree>
    <p:extLst>
      <p:ext uri="{BB962C8B-B14F-4D97-AF65-F5344CB8AC3E}">
        <p14:creationId xmlns:p14="http://schemas.microsoft.com/office/powerpoint/2010/main" val="341548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19025"/>
            <a:ext cx="23399749" cy="7363526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Jew trid tabbużamill-kobor tat-tjubija tiegħu, mis-sabar u l-ġenerożità tiegħu? </a:t>
            </a:r>
            <a:endParaRPr lang="en-US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1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84F45-AB91-95A1-1406-BE90E946F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A8AEF-4D74-98EE-0CEE-AD128DD4F288}"/>
              </a:ext>
            </a:extLst>
          </p:cNvPr>
          <p:cNvSpPr txBox="1"/>
          <p:nvPr/>
        </p:nvSpPr>
        <p:spPr>
          <a:xfrm>
            <a:off x="0" y="2619025"/>
            <a:ext cx="23399749" cy="7363526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Ma tafx li b’din il-ħniena tiegħu Alla jrid iwasslek għall-indiema?  </a:t>
            </a:r>
          </a:p>
        </p:txBody>
      </p:sp>
    </p:spTree>
    <p:extLst>
      <p:ext uri="{BB962C8B-B14F-4D97-AF65-F5344CB8AC3E}">
        <p14:creationId xmlns:p14="http://schemas.microsoft.com/office/powerpoint/2010/main" val="63717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14285"/>
            <a:ext cx="22466495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B’din l-ebusija ta’ rasek </a:t>
            </a:r>
            <a:endParaRPr lang="en-US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n-nuqqas ta’ ndiema f’qalbek, inti qiegħed tiġma’ għalik innifsek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il-korla, għal jum il-korla,</a:t>
            </a:r>
          </a:p>
        </p:txBody>
      </p:sp>
    </p:spTree>
    <p:extLst>
      <p:ext uri="{BB962C8B-B14F-4D97-AF65-F5344CB8AC3E}">
        <p14:creationId xmlns:p14="http://schemas.microsoft.com/office/powerpoint/2010/main" val="33618596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579</Words>
  <Application>Microsoft Office PowerPoint</Application>
  <PresentationFormat>Custom</PresentationFormat>
  <Paragraphs>91</Paragraphs>
  <Slides>40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Ibragg Licence 01</cp:lastModifiedBy>
  <cp:revision>50</cp:revision>
  <dcterms:created xsi:type="dcterms:W3CDTF">2011-07-27T18:00:09Z</dcterms:created>
  <dcterms:modified xsi:type="dcterms:W3CDTF">2025-09-16T17:09:25Z</dcterms:modified>
</cp:coreProperties>
</file>