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</p:sldMasterIdLst>
  <p:notesMasterIdLst>
    <p:notesMasterId r:id="rId44"/>
  </p:notesMasterIdLst>
  <p:sldIdLst>
    <p:sldId id="286" r:id="rId4"/>
    <p:sldId id="258" r:id="rId5"/>
    <p:sldId id="287" r:id="rId6"/>
    <p:sldId id="260" r:id="rId7"/>
    <p:sldId id="305" r:id="rId8"/>
    <p:sldId id="261" r:id="rId9"/>
    <p:sldId id="314" r:id="rId10"/>
    <p:sldId id="262" r:id="rId11"/>
    <p:sldId id="263" r:id="rId12"/>
    <p:sldId id="306" r:id="rId13"/>
    <p:sldId id="288" r:id="rId14"/>
    <p:sldId id="315" r:id="rId15"/>
    <p:sldId id="299" r:id="rId16"/>
    <p:sldId id="270" r:id="rId17"/>
    <p:sldId id="266" r:id="rId18"/>
    <p:sldId id="307" r:id="rId19"/>
    <p:sldId id="267" r:id="rId20"/>
    <p:sldId id="300" r:id="rId21"/>
    <p:sldId id="269" r:id="rId22"/>
    <p:sldId id="308" r:id="rId23"/>
    <p:sldId id="301" r:id="rId24"/>
    <p:sldId id="271" r:id="rId25"/>
    <p:sldId id="309" r:id="rId26"/>
    <p:sldId id="302" r:id="rId27"/>
    <p:sldId id="310" r:id="rId28"/>
    <p:sldId id="291" r:id="rId29"/>
    <p:sldId id="311" r:id="rId30"/>
    <p:sldId id="296" r:id="rId31"/>
    <p:sldId id="275" r:id="rId32"/>
    <p:sldId id="316" r:id="rId33"/>
    <p:sldId id="276" r:id="rId34"/>
    <p:sldId id="277" r:id="rId35"/>
    <p:sldId id="312" r:id="rId36"/>
    <p:sldId id="278" r:id="rId37"/>
    <p:sldId id="317" r:id="rId38"/>
    <p:sldId id="279" r:id="rId39"/>
    <p:sldId id="280" r:id="rId40"/>
    <p:sldId id="313" r:id="rId41"/>
    <p:sldId id="303" r:id="rId42"/>
    <p:sldId id="297" r:id="rId43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5" autoAdjust="0"/>
    <p:restoredTop sz="94660"/>
  </p:normalViewPr>
  <p:slideViewPr>
    <p:cSldViewPr>
      <p:cViewPr>
        <p:scale>
          <a:sx n="39" d="100"/>
          <a:sy n="39" d="100"/>
        </p:scale>
        <p:origin x="1560" y="84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9231A1-FC74-469E-8BE7-E62E83C3BE4D}" type="datetimeFigureOut">
              <a:rPr lang="mt-MT"/>
              <a:pPr>
                <a:defRPr/>
              </a:pPr>
              <a:t>16/09/2025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A8380C-230A-41B0-8FEB-D204B37763C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156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F549-E0C4-4D5E-8DB5-5A99942CD09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6259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92101-18E7-485A-B50E-E8DCA66333C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4153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BDA5C-D5FF-4644-8649-DAB4BCF5945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3464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5FCA1E-2D21-44B2-B390-A8E2586C6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792DB6-FDD8-48F8-875E-93DC28ECD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0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A476F8-05C9-44DE-86C4-93E95351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9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3F5441-FCC0-4E81-9C61-EA1954DFF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1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A4AA59-A795-4352-A2AA-AD4E6D29B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66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0D1751-FF4D-43BD-8A56-8E0A65817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EF9220-C197-4A5A-B17F-5D51D849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7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624A5A-9A96-4DEA-9200-B0A90634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99E94-4BE3-496C-8201-5D9D21EE7E4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13964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2AE8CF-2A29-48E5-AFBE-2815BB119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2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8C44AA-ABE3-4705-9648-8DFFE6CB7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45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5E286B-B08C-4F2C-B4FA-AF427036C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64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BE94-6889-4FE7-9F4E-497910F89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16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5E389-EBAF-48D2-8D94-44D108E89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3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BECE3-D62E-4ECB-A309-42DAD146C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68DF-2C83-4118-ADD2-4D0A2F791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5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3E47-61DB-421A-B9C7-5B7FC9379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97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A43C-9A82-459D-BA55-82604C213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7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EFBDB-F3CA-456F-BB00-E4438E08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1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E734B-D2D7-4DDC-B18C-E03F8092700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17813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5ECC-ACB6-44CB-976F-4E04C1E3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3811-A180-4749-9F67-C9C8FB82A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8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31FA-304D-4D19-84AF-814086A26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89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E988B-CBC2-4604-8337-A8A9F5DC6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8EBA-2294-41B1-9D04-7C86EC30C5D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2064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A7F5-AF79-4A80-8000-9DA482006DE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7348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4D41-EB42-4FF1-9BAA-CC87CD92270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1827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285CA-52A3-4055-ADC6-440DCD1BA3F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0248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FDEAD-5D89-4701-9B1C-1B81D91FF87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8961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0A07-98C8-43F7-9327-CF84FFFB899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860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CA832F30-DBB4-4C97-B908-68805C29FD4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C29F96F-1B9C-4E58-9A45-9DD33C639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0F089B-585E-4B8D-A418-F03B1036E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347750"/>
            <a:ext cx="23399750" cy="669666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b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Malakija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 3, 13-20</a:t>
            </a:r>
          </a:p>
          <a:p>
            <a:pPr algn="ctr" eaLnBrk="1" hangingPunct="1">
              <a:buFontTx/>
              <a:buNone/>
              <a:defRPr/>
            </a:pPr>
            <a:endParaRPr lang="en-US" sz="7349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74" y="1404156"/>
            <a:ext cx="23399750" cy="97916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Għax, ara, jiġi l-Jum,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jaqbad qisu forn, u l-kburin kollha u dawk kollha li jagħmlu l-ħażen ikunu tiben,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347084"/>
            <a:ext cx="22431532" cy="1200158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l-jum li ġej għad jaħraqhom </a:t>
            </a:r>
            <a:r>
              <a:rPr 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jgħid il-Mulej tal-e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żerċti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- hekk li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ma jħallilhom la għerq u lanqas fergħa.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A25F1-540E-907A-2B29-3E2EF6495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B32827C8-B46A-B8DE-9F78-555F528B53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2675467"/>
            <a:ext cx="22431532" cy="724905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Imma għalikom li tibżgħu minn ismi titla’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x-xemx tal-ġustizzja.</a:t>
            </a:r>
          </a:p>
        </p:txBody>
      </p:sp>
    </p:spTree>
    <p:extLst>
      <p:ext uri="{BB962C8B-B14F-4D97-AF65-F5344CB8AC3E}">
        <p14:creationId xmlns:p14="http://schemas.microsoft.com/office/powerpoint/2010/main" val="142245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2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88432"/>
            <a:ext cx="23399749" cy="694806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jqiegħed fil-Mulej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</p:txBody>
      </p:sp>
      <p:sp>
        <p:nvSpPr>
          <p:cNvPr id="2" name="Rectangle 1"/>
          <p:cNvSpPr/>
          <p:nvPr/>
        </p:nvSpPr>
        <p:spPr>
          <a:xfrm>
            <a:off x="898675" y="524689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6107"/>
            <a:ext cx="23399750" cy="1079748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ma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jimxix fuq il-parir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tal-ħżiena,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ma jiqafx fi triq il-ħatjin,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3171"/>
            <a:ext cx="23399750" cy="982604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ma joqgħodx fil-laqgħat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taż-żeblieħa;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mma fil-liġi tal-Mulej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 l-għaxqa tiegħu,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442474"/>
            <a:ext cx="23399750" cy="507209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lejl u nhar jaħseb fil-liġi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20280"/>
            <a:ext cx="23399749" cy="694806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jqiegħed fil-Mulej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</p:txBody>
      </p:sp>
    </p:spTree>
    <p:extLst>
      <p:ext uri="{BB962C8B-B14F-4D97-AF65-F5344CB8AC3E}">
        <p14:creationId xmlns:p14="http://schemas.microsoft.com/office/powerpoint/2010/main" val="2280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1299" y="2085152"/>
            <a:ext cx="21860028" cy="868332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bħal siġra mħawla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ħdejn nixxigħat tal-ilma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tagħmel il-frott fi żmienha,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233" y="0"/>
            <a:ext cx="22717284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Iebes għalija kliemkom</a:t>
            </a:r>
            <a:r>
              <a:rPr lang="en-US" sz="15500" dirty="0">
                <a:latin typeface="Times New Roman" panose="02020603050405020304" pitchFamily="18" charset="0"/>
              </a:rPr>
              <a:t> –</a:t>
            </a:r>
            <a:r>
              <a:rPr lang="mt-MT" sz="15500" dirty="0">
                <a:latin typeface="Times New Roman" panose="02020603050405020304" pitchFamily="18" charset="0"/>
              </a:rPr>
              <a:t> jgħid il-Mulej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- imma intom tgħidu: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“X’għedna kontrik?” </a:t>
            </a:r>
            <a:endParaRPr 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Intom tgħidu: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1299" y="2013714"/>
            <a:ext cx="21860028" cy="875476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l-werqa tagħha ma jidbielx;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jirnexxi f’kulma jagħmel.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20280"/>
            <a:ext cx="23399749" cy="694806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jqiegħed fil-Mulej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</p:txBody>
      </p:sp>
    </p:spTree>
    <p:extLst>
      <p:ext uri="{BB962C8B-B14F-4D97-AF65-F5344CB8AC3E}">
        <p14:creationId xmlns:p14="http://schemas.microsoft.com/office/powerpoint/2010/main" val="3262078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2826510"/>
            <a:ext cx="22217218" cy="697394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 hekk il-ħżiena,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 hekk;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huma bħal tibna li jtajjarha r-riħ.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55072"/>
            <a:ext cx="23399750" cy="704538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triq it-tajbin il-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ulej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jafha;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triq il-ħżiena tintemm fix-xejn.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20280"/>
            <a:ext cx="23399749" cy="694806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jqiegħed fil-Mulej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</p:txBody>
      </p:sp>
    </p:spTree>
    <p:extLst>
      <p:ext uri="{BB962C8B-B14F-4D97-AF65-F5344CB8AC3E}">
        <p14:creationId xmlns:p14="http://schemas.microsoft.com/office/powerpoint/2010/main" val="2244323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98423" y="2999522"/>
            <a:ext cx="22074342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30010" indent="-630010"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Iftħilna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qalbna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Mulej, biex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nifhmu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dak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kie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jgħid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ibnek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6483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 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11, 5-13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8084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4930" y="3834073"/>
            <a:ext cx="22629889" cy="493184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qal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lid-dixxipli tiegħu: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643" y="0"/>
            <a:ext cx="22162122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“Hu għal xejn li taqdi lil Alla ! U x’jiswa jekk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ħarisna t-twissijiet tiegħu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jekk imxejna b’qalb imnikkta quddiem il-Mulej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23001-914C-F6D6-DD18-678172CAC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36BDC566-271A-AE69-45FF-DEBD6C3564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4930" y="1422599"/>
            <a:ext cx="22629889" cy="975637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“Wieħed minnkom ikollu ħabib li jiġih f’nofs ta’ lejl u jgħidl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‘Ħabib, islifni tliet ħobżiet,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89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5103" y="270471"/>
            <a:ext cx="22089544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ġie għandi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 ħabib 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mill-vjaġġ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għandix x’nagħtih.’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l-ieħor iwieġbu minn ġewwa u jgħidlu: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1422202"/>
            <a:ext cx="22288656" cy="975558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“Iddejjaqnix; issa l-bieb magħluq, u wliedi qegħdin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fis-sodda miegħi; ma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nistax inqum nagħtik.”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23399749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 jien, li jekk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 jqumx jagħtih għax ħabib tiegħu, iqum u jagħtih kulma jkollu bżonn minħabba l-wiċċ sfiq tiegħu.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64" y="1458603"/>
            <a:ext cx="23399749" cy="968437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ngħidilkom: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Itolbu u jingħatalkom,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fittxu u ssibu,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ħabbtu u jiftħulkom.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8C5E7-0630-B64E-9989-BDA279BAE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EB34E3A7-0561-41A7-0CDF-120BE3780A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15956" y="2609937"/>
            <a:ext cx="23399749" cy="738011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min jitlob, jaqla’;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ifittex, isib;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min iħabbat, jiftħulu.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9113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6653" y="1451213"/>
            <a:ext cx="22286443" cy="969756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hu dak il-missier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fostkom li, jekk ibnu jitolbu ħuta, minflok ħuta jagħtih serp?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8360"/>
            <a:ext cx="23399750" cy="1190829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Inkella jekk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jitolbu bajda jagħtih skorpjun?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intom, nies ħżiena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bħalkom, tafu tagħtu lil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uliedkom ħwejjeġ tajba,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6" y="1379385"/>
            <a:ext cx="22288657" cy="984121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 aktar il-Missier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mis-smewwiet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agħti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spirtu qaddis lil dawk li jitolbuhulu!”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0569"/>
            <a:ext cx="23399750" cy="1220309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tal-eżerċti? Mela issa ħa nsejħulhom aħna hienja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n-nies kburin; dawk kollha li jagħmlu l-ħażen mhux biss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51" y="2586490"/>
            <a:ext cx="22034448" cy="742700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imurilhom kollox bir-riżq,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wkoll meta jġarrbu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‘l Alla jeħilsuha ħafif!”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6353"/>
            <a:ext cx="23399750" cy="746728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Hekk qalu wieħed lil ieħor dawk li jibżgħu mill-Mulej;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l-Mulej ta widen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u sama’; 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31365-5D20-577F-6109-AC354F5B3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B5CBFFC3-A6BF-7A16-DDC7-3C7ADC357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1605" y="234864"/>
            <a:ext cx="23399750" cy="121318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sz="15500" dirty="0">
                <a:latin typeface="Times New Roman" panose="02020603050405020304" pitchFamily="18" charset="0"/>
              </a:rPr>
              <a:t>u </a:t>
            </a:r>
            <a:r>
              <a:rPr lang="mt-MT" sz="15500" dirty="0">
                <a:latin typeface="Times New Roman" panose="02020603050405020304" pitchFamily="18" charset="0"/>
              </a:rPr>
              <a:t>nkiteb quddiemu ktieb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it-tifkiri</a:t>
            </a:r>
            <a:r>
              <a:rPr lang="en-GB" sz="15500" dirty="0">
                <a:latin typeface="Times New Roman" panose="02020603050405020304" pitchFamily="18" charset="0"/>
              </a:rPr>
              <a:t>e</a:t>
            </a:r>
            <a:r>
              <a:rPr lang="mt-MT" sz="15500" dirty="0">
                <a:latin typeface="Times New Roman" panose="02020603050405020304" pitchFamily="18" charset="0"/>
              </a:rPr>
              <a:t>t minħabba f’dawk li jibżgħu minnu u dawk li jafdaw f’ismu. U fil-jum imħejji minn</a:t>
            </a:r>
            <a:r>
              <a:rPr lang="en-US" sz="15500" dirty="0" err="1">
                <a:latin typeface="Times New Roman" panose="02020603050405020304" pitchFamily="18" charset="0"/>
              </a:rPr>
              <a:t>i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3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393703"/>
            <a:ext cx="22431532" cy="1181417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- jgħid il-Mulej tal-eżerċti -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huma jkunu għalija teżor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liema bħalu, u nagħdirhom kif raġel jagħder lil ibnu li jaqdih.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1266" y="1393320"/>
            <a:ext cx="22217218" cy="981493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Imbagħad mill-ġdid tagħrfu tagħżlu bejn il-ġust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l-ħażin, bejn min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jaqdi ’l Alla u min ma jaqdihx.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596</Words>
  <Application>Microsoft Office PowerPoint</Application>
  <PresentationFormat>Custom</PresentationFormat>
  <Paragraphs>83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Franklin Gothic Book</vt:lpstr>
      <vt:lpstr>Times New Roman</vt:lpstr>
      <vt:lpstr>Default Design</vt:lpstr>
      <vt:lpstr>12_Default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49</cp:revision>
  <dcterms:created xsi:type="dcterms:W3CDTF">2011-09-05T20:09:25Z</dcterms:created>
  <dcterms:modified xsi:type="dcterms:W3CDTF">2025-09-16T15:26:25Z</dcterms:modified>
</cp:coreProperties>
</file>