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309" r:id="rId2"/>
    <p:sldId id="310" r:id="rId3"/>
    <p:sldId id="311" r:id="rId4"/>
    <p:sldId id="312" r:id="rId5"/>
    <p:sldId id="313" r:id="rId6"/>
    <p:sldId id="339" r:id="rId7"/>
    <p:sldId id="314" r:id="rId8"/>
    <p:sldId id="345" r:id="rId9"/>
    <p:sldId id="315" r:id="rId10"/>
    <p:sldId id="316" r:id="rId11"/>
    <p:sldId id="317" r:id="rId12"/>
    <p:sldId id="340" r:id="rId13"/>
    <p:sldId id="318" r:id="rId14"/>
    <p:sldId id="319" r:id="rId15"/>
    <p:sldId id="320" r:id="rId16"/>
    <p:sldId id="346" r:id="rId17"/>
    <p:sldId id="321" r:id="rId18"/>
    <p:sldId id="322" r:id="rId19"/>
    <p:sldId id="347" r:id="rId20"/>
    <p:sldId id="323" r:id="rId21"/>
    <p:sldId id="324" r:id="rId22"/>
    <p:sldId id="336" r:id="rId23"/>
    <p:sldId id="325" r:id="rId24"/>
    <p:sldId id="326" r:id="rId25"/>
    <p:sldId id="348" r:id="rId26"/>
    <p:sldId id="327" r:id="rId27"/>
    <p:sldId id="342" r:id="rId28"/>
    <p:sldId id="328" r:id="rId29"/>
    <p:sldId id="341" r:id="rId30"/>
    <p:sldId id="329" r:id="rId31"/>
    <p:sldId id="330" r:id="rId32"/>
    <p:sldId id="331" r:id="rId33"/>
    <p:sldId id="343" r:id="rId34"/>
    <p:sldId id="332" r:id="rId35"/>
    <p:sldId id="349" r:id="rId36"/>
    <p:sldId id="333" r:id="rId37"/>
    <p:sldId id="344" r:id="rId38"/>
    <p:sldId id="334" r:id="rId39"/>
    <p:sldId id="335" r:id="rId40"/>
  </p:sldIdLst>
  <p:sldSz cx="23402925" cy="12601575"/>
  <p:notesSz cx="6858000" cy="9144000"/>
  <p:defaultTextStyle>
    <a:defPPr>
      <a:defRPr lang="en-US"/>
    </a:defPPr>
    <a:lvl1pPr marL="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0287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20574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30861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41148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51435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61722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72009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82296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03D495-B26E-47E2-A49F-2149617FC69C}">
          <p14:sldIdLst>
            <p14:sldId id="309"/>
            <p14:sldId id="310"/>
            <p14:sldId id="311"/>
            <p14:sldId id="312"/>
            <p14:sldId id="313"/>
            <p14:sldId id="339"/>
            <p14:sldId id="314"/>
            <p14:sldId id="345"/>
            <p14:sldId id="315"/>
            <p14:sldId id="316"/>
            <p14:sldId id="317"/>
            <p14:sldId id="340"/>
            <p14:sldId id="318"/>
            <p14:sldId id="319"/>
            <p14:sldId id="320"/>
            <p14:sldId id="346"/>
            <p14:sldId id="321"/>
            <p14:sldId id="322"/>
            <p14:sldId id="347"/>
            <p14:sldId id="323"/>
            <p14:sldId id="324"/>
            <p14:sldId id="336"/>
            <p14:sldId id="325"/>
            <p14:sldId id="326"/>
            <p14:sldId id="348"/>
            <p14:sldId id="327"/>
            <p14:sldId id="342"/>
            <p14:sldId id="328"/>
            <p14:sldId id="341"/>
            <p14:sldId id="329"/>
            <p14:sldId id="330"/>
            <p14:sldId id="331"/>
            <p14:sldId id="343"/>
            <p14:sldId id="332"/>
            <p14:sldId id="349"/>
            <p14:sldId id="333"/>
            <p14:sldId id="344"/>
            <p14:sldId id="334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300"/>
    <a:srgbClr val="51237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38" y="642"/>
      </p:cViewPr>
      <p:guideLst>
        <p:guide orient="horz" pos="3969"/>
        <p:guide pos="73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4118C-F76D-4AE7-8CED-81EE287A6D15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AA77F-D244-42F0-B6B9-2FFDA588EB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7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7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4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61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8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35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22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2009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96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78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28B0C6-1080-45EF-BDF5-077296DACE73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7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2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700" indent="0" algn="ctr">
              <a:buNone/>
              <a:defRPr/>
            </a:lvl2pPr>
            <a:lvl3pPr marL="2057400" indent="0" algn="ctr">
              <a:buNone/>
              <a:defRPr/>
            </a:lvl3pPr>
            <a:lvl4pPr marL="3086100" indent="0" algn="ctr">
              <a:buNone/>
              <a:defRPr/>
            </a:lvl4pPr>
            <a:lvl5pPr marL="4114800" indent="0" algn="ctr">
              <a:buNone/>
              <a:defRPr/>
            </a:lvl5pPr>
            <a:lvl6pPr marL="5143500" indent="0" algn="ctr">
              <a:buNone/>
              <a:defRPr/>
            </a:lvl6pPr>
            <a:lvl7pPr marL="6172200" indent="0" algn="ctr">
              <a:buNone/>
              <a:defRPr/>
            </a:lvl7pPr>
            <a:lvl8pPr marL="7200900" indent="0" algn="ctr">
              <a:buNone/>
              <a:defRPr/>
            </a:lvl8pPr>
            <a:lvl9pPr marL="8229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5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0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8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8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0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1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6" cy="2502813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700" indent="0">
              <a:buNone/>
              <a:defRPr sz="4100"/>
            </a:lvl2pPr>
            <a:lvl3pPr marL="2057400" indent="0">
              <a:buNone/>
              <a:defRPr sz="3600"/>
            </a:lvl3pPr>
            <a:lvl4pPr marL="3086100" indent="0">
              <a:buNone/>
              <a:defRPr sz="3200"/>
            </a:lvl4pPr>
            <a:lvl5pPr marL="4114800" indent="0">
              <a:buNone/>
              <a:defRPr sz="3200"/>
            </a:lvl5pPr>
            <a:lvl6pPr marL="5143500" indent="0">
              <a:buNone/>
              <a:defRPr sz="3200"/>
            </a:lvl6pPr>
            <a:lvl7pPr marL="6172200" indent="0">
              <a:buNone/>
              <a:defRPr sz="3200"/>
            </a:lvl7pPr>
            <a:lvl8pPr marL="7200900" indent="0">
              <a:buNone/>
              <a:defRPr sz="3200"/>
            </a:lvl8pPr>
            <a:lvl9pPr marL="822960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6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2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6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0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3"/>
            <a:ext cx="10344418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8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050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28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0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4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700" indent="0">
              <a:buNone/>
              <a:defRPr sz="6300"/>
            </a:lvl2pPr>
            <a:lvl3pPr marL="2057400" indent="0">
              <a:buNone/>
              <a:defRPr sz="5400"/>
            </a:lvl3pPr>
            <a:lvl4pPr marL="3086100" indent="0">
              <a:buNone/>
              <a:defRPr sz="4500"/>
            </a:lvl4pPr>
            <a:lvl5pPr marL="4114800" indent="0">
              <a:buNone/>
              <a:defRPr sz="4500"/>
            </a:lvl5pPr>
            <a:lvl6pPr marL="5143500" indent="0">
              <a:buNone/>
              <a:defRPr sz="4500"/>
            </a:lvl6pPr>
            <a:lvl7pPr marL="6172200" indent="0">
              <a:buNone/>
              <a:defRPr sz="4500"/>
            </a:lvl7pPr>
            <a:lvl8pPr marL="7200900" indent="0">
              <a:buNone/>
              <a:defRPr sz="4500"/>
            </a:lvl8pPr>
            <a:lvl9pPr marL="8229600" indent="0">
              <a:buNone/>
              <a:defRPr sz="4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5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6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6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1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3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7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4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61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8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525" indent="-77152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638" indent="-642938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750" indent="-51435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450" indent="-514350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9150" indent="-514350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8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5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52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9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3021746" y="2988420"/>
            <a:ext cx="17359434" cy="6624736"/>
          </a:xfrm>
        </p:spPr>
        <p:txBody>
          <a:bodyPr/>
          <a:lstStyle/>
          <a:p>
            <a:pPr marL="0" algn="ctr" eaLnBrk="1" hangingPunct="1">
              <a:spcBef>
                <a:spcPts val="0"/>
              </a:spcBef>
              <a:buFontTx/>
              <a:buNone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mill-Ktieb</a:t>
            </a:r>
            <a:r>
              <a:rPr 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marL="0" algn="ctr" eaLnBrk="1" hangingPunct="1">
              <a:spcBef>
                <a:spcPts val="0"/>
              </a:spcBef>
              <a:buFontTx/>
              <a:buNone/>
            </a:pP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tal-Profeta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Ħaggaj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</a:t>
            </a: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ag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1, 1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5b 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–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2,9</a:t>
            </a:r>
            <a:endParaRPr lang="en-US" sz="10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sz="9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223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820" y="228557"/>
            <a:ext cx="22717283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nqanqal il-ġnus kollha, u l-ġid kollu tal-popli jiġi kollu hawn, u nimla dan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it-tempju bil-glorja, jgħid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l-Mulej tal-eżerċti.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680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8926"/>
            <a:ext cx="23402925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 l-fidda u tiegħi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d-deheb,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oraklu tal-Mulej tal-eżerċti.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Il-glorja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tal-aħħar ta’ dan it-tempju 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akbar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qabel,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723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63" y="1426376"/>
            <a:ext cx="23402924" cy="9748823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 tal-eżerċti;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f’dan il-post jiena nagħti s-sliem.”</a:t>
            </a:r>
          </a:p>
          <a:p>
            <a:r>
              <a:rPr lang="mt-MT" sz="15500" b="1" i="1" spc="-33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Oraklu tal-Mulej tal-eżerċti.</a:t>
            </a:r>
          </a:p>
        </p:txBody>
      </p:sp>
    </p:spTree>
    <p:extLst>
      <p:ext uri="{BB962C8B-B14F-4D97-AF65-F5344CB8AC3E}">
        <p14:creationId xmlns:p14="http://schemas.microsoft.com/office/powerpoint/2010/main" val="3810723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5" name="Text Box 3"/>
          <p:cNvSpPr txBox="1">
            <a:spLocks noChangeArrowheads="1"/>
          </p:cNvSpPr>
          <p:nvPr/>
        </p:nvSpPr>
        <p:spPr bwMode="auto">
          <a:xfrm>
            <a:off x="459438" y="3811645"/>
            <a:ext cx="22484048" cy="497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96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700010" y="800061"/>
            <a:ext cx="21171589" cy="945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mt-MT" sz="122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Ittama f’Alla, hu </a:t>
            </a:r>
            <a:endParaRPr lang="en-GB" sz="16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mt-MT" sz="1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l-għajnuna u Alla tiegħi</a:t>
            </a:r>
            <a:endParaRPr lang="en-US" sz="16200" b="1" i="1" spc="-67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946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696" y="1426375"/>
            <a:ext cx="22431532" cy="9748823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Agħmel ħaqq miegħi int, Mulej,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min-nies bla tieba ddefendi l-kawża tiegħi; </a:t>
            </a:r>
          </a:p>
        </p:txBody>
      </p:sp>
    </p:spTree>
    <p:extLst>
      <p:ext uri="{BB962C8B-B14F-4D97-AF65-F5344CB8AC3E}">
        <p14:creationId xmlns:p14="http://schemas.microsoft.com/office/powerpoint/2010/main" val="256229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696" y="3811644"/>
            <a:ext cx="22431532" cy="4978286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min-nies qarrieqa u ħżiena eħlisni.</a:t>
            </a:r>
          </a:p>
        </p:txBody>
      </p:sp>
    </p:spTree>
    <p:extLst>
      <p:ext uri="{BB962C8B-B14F-4D97-AF65-F5344CB8AC3E}">
        <p14:creationId xmlns:p14="http://schemas.microsoft.com/office/powerpoint/2010/main" val="4027678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8572" y="3586143"/>
            <a:ext cx="22217218" cy="4978286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fi-FI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Ittama f’Alla, hu </a:t>
            </a:r>
          </a:p>
          <a:p>
            <a:pPr algn="ctr">
              <a:defRPr/>
            </a:pPr>
            <a:r>
              <a:rPr lang="fi-FI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l-għajnuna u Alla tiegħi</a:t>
            </a:r>
          </a:p>
        </p:txBody>
      </p:sp>
    </p:spTree>
    <p:extLst>
      <p:ext uri="{BB962C8B-B14F-4D97-AF65-F5344CB8AC3E}">
        <p14:creationId xmlns:p14="http://schemas.microsoft.com/office/powerpoint/2010/main" val="2990346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259" y="2619011"/>
            <a:ext cx="22574408" cy="7363554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Inti l-kenn tiegħi,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 Alla;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għaliex warrabtni?</a:t>
            </a:r>
          </a:p>
        </p:txBody>
      </p:sp>
    </p:spTree>
    <p:extLst>
      <p:ext uri="{BB962C8B-B14F-4D97-AF65-F5344CB8AC3E}">
        <p14:creationId xmlns:p14="http://schemas.microsoft.com/office/powerpoint/2010/main" val="186680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258" y="2619011"/>
            <a:ext cx="22574408" cy="7363554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għandi ngħix imdejjaq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taħt it-tagħkis tal-għadu?</a:t>
            </a:r>
          </a:p>
        </p:txBody>
      </p:sp>
    </p:spTree>
    <p:extLst>
      <p:ext uri="{BB962C8B-B14F-4D97-AF65-F5344CB8AC3E}">
        <p14:creationId xmlns:p14="http://schemas.microsoft.com/office/powerpoint/2010/main" val="7190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9995"/>
            <a:ext cx="23402925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spc="-300" dirty="0">
                <a:latin typeface="Times New Roman" pitchFamily="18" charset="0"/>
              </a:rPr>
              <a:t>Fit-tieni sena tas-sultan Darju, fis-seba’ xahar, fil-wieħed u għoxrin tax-xahar, ġiet </a:t>
            </a:r>
          </a:p>
          <a:p>
            <a:pPr algn="ctr"/>
            <a:r>
              <a:rPr lang="mt-MT" sz="15500" spc="-300" dirty="0">
                <a:latin typeface="Times New Roman" pitchFamily="18" charset="0"/>
              </a:rPr>
              <a:t>il-kelma tal-Mulej permezz ta’ </a:t>
            </a:r>
            <a:r>
              <a:rPr lang="mt-MT" sz="15500" dirty="0">
                <a:latin typeface="Times New Roman" pitchFamily="18" charset="0"/>
              </a:rPr>
              <a:t>Ħaggaj, il-profeta, u qallu:</a:t>
            </a:r>
          </a:p>
        </p:txBody>
      </p:sp>
    </p:spTree>
    <p:extLst>
      <p:ext uri="{BB962C8B-B14F-4D97-AF65-F5344CB8AC3E}">
        <p14:creationId xmlns:p14="http://schemas.microsoft.com/office/powerpoint/2010/main" val="1740453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8638" y="3729019"/>
            <a:ext cx="21237077" cy="4978286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fi-FI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Ittama f’Alla, hu </a:t>
            </a:r>
          </a:p>
          <a:p>
            <a:pPr algn="ctr">
              <a:defRPr/>
            </a:pPr>
            <a:r>
              <a:rPr lang="fi-FI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l-għajnuna u Alla tiegħi</a:t>
            </a:r>
          </a:p>
        </p:txBody>
      </p:sp>
    </p:spTree>
    <p:extLst>
      <p:ext uri="{BB962C8B-B14F-4D97-AF65-F5344CB8AC3E}">
        <p14:creationId xmlns:p14="http://schemas.microsoft.com/office/powerpoint/2010/main" val="2542179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324" y="2514573"/>
            <a:ext cx="21931162" cy="7363554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Ibgħat id-dawl tiegħek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s-sewwa tiegħek;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huma jmexxuni: </a:t>
            </a:r>
          </a:p>
        </p:txBody>
      </p:sp>
    </p:spTree>
    <p:extLst>
      <p:ext uri="{BB962C8B-B14F-4D97-AF65-F5344CB8AC3E}">
        <p14:creationId xmlns:p14="http://schemas.microsoft.com/office/powerpoint/2010/main" val="3656498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134" y="2443135"/>
            <a:ext cx="21931162" cy="7363554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iwassluni sal-għolja mqaddsa tiegħek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sal-għerejjex tiegħek.</a:t>
            </a:r>
          </a:p>
        </p:txBody>
      </p:sp>
    </p:spTree>
    <p:extLst>
      <p:ext uri="{BB962C8B-B14F-4D97-AF65-F5344CB8AC3E}">
        <p14:creationId xmlns:p14="http://schemas.microsoft.com/office/powerpoint/2010/main" val="3656498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5423" y="3751393"/>
            <a:ext cx="21335178" cy="4978286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fi-FI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Ittama f’Alla, hu </a:t>
            </a:r>
          </a:p>
          <a:p>
            <a:pPr algn="ctr">
              <a:defRPr/>
            </a:pPr>
            <a:r>
              <a:rPr lang="fi-FI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l-għajnuna u Alla tiegħi</a:t>
            </a:r>
          </a:p>
        </p:txBody>
      </p:sp>
    </p:spTree>
    <p:extLst>
      <p:ext uri="{BB962C8B-B14F-4D97-AF65-F5344CB8AC3E}">
        <p14:creationId xmlns:p14="http://schemas.microsoft.com/office/powerpoint/2010/main" val="3354020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2853" y="1426376"/>
            <a:ext cx="22217218" cy="9748823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nidħol ħdejn l-artal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Alla,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ħdejn Alla, ferħ u hena tiegħi.</a:t>
            </a:r>
          </a:p>
        </p:txBody>
      </p:sp>
    </p:spTree>
    <p:extLst>
      <p:ext uri="{BB962C8B-B14F-4D97-AF65-F5344CB8AC3E}">
        <p14:creationId xmlns:p14="http://schemas.microsoft.com/office/powerpoint/2010/main" val="858085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06" y="3811644"/>
            <a:ext cx="22217218" cy="4978286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rroddlok ħajr biċ-ċetra,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 Alla, Alla tiegħi.</a:t>
            </a:r>
          </a:p>
        </p:txBody>
      </p:sp>
    </p:spTree>
    <p:extLst>
      <p:ext uri="{BB962C8B-B14F-4D97-AF65-F5344CB8AC3E}">
        <p14:creationId xmlns:p14="http://schemas.microsoft.com/office/powerpoint/2010/main" val="2129771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5696" y="3965707"/>
            <a:ext cx="22288656" cy="4978286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fi-FI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Ittama f’Alla, hu </a:t>
            </a:r>
          </a:p>
          <a:p>
            <a:pPr algn="ctr">
              <a:defRPr/>
            </a:pPr>
            <a:r>
              <a:rPr lang="fi-FI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l-għajnuna u Alla tiegħi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801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1"/>
            <a:ext cx="415541" cy="83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9" tIns="102865" rIns="205729" bIns="10286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014903"/>
            <a:ext cx="23402925" cy="260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9" tIns="102865" rIns="205729" bIns="102865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7874" y="10988647"/>
            <a:ext cx="341545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914324" y="2657449"/>
            <a:ext cx="21746866" cy="736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Bin il-bniedem ġie biex jaqdi u biex jagħti ħajtu b’fidwa għall-kotra.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385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1"/>
            <a:ext cx="415541" cy="83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9" tIns="102865" rIns="205729" bIns="10286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014903"/>
            <a:ext cx="23402925" cy="260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9" tIns="102865" rIns="205729" bIns="102865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7874" y="10988647"/>
            <a:ext cx="341545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881" y="252115"/>
            <a:ext cx="22645845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“Isa, mur kellem lil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Żerubbabel bin Sijaltijel, gvernatur ta’ Ġuda, u lil Ġożwè bin Ġeħosadak,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il-qassis il-kbir,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724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-1" y="1514441"/>
            <a:ext cx="23402925" cy="937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 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Luqa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9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18-22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5500" b="1" i="1" kern="0" spc="-675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kern="0" spc="-675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kern="0" spc="-675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kern="0" spc="-675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kern="0" spc="-675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kern="0" spc="-675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Mulej</a:t>
            </a:r>
            <a:endParaRPr lang="en-GB" sz="155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366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258" y="1014375"/>
            <a:ext cx="22574408" cy="9748823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itchFamily="18" charset="0"/>
              </a:rPr>
              <a:t>Darba, waqt li Ġesù kien qiegħed jitlob waħdu, kien hemm miegħu d-dixxipli tiegħu, u hu staqsiehom:</a:t>
            </a:r>
          </a:p>
        </p:txBody>
      </p:sp>
    </p:spTree>
    <p:extLst>
      <p:ext uri="{BB962C8B-B14F-4D97-AF65-F5344CB8AC3E}">
        <p14:creationId xmlns:p14="http://schemas.microsoft.com/office/powerpoint/2010/main" val="473758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977" y="1849569"/>
            <a:ext cx="22502970" cy="8902437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“Min jgħidu n-nies li jien?”</a:t>
            </a:r>
          </a:p>
          <a:p>
            <a:pPr algn="ctr"/>
            <a:endParaRPr lang="mt-MT" sz="10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Huma weġbuh u qalulu:</a:t>
            </a:r>
          </a:p>
        </p:txBody>
      </p:sp>
    </p:spTree>
    <p:extLst>
      <p:ext uri="{BB962C8B-B14F-4D97-AF65-F5344CB8AC3E}">
        <p14:creationId xmlns:p14="http://schemas.microsoft.com/office/powerpoint/2010/main" val="523564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475265"/>
            <a:ext cx="23402925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“Ġwanni l-Battista; oħrajn, Elija; u oħrajn, li</a:t>
            </a:r>
          </a:p>
          <a:p>
            <a:pPr algn="ctr"/>
            <a:r>
              <a:rPr lang="mt-MT" sz="15500" b="1" i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qam wieħed mill-profeti </a:t>
            </a:r>
          </a:p>
          <a:p>
            <a:pPr algn="ctr"/>
            <a:r>
              <a:rPr lang="mt-MT" sz="15500" b="1" i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tal-imgħoddi.”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Qalilhom:</a:t>
            </a:r>
          </a:p>
        </p:txBody>
      </p:sp>
    </p:spTree>
    <p:extLst>
      <p:ext uri="{BB962C8B-B14F-4D97-AF65-F5344CB8AC3E}">
        <p14:creationId xmlns:p14="http://schemas.microsoft.com/office/powerpoint/2010/main" val="523564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258" y="3811644"/>
            <a:ext cx="22574408" cy="4978286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“Imma intom min tgħidu li jien?”</a:t>
            </a:r>
          </a:p>
        </p:txBody>
      </p:sp>
    </p:spTree>
    <p:extLst>
      <p:ext uri="{BB962C8B-B14F-4D97-AF65-F5344CB8AC3E}">
        <p14:creationId xmlns:p14="http://schemas.microsoft.com/office/powerpoint/2010/main" val="35554650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6B13B-8EF8-2FFF-0EE1-876304E6C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F1738C-8266-0DD7-F592-A07673004D20}"/>
              </a:ext>
            </a:extLst>
          </p:cNvPr>
          <p:cNvSpPr txBox="1"/>
          <p:nvPr/>
        </p:nvSpPr>
        <p:spPr>
          <a:xfrm>
            <a:off x="414258" y="167488"/>
            <a:ext cx="22574408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itchFamily="18" charset="0"/>
              </a:rPr>
              <a:t>Qabeż Pietru u qallu: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“Inti l-Messija ta’ Alla.”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Imbagħad ikkmandahom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u qalilhom ħafna biex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ma jgħidu lil ħadd b’dan. </a:t>
            </a:r>
          </a:p>
        </p:txBody>
      </p:sp>
    </p:spTree>
    <p:extLst>
      <p:ext uri="{BB962C8B-B14F-4D97-AF65-F5344CB8AC3E}">
        <p14:creationId xmlns:p14="http://schemas.microsoft.com/office/powerpoint/2010/main" val="184935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696" y="5004278"/>
            <a:ext cx="22431532" cy="2593018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itchFamily="18" charset="0"/>
              </a:rPr>
              <a:t>U qalilhom:</a:t>
            </a:r>
          </a:p>
        </p:txBody>
      </p:sp>
    </p:spTree>
    <p:extLst>
      <p:ext uri="{BB962C8B-B14F-4D97-AF65-F5344CB8AC3E}">
        <p14:creationId xmlns:p14="http://schemas.microsoft.com/office/powerpoint/2010/main" val="23670963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233742"/>
            <a:ext cx="23402924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“Jeħtieġ li Bin il-Bniedem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ibati ħafna, jiċħduh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ix-xjuħ u l-qassisin il-kbar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l-kittieba, joqtluh, 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fit-tielet jum iqum.”</a:t>
            </a:r>
          </a:p>
        </p:txBody>
      </p:sp>
    </p:spTree>
    <p:extLst>
      <p:ext uri="{BB962C8B-B14F-4D97-AF65-F5344CB8AC3E}">
        <p14:creationId xmlns:p14="http://schemas.microsoft.com/office/powerpoint/2010/main" val="23670963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57200" y="4014771"/>
            <a:ext cx="21631349" cy="497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2988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2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0545"/>
            <a:ext cx="23402925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lill-bqija tal-poplu, u għidilhom: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għad baqa’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fostkom li ra dan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it-tempju fil-glorja li kellu qabel? </a:t>
            </a:r>
          </a:p>
        </p:txBody>
      </p:sp>
    </p:spTree>
    <p:extLst>
      <p:ext uri="{BB962C8B-B14F-4D97-AF65-F5344CB8AC3E}">
        <p14:creationId xmlns:p14="http://schemas.microsoft.com/office/powerpoint/2010/main" val="2744885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820" y="238926"/>
            <a:ext cx="22717283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issa kif qegħdin tarawh? F’għajnejkom mhux forsi qisu xejn?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issa qawwi qalbek, Żerubbabel, </a:t>
            </a: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oraklu tal-Mulej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24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820" y="238926"/>
            <a:ext cx="22717283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qawwi qalbek,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Ġożwè bin Ġeħosadak, il-qassis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il-kbir; qawwi qalbek, poplu tal-pajjiż, </a:t>
            </a: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oraklu tal-Mulej. </a:t>
            </a:r>
          </a:p>
        </p:txBody>
      </p:sp>
    </p:spTree>
    <p:extLst>
      <p:ext uri="{BB962C8B-B14F-4D97-AF65-F5344CB8AC3E}">
        <p14:creationId xmlns:p14="http://schemas.microsoft.com/office/powerpoint/2010/main" val="333024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820" y="1426375"/>
            <a:ext cx="22717283" cy="9748823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Aqbdu aħdmu, għax jiena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magħkom, </a:t>
            </a: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oraklu tal-Mulej </a:t>
            </a: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tal-eżerċti. </a:t>
            </a:r>
            <a:endParaRPr lang="en-GB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017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820" y="233741"/>
            <a:ext cx="22717283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Il-kelma li biha ntrabbat magħkom fi ħruġkom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mill-Eġittu, u l-ispirtu tiegħi, jibqgħu f’nofskom: la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tibżgħux.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5472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258" y="228557"/>
            <a:ext cx="22645845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 jgħid il-Mulej tal-eżerċti: Dalwaqt, ftit ieħor biss, u jiena nheżżeż is-smewwiet u l-baħar 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l-blat,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017853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545</Words>
  <Application>Microsoft Office PowerPoint</Application>
  <PresentationFormat>Custom</PresentationFormat>
  <Paragraphs>92</Paragraphs>
  <Slides>39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Franklin Gothic Book</vt:lpstr>
      <vt:lpstr>Times New Roman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62</cp:revision>
  <dcterms:created xsi:type="dcterms:W3CDTF">2011-07-27T17:51:13Z</dcterms:created>
  <dcterms:modified xsi:type="dcterms:W3CDTF">2025-09-02T05:13:04Z</dcterms:modified>
</cp:coreProperties>
</file>