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305" r:id="rId2"/>
    <p:sldId id="287" r:id="rId3"/>
    <p:sldId id="288" r:id="rId4"/>
    <p:sldId id="289" r:id="rId5"/>
    <p:sldId id="290" r:id="rId6"/>
    <p:sldId id="322" r:id="rId7"/>
    <p:sldId id="317" r:id="rId8"/>
    <p:sldId id="308" r:id="rId9"/>
    <p:sldId id="310" r:id="rId10"/>
    <p:sldId id="311" r:id="rId11"/>
    <p:sldId id="265" r:id="rId12"/>
    <p:sldId id="309" r:id="rId13"/>
    <p:sldId id="266" r:id="rId14"/>
    <p:sldId id="297" r:id="rId15"/>
    <p:sldId id="306" r:id="rId16"/>
    <p:sldId id="312" r:id="rId17"/>
    <p:sldId id="269" r:id="rId18"/>
    <p:sldId id="313" r:id="rId19"/>
    <p:sldId id="318" r:id="rId20"/>
    <p:sldId id="271" r:id="rId21"/>
    <p:sldId id="319" r:id="rId22"/>
    <p:sldId id="272" r:id="rId23"/>
    <p:sldId id="273" r:id="rId24"/>
    <p:sldId id="300" r:id="rId25"/>
    <p:sldId id="301" r:id="rId26"/>
    <p:sldId id="302" r:id="rId27"/>
    <p:sldId id="303" r:id="rId28"/>
    <p:sldId id="304" r:id="rId29"/>
    <p:sldId id="320" r:id="rId30"/>
    <p:sldId id="315" r:id="rId31"/>
    <p:sldId id="321" r:id="rId32"/>
    <p:sldId id="316" r:id="rId33"/>
    <p:sldId id="307" r:id="rId34"/>
  </p:sldIdLst>
  <p:sldSz cx="23399750" cy="12599988"/>
  <p:notesSz cx="6858000" cy="9144000"/>
  <p:defaultTextStyle>
    <a:defPPr>
      <a:defRPr lang="en-US"/>
    </a:defPPr>
    <a:lvl1pPr marL="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4" d="100"/>
          <a:sy n="34" d="100"/>
        </p:scale>
        <p:origin x="132" y="822"/>
      </p:cViewPr>
      <p:guideLst>
        <p:guide orient="horz" pos="3969"/>
        <p:guide pos="73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98556-20B3-46A3-9F99-7EC9EA1041B2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8D2428-BC36-482A-9784-5F0A65ABDE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403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569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863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39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038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564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514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950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154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836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134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91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91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0" y="1656524"/>
            <a:ext cx="23399750" cy="9465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Qari</a:t>
            </a:r>
            <a:r>
              <a:rPr lang="en-US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mill-I</a:t>
            </a: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ttra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</a:t>
            </a:r>
          </a:p>
          <a:p>
            <a:pPr algn="ctr"/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San Pawl 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ppostlu</a:t>
            </a: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lir-Rumani</a:t>
            </a: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</a:p>
          <a:p>
            <a:pPr algn="ctr"/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Rum</a:t>
            </a: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</a:t>
            </a: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1-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8</a:t>
            </a:r>
            <a:endParaRPr lang="en-GB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endParaRPr lang="en-GB" sz="441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059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5679" y="4585482"/>
            <a:ext cx="20145515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int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kenn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għalija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2032" y="1182777"/>
            <a:ext cx="16698802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253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4175" y="1370772"/>
            <a:ext cx="21359962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anose="02020603050405020304" pitchFamily="18" charset="0"/>
              </a:rPr>
              <a:t>Hieni l-bniedem li ħtijietu maħfura, </a:t>
            </a: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li għandu d-dnub tiegħu mistur!</a:t>
            </a:r>
          </a:p>
        </p:txBody>
      </p:sp>
    </p:spTree>
    <p:extLst>
      <p:ext uri="{BB962C8B-B14F-4D97-AF65-F5344CB8AC3E}">
        <p14:creationId xmlns:p14="http://schemas.microsoft.com/office/powerpoint/2010/main" val="256229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8423" y="156326"/>
            <a:ext cx="2200290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anose="02020603050405020304" pitchFamily="18" charset="0"/>
              </a:rPr>
              <a:t>Hieni l-bniedem li ebda ħażen ma jgħoddlu </a:t>
            </a:r>
            <a:endParaRPr lang="en-GB" sz="15500" dirty="0"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l-Mulej, </a:t>
            </a: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u ma għandu ebda </a:t>
            </a: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qerq f’qalbu!</a:t>
            </a:r>
          </a:p>
        </p:txBody>
      </p:sp>
    </p:spTree>
    <p:extLst>
      <p:ext uri="{BB962C8B-B14F-4D97-AF65-F5344CB8AC3E}">
        <p14:creationId xmlns:p14="http://schemas.microsoft.com/office/powerpoint/2010/main" val="1369710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2737" y="3635698"/>
            <a:ext cx="21574275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int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kenn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għalija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346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7" y="1442210"/>
            <a:ext cx="2214578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anose="02020603050405020304" pitchFamily="18" charset="0"/>
              </a:rPr>
              <a:t>Id-dnub tiegħi jien stqarrejtlek, </a:t>
            </a:r>
            <a:endParaRPr lang="en-US" sz="15500" dirty="0"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u l-ħażen tiegħi ma ħbejthulekx.</a:t>
            </a:r>
          </a:p>
        </p:txBody>
      </p:sp>
    </p:spTree>
    <p:extLst>
      <p:ext uri="{BB962C8B-B14F-4D97-AF65-F5344CB8AC3E}">
        <p14:creationId xmlns:p14="http://schemas.microsoft.com/office/powerpoint/2010/main" val="2226343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6326"/>
            <a:ext cx="23399749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anose="02020603050405020304" pitchFamily="18" charset="0"/>
              </a:rPr>
              <a:t>Jien għedt: </a:t>
            </a:r>
            <a:endParaRPr lang="en-GB" sz="15500" dirty="0"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mt-MT" sz="15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Quddiem il-Mulej nistqarr ħtijieti.”</a:t>
            </a: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U int ħfirtli l-ħazen </a:t>
            </a:r>
            <a:endParaRPr lang="en-GB" sz="15500" dirty="0"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tad-dnub tiegħi.</a:t>
            </a:r>
          </a:p>
        </p:txBody>
      </p:sp>
    </p:spTree>
    <p:extLst>
      <p:ext uri="{BB962C8B-B14F-4D97-AF65-F5344CB8AC3E}">
        <p14:creationId xmlns:p14="http://schemas.microsoft.com/office/powerpoint/2010/main" val="3074053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1299" y="3635698"/>
            <a:ext cx="21574275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int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kenn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għalija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244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1299334"/>
            <a:ext cx="22288656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anose="02020603050405020304" pitchFamily="18" charset="0"/>
              </a:rPr>
              <a:t>Ifirħu, twajbin, u thennew fil-Mulej;</a:t>
            </a: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għajtu bil-ferħ, intom ilkoll ta’ qalbkom safja!</a:t>
            </a:r>
            <a:endParaRPr lang="en-US" sz="155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498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5613" y="3635698"/>
            <a:ext cx="21431399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int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kenn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għalija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08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83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5014110"/>
            <a:ext cx="23360171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8390" y="2676719"/>
            <a:ext cx="22502970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anose="02020603050405020304" pitchFamily="18" charset="0"/>
              </a:rPr>
              <a:t>Għeżież, xi ngħidu, mela, </a:t>
            </a:r>
            <a:endParaRPr lang="en-GB" sz="15500" dirty="0"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li sab Abraham, il-missier tagħna skont il-ġisem? </a:t>
            </a:r>
          </a:p>
        </p:txBody>
      </p:sp>
    </p:spTree>
    <p:extLst>
      <p:ext uri="{BB962C8B-B14F-4D97-AF65-F5344CB8AC3E}">
        <p14:creationId xmlns:p14="http://schemas.microsoft.com/office/powerpoint/2010/main" val="35713584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0" y="2724264"/>
            <a:ext cx="23399750" cy="72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 tkun, Mulej,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it-tieba tiegħek fuqna,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kif fik hi t-tama tagħna.</a:t>
            </a:r>
            <a:endParaRPr lang="en-GB" sz="155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3855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83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5014110"/>
            <a:ext cx="23360171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2290206"/>
            <a:ext cx="23399750" cy="1118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 </a:t>
            </a:r>
            <a:b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</a:b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Luqa</a:t>
            </a:r>
            <a:br>
              <a:rPr lang="en-GB" sz="14000" dirty="0">
                <a:solidFill>
                  <a:srgbClr val="0000CC"/>
                </a:solidFill>
                <a:latin typeface="Times New Roman" panose="02020603050405020304" pitchFamily="18" charset="0"/>
                <a:cs typeface="Arial" pitchFamily="34" charset="0"/>
              </a:rPr>
            </a:b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Lq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12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,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1-7</a:t>
            </a:r>
            <a:endParaRPr lang="en-US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lvl="0" algn="ctr" eaLnBrk="0" hangingPunct="0">
              <a:lnSpc>
                <a:spcPct val="120000"/>
              </a:lnSpc>
              <a:defRPr/>
            </a:pPr>
            <a:r>
              <a:rPr lang="mt-MT" sz="15500" b="1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GB" sz="15500" b="1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Glorja </a:t>
            </a:r>
            <a:r>
              <a:rPr lang="en-GB" sz="15500" b="1" i="1" kern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lilek</a:t>
            </a:r>
            <a:r>
              <a:rPr lang="en-GB" sz="15500" b="1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Mulej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4410" dirty="0">
              <a:solidFill>
                <a:srgbClr val="000000"/>
              </a:solidFill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8084" dirty="0">
              <a:solidFill>
                <a:srgbClr val="000000"/>
              </a:solidFill>
              <a:latin typeface="Franklin Gothic Boo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3663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7764"/>
            <a:ext cx="2339975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dirty="0">
                <a:latin typeface="Times New Roman" panose="02020603050405020304" pitchFamily="18" charset="0"/>
              </a:rPr>
              <a:t>F’dak iż-żmien, in-nies bdiet tinġabar bl-eluf, kullħadd jgħaffeġ fuq xulxin. U Ġesù qabad jgħid l-ewwel nett </a:t>
            </a:r>
            <a:endParaRPr lang="en-GB" sz="15500" dirty="0"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lid-dixxipli tiegħu:</a:t>
            </a:r>
          </a:p>
        </p:txBody>
      </p:sp>
    </p:spTree>
    <p:extLst>
      <p:ext uri="{BB962C8B-B14F-4D97-AF65-F5344CB8AC3E}">
        <p14:creationId xmlns:p14="http://schemas.microsoft.com/office/powerpoint/2010/main" val="4737587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325735"/>
            <a:ext cx="2243153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“Ilqgħu rwieħkom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mill-ħmira tal-Fariżej,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jiġifieri mill-wiċċ b’ieħor tagħhom. Xejn ma hu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mgħotti li ma jinkixifx, </a:t>
            </a:r>
          </a:p>
        </p:txBody>
      </p:sp>
    </p:spTree>
    <p:extLst>
      <p:ext uri="{BB962C8B-B14F-4D97-AF65-F5344CB8AC3E}">
        <p14:creationId xmlns:p14="http://schemas.microsoft.com/office/powerpoint/2010/main" val="5932807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139235"/>
            <a:ext cx="2250297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0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ese Times Roman" pitchFamily="18" charset="0"/>
              </a:defRPr>
            </a:lvl1pPr>
          </a:lstStyle>
          <a:p>
            <a:r>
              <a:rPr lang="mt-MT" sz="155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u xejn ma hu moħbi li ma</a:t>
            </a:r>
          </a:p>
          <a:p>
            <a:r>
              <a:rPr lang="mt-MT" sz="155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jsirx magħruf. Għalhekk, kulma tkunu għedtu </a:t>
            </a:r>
          </a:p>
          <a:p>
            <a:r>
              <a:rPr lang="mt-MT" sz="155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fid-dlam għad jinstama’ </a:t>
            </a:r>
          </a:p>
          <a:p>
            <a:r>
              <a:rPr lang="mt-MT" sz="155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fid-dawl, </a:t>
            </a:r>
            <a:endParaRPr lang="en-GB" sz="155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2801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8390" y="1483291"/>
            <a:ext cx="2250297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0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ese Times Roman" pitchFamily="18" charset="0"/>
              </a:defRPr>
            </a:lvl1pPr>
          </a:lstStyle>
          <a:p>
            <a:r>
              <a:rPr lang="mt-MT" sz="155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u kulma tkunu</a:t>
            </a:r>
            <a:r>
              <a:rPr lang="en-GB" sz="155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mt-MT" sz="155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tkellimtu fil-widnejn, fil-kmamar ta’ ġewwa, għad jixxandar minn fuq il-bjut.</a:t>
            </a:r>
          </a:p>
        </p:txBody>
      </p:sp>
    </p:spTree>
    <p:extLst>
      <p:ext uri="{BB962C8B-B14F-4D97-AF65-F5344CB8AC3E}">
        <p14:creationId xmlns:p14="http://schemas.microsoft.com/office/powerpoint/2010/main" val="7052197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82111"/>
            <a:ext cx="2339975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0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ese Times Roman" pitchFamily="18" charset="0"/>
              </a:defRPr>
            </a:lvl1pPr>
          </a:lstStyle>
          <a:p>
            <a:r>
              <a:rPr lang="mt-MT" sz="155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Dan ngħidilkom, ħbieb</a:t>
            </a:r>
          </a:p>
          <a:p>
            <a:r>
              <a:rPr lang="mt-MT" sz="155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tiegħi, tibżgħux minn</a:t>
            </a:r>
          </a:p>
          <a:p>
            <a:r>
              <a:rPr lang="mt-MT" sz="155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dawk li joqtlu l-ġisem</a:t>
            </a:r>
            <a:r>
              <a:rPr lang="en-US" sz="155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mt-MT" sz="155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u mbagħad ma jkunu jistgħu</a:t>
            </a:r>
          </a:p>
          <a:p>
            <a:r>
              <a:rPr lang="mt-MT" sz="155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jagħmlu xejn iżjed. </a:t>
            </a:r>
            <a:endParaRPr lang="en-US" sz="155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003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60" y="290656"/>
            <a:ext cx="2339975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0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ese Times Roman" pitchFamily="18" charset="0"/>
              </a:defRPr>
            </a:lvl1pPr>
          </a:lstStyle>
          <a:p>
            <a:r>
              <a:rPr lang="mt-MT" sz="155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Ħa nurikom  jien minn mingħandkom tibżgħu; ibżgħu minn dak li, wara li jkun</a:t>
            </a:r>
            <a:r>
              <a:rPr lang="en-GB" sz="155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mt-MT" sz="155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qatlek, għandu </a:t>
            </a:r>
            <a:endParaRPr lang="en-GB" sz="155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mt-MT" sz="155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s-setgħa</a:t>
            </a:r>
            <a:r>
              <a:rPr lang="en-GB" sz="155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mt-MT" sz="155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jixħtek ġol-infern.</a:t>
            </a:r>
            <a:r>
              <a:rPr lang="en-US" sz="155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23783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301725"/>
            <a:ext cx="2243153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0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ese Times Roman" pitchFamily="18" charset="0"/>
              </a:defRPr>
            </a:lvl1pPr>
          </a:lstStyle>
          <a:p>
            <a:r>
              <a:rPr lang="mt-MT" sz="155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Iva, ngħidilkom, minn dan ibżgħu.</a:t>
            </a:r>
          </a:p>
          <a:p>
            <a:r>
              <a:rPr lang="mt-MT" sz="155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Ħames għasafar tal-bejt </a:t>
            </a:r>
            <a:endParaRPr lang="en-GB" sz="155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mt-MT" sz="155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mhux żewġ soldi jinbiegħu? </a:t>
            </a:r>
          </a:p>
        </p:txBody>
      </p:sp>
    </p:spTree>
    <p:extLst>
      <p:ext uri="{BB962C8B-B14F-4D97-AF65-F5344CB8AC3E}">
        <p14:creationId xmlns:p14="http://schemas.microsoft.com/office/powerpoint/2010/main" val="1382378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90656"/>
            <a:ext cx="2339975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anose="02020603050405020304" pitchFamily="18" charset="0"/>
              </a:rPr>
              <a:t>Li kieku Abraham kien iġġustifikat bis-saħħa </a:t>
            </a: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tal-opri, kien ikollu biex jiftaħar; imma mhux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quddiem Alla!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endParaRPr lang="mt-MT" sz="155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6667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291450"/>
            <a:ext cx="2257440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0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ese Times Roman" pitchFamily="18" charset="0"/>
              </a:defRPr>
            </a:lvl1pPr>
          </a:lstStyle>
          <a:p>
            <a:r>
              <a:rPr lang="mt-MT" sz="155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U anqas wieħed</a:t>
            </a:r>
          </a:p>
          <a:p>
            <a:r>
              <a:rPr lang="mt-MT" sz="155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minnhom ma hu minsi</a:t>
            </a:r>
          </a:p>
          <a:p>
            <a:r>
              <a:rPr lang="mt-MT" sz="155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quddiem Alla. U intom, </a:t>
            </a:r>
            <a:endParaRPr lang="en-GB" sz="155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mt-MT" sz="155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sax-xagħar</a:t>
            </a:r>
            <a:r>
              <a:rPr lang="en-US" sz="155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mt-MT" sz="155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ta’ raskom, </a:t>
            </a:r>
            <a:endParaRPr lang="en-GB" sz="155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mt-MT" sz="155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kollu magħdud. </a:t>
            </a:r>
          </a:p>
        </p:txBody>
      </p:sp>
    </p:spTree>
    <p:extLst>
      <p:ext uri="{BB962C8B-B14F-4D97-AF65-F5344CB8AC3E}">
        <p14:creationId xmlns:p14="http://schemas.microsoft.com/office/powerpoint/2010/main" val="14988639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7" y="2676719"/>
            <a:ext cx="22288656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0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ese Times Roman" pitchFamily="18" charset="0"/>
              </a:defRPr>
            </a:lvl1pPr>
          </a:lstStyle>
          <a:p>
            <a:r>
              <a:rPr lang="mt-MT" sz="155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Xejn la tibżgħu, għax intom aktar minn ħafna għasafar tal-bejt tiswew.”</a:t>
            </a:r>
          </a:p>
        </p:txBody>
      </p:sp>
    </p:spTree>
    <p:extLst>
      <p:ext uri="{BB962C8B-B14F-4D97-AF65-F5344CB8AC3E}">
        <p14:creationId xmlns:p14="http://schemas.microsoft.com/office/powerpoint/2010/main" val="14988639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042691" y="3869353"/>
            <a:ext cx="21314367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8713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180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07" y="1484085"/>
            <a:ext cx="2339975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5500" dirty="0">
                <a:latin typeface="Times New Roman" panose="02020603050405020304" pitchFamily="18" charset="0"/>
              </a:rPr>
              <a:t>Għax xi tgħid l-Iskrittura? Tgħid li Abraham emmen lil Alla u</a:t>
            </a:r>
            <a:r>
              <a:rPr lang="mt-MT" sz="15500" dirty="0">
                <a:latin typeface="Times New Roman" panose="02020603050405020304" pitchFamily="18" charset="0"/>
              </a:rPr>
              <a:t> kien magħdud lilu b’ġustizzja.</a:t>
            </a:r>
          </a:p>
        </p:txBody>
      </p:sp>
    </p:spTree>
    <p:extLst>
      <p:ext uri="{BB962C8B-B14F-4D97-AF65-F5344CB8AC3E}">
        <p14:creationId xmlns:p14="http://schemas.microsoft.com/office/powerpoint/2010/main" val="937897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8525" y="1483291"/>
            <a:ext cx="2339975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anose="02020603050405020304" pitchFamily="18" charset="0"/>
              </a:rPr>
              <a:t>Il-ħlas lil min jaħdem ma</a:t>
            </a: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jingħaddlux bi pjaċir, imma b’dejn; iżda min bla ma</a:t>
            </a: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jagħmel opri, </a:t>
            </a:r>
          </a:p>
        </p:txBody>
      </p:sp>
    </p:spTree>
    <p:extLst>
      <p:ext uri="{BB962C8B-B14F-4D97-AF65-F5344CB8AC3E}">
        <p14:creationId xmlns:p14="http://schemas.microsoft.com/office/powerpoint/2010/main" val="906161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876B3B-1D27-697F-22B9-4B5179FF4F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884A23F-7439-947C-F42B-3ECCB897DDC8}"/>
              </a:ext>
            </a:extLst>
          </p:cNvPr>
          <p:cNvSpPr txBox="1"/>
          <p:nvPr/>
        </p:nvSpPr>
        <p:spPr>
          <a:xfrm>
            <a:off x="0" y="1483291"/>
            <a:ext cx="2339975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anose="02020603050405020304" pitchFamily="18" charset="0"/>
              </a:rPr>
              <a:t>jemmen lil Alla li jiġġustifika lil min hu ħażin, din il-fidi tiegħu tingħaddlu b’ġustizzja. </a:t>
            </a:r>
          </a:p>
        </p:txBody>
      </p:sp>
    </p:spTree>
    <p:extLst>
      <p:ext uri="{BB962C8B-B14F-4D97-AF65-F5344CB8AC3E}">
        <p14:creationId xmlns:p14="http://schemas.microsoft.com/office/powerpoint/2010/main" val="3723420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84085"/>
            <a:ext cx="2339975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anose="02020603050405020304" pitchFamily="18" charset="0"/>
              </a:rPr>
              <a:t>Hekk wkoll David jgħid kemm hu hieni l-bniedem li Alla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jqisu b’ġust</a:t>
            </a:r>
            <a:r>
              <a:rPr lang="en-US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mingħajr </a:t>
            </a:r>
            <a:endParaRPr lang="en-GB" sz="15500" dirty="0"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l-opri:</a:t>
            </a:r>
          </a:p>
        </p:txBody>
      </p:sp>
    </p:spTree>
    <p:extLst>
      <p:ext uri="{BB962C8B-B14F-4D97-AF65-F5344CB8AC3E}">
        <p14:creationId xmlns:p14="http://schemas.microsoft.com/office/powerpoint/2010/main" val="906161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91450"/>
            <a:ext cx="2339975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“Hienja dawk li dnubiethom maħfura, u li ħtijiethom mgħottija. </a:t>
            </a:r>
            <a:endParaRPr lang="mt-MT" sz="15500" b="1" dirty="0">
              <a:solidFill>
                <a:srgbClr val="0033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Hieni l-bniedem li l-Mulej ma jgħoddlu ebda dnub.”</a:t>
            </a:r>
          </a:p>
        </p:txBody>
      </p:sp>
    </p:spTree>
    <p:extLst>
      <p:ext uri="{BB962C8B-B14F-4D97-AF65-F5344CB8AC3E}">
        <p14:creationId xmlns:p14="http://schemas.microsoft.com/office/powerpoint/2010/main" val="2435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037043"/>
            <a:ext cx="233997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71300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</TotalTime>
  <Words>477</Words>
  <Application>Microsoft Office PowerPoint</Application>
  <PresentationFormat>Custom</PresentationFormat>
  <Paragraphs>73</Paragraphs>
  <Slides>33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Franklin Gothic Book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 Busuttil</dc:creator>
  <cp:lastModifiedBy>Ibragg Licence 01</cp:lastModifiedBy>
  <cp:revision>71</cp:revision>
  <dcterms:created xsi:type="dcterms:W3CDTF">2011-07-27T18:10:14Z</dcterms:created>
  <dcterms:modified xsi:type="dcterms:W3CDTF">2025-09-19T15:47:42Z</dcterms:modified>
</cp:coreProperties>
</file>