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99" r:id="rId3"/>
    <p:sldId id="283" r:id="rId4"/>
    <p:sldId id="284" r:id="rId5"/>
    <p:sldId id="285" r:id="rId6"/>
    <p:sldId id="300" r:id="rId7"/>
    <p:sldId id="330" r:id="rId8"/>
    <p:sldId id="301" r:id="rId9"/>
    <p:sldId id="318" r:id="rId10"/>
    <p:sldId id="331" r:id="rId11"/>
    <p:sldId id="319" r:id="rId12"/>
    <p:sldId id="320" r:id="rId13"/>
    <p:sldId id="265" r:id="rId14"/>
    <p:sldId id="321" r:id="rId15"/>
    <p:sldId id="266" r:id="rId16"/>
    <p:sldId id="267" r:id="rId17"/>
    <p:sldId id="316" r:id="rId18"/>
    <p:sldId id="322" r:id="rId19"/>
    <p:sldId id="287" r:id="rId20"/>
    <p:sldId id="317" r:id="rId21"/>
    <p:sldId id="323" r:id="rId22"/>
    <p:sldId id="328" r:id="rId23"/>
    <p:sldId id="273" r:id="rId24"/>
    <p:sldId id="329" r:id="rId25"/>
    <p:sldId id="274" r:id="rId26"/>
    <p:sldId id="275" r:id="rId27"/>
    <p:sldId id="290" r:id="rId28"/>
    <p:sldId id="292" r:id="rId29"/>
    <p:sldId id="325" r:id="rId30"/>
    <p:sldId id="302" r:id="rId3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FCD4B5"/>
    <a:srgbClr val="FCFFB5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38" y="64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AEF2-E477-4314-B734-FCC7E2054D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1089-2660-429D-B5B2-969425ED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dirty="0"/>
              <a:t>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1089-2660-429D-B5B2-969425EDF1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9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3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1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10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53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3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3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7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86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6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01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6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9117"/>
            <a:ext cx="233997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Żakkarija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Zak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2, 5-9.14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15a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8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7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47184"/>
            <a:ext cx="2214577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238" y="61136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9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52934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Isimgħu, ġnus, kelmet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xandruha ’l bogħod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fil-gżejjer u għidu:</a:t>
            </a:r>
            <a:endParaRPr lang="mt-MT" sz="15500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9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370772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“Dak li xerred lil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 jiġbru, u jħarsu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ragħaj iħares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 tiegħu.”</a:t>
            </a:r>
          </a:p>
        </p:txBody>
      </p:sp>
    </p:spTree>
    <p:extLst>
      <p:ext uri="{BB962C8B-B14F-4D97-AF65-F5344CB8AC3E}">
        <p14:creationId xmlns:p14="http://schemas.microsoft.com/office/powerpoint/2010/main" val="119774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99594"/>
            <a:ext cx="2221721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9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il-Mulej feda lil Ġakobb,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ħelsu minn id wieħed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aqwa minnu.</a:t>
            </a:r>
          </a:p>
        </p:txBody>
      </p:sp>
    </p:spTree>
    <p:extLst>
      <p:ext uri="{BB962C8B-B14F-4D97-AF65-F5344CB8AC3E}">
        <p14:creationId xmlns:p14="http://schemas.microsoft.com/office/powerpoint/2010/main" val="278532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13648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 jiġu u jgħannu fuq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l-għolja ta’ Sijon,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wiċċhom jiddi minħabba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t-tieba tal-Mulej.</a:t>
            </a:r>
          </a:p>
        </p:txBody>
      </p:sp>
    </p:spTree>
    <p:extLst>
      <p:ext uri="{BB962C8B-B14F-4D97-AF65-F5344CB8AC3E}">
        <p14:creationId xmlns:p14="http://schemas.microsoft.com/office/powerpoint/2010/main" val="140458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99594"/>
            <a:ext cx="2243153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8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jifirħu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x-xbejbiet biż-żfin,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jifirħu ż-żgħażagħ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x-xjuħ.</a:t>
            </a:r>
          </a:p>
        </p:txBody>
      </p:sp>
    </p:spTree>
    <p:extLst>
      <p:ext uri="{BB962C8B-B14F-4D97-AF65-F5344CB8AC3E}">
        <p14:creationId xmlns:p14="http://schemas.microsoft.com/office/powerpoint/2010/main" val="1102167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065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nbiddel il-vistu tagħhom f’hena, infarraġhom u nferraħhom wara l-hemm tagħhom.”</a:t>
            </a:r>
          </a:p>
        </p:txBody>
      </p:sp>
    </p:spTree>
    <p:extLst>
      <p:ext uri="{BB962C8B-B14F-4D97-AF65-F5344CB8AC3E}">
        <p14:creationId xmlns:p14="http://schemas.microsoft.com/office/powerpoint/2010/main" val="22988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Erfajt għajnejja u ħarist,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u ara kien hemm raġel li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f’idu kellu ħabel biex iqis.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U jien għedtlu: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“Fejn inti sejjer?”</a:t>
            </a:r>
          </a:p>
        </p:txBody>
      </p:sp>
    </p:spTree>
    <p:extLst>
      <p:ext uri="{BB962C8B-B14F-4D97-AF65-F5344CB8AC3E}">
        <p14:creationId xmlns:p14="http://schemas.microsoft.com/office/powerpoint/2010/main" val="129082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99594"/>
            <a:ext cx="22288655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24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12671" y="1513648"/>
            <a:ext cx="2243153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Is-Salvatur tagħna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 Ġesù qered il-mewt,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dawwal il-ħajja permezz tal-EVANĠELJU.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8654" y="1668750"/>
            <a:ext cx="23399750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43b-45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tabLst>
                <a:tab pos="15436850" algn="l"/>
              </a:tabLst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4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064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F’dak iż-żmien, waqt 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kulħadd kien imnixxef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bil-għaġeb quddiem dan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il-kobor liema bħalu ta’ Alla, Ġesù qal lid-dixxipli tiegħu:</a:t>
            </a:r>
          </a:p>
        </p:txBody>
      </p:sp>
    </p:spTree>
    <p:extLst>
      <p:ext uri="{BB962C8B-B14F-4D97-AF65-F5344CB8AC3E}">
        <p14:creationId xmlns:p14="http://schemas.microsoft.com/office/powerpoint/2010/main" val="3218611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“Iftħu widnejkom sewwa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dawn il-kelmiet: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Bin il-bniedem għandu jkun mogħti f’idejn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il-bnedmin.”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84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211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Iżda huma ma fehmuhx dan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il-kliem, u baqa’ mistur għalihom hekk 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ma qabdu xejn minnu, u beżgħu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spc="-300" dirty="0">
                <a:latin typeface="Times New Roman" pitchFamily="18" charset="0"/>
              </a:rPr>
              <a:t>jistaqsuh dwar dak li kien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qal.</a:t>
            </a:r>
          </a:p>
        </p:txBody>
      </p:sp>
    </p:spTree>
    <p:extLst>
      <p:ext uri="{BB962C8B-B14F-4D97-AF65-F5344CB8AC3E}">
        <p14:creationId xmlns:p14="http://schemas.microsoft.com/office/powerpoint/2010/main" val="31284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92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3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hu weġibni: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“Sejjer inqis ’il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Ġerusalemm, biex nara kemm hu l-wisa’ tagħha u kemm hu t-tul tagħha.”</a:t>
            </a:r>
          </a:p>
        </p:txBody>
      </p:sp>
    </p:spTree>
    <p:extLst>
      <p:ext uri="{BB962C8B-B14F-4D97-AF65-F5344CB8AC3E}">
        <p14:creationId xmlns:p14="http://schemas.microsoft.com/office/powerpoint/2010/main" val="155547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1483291"/>
            <a:ext cx="226458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ara, l-anġlu li kien kellimni waqaf u anġlu ieħor resaq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jiltaqa’ miegħu. U dak qallu:</a:t>
            </a:r>
          </a:p>
        </p:txBody>
      </p:sp>
    </p:spTree>
    <p:extLst>
      <p:ext uri="{BB962C8B-B14F-4D97-AF65-F5344CB8AC3E}">
        <p14:creationId xmlns:p14="http://schemas.microsoft.com/office/powerpoint/2010/main" val="124684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5735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“Iġri, kellem lil dak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iż-żagħżugh u għidlu: ‘Ġerusalemm tkun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mg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ħammra bħal bliet mingħajr swar, </a:t>
            </a:r>
          </a:p>
        </p:txBody>
      </p:sp>
    </p:spTree>
    <p:extLst>
      <p:ext uri="{BB962C8B-B14F-4D97-AF65-F5344CB8AC3E}">
        <p14:creationId xmlns:p14="http://schemas.microsoft.com/office/powerpoint/2010/main" val="79512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5735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 kemm  ikun hemm nies u bhejjem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 fiha. U jien inkun għaliha,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tal-Mulej,</a:t>
            </a: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tan-nar madwarha, </a:t>
            </a:r>
          </a:p>
        </p:txBody>
      </p:sp>
    </p:spTree>
    <p:extLst>
      <p:ext uri="{BB962C8B-B14F-4D97-AF65-F5344CB8AC3E}">
        <p14:creationId xmlns:p14="http://schemas.microsoft.com/office/powerpoint/2010/main" val="79512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549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nkun is-sebħ tagħha f’nofsha.’ Għajjat bil-ferħ u infexx fl-hena, bint Sijon, għaliex arani ġej biex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ngħammar f’nofsok. </a:t>
            </a:r>
          </a:p>
        </p:txBody>
      </p:sp>
    </p:spTree>
    <p:extLst>
      <p:ext uri="{BB962C8B-B14F-4D97-AF65-F5344CB8AC3E}">
        <p14:creationId xmlns:p14="http://schemas.microsoft.com/office/powerpoint/2010/main" val="339763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kotra kbira ta’ ġnus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jingħaqdu dakinhar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mal-Mulej; </a:t>
            </a:r>
          </a:p>
        </p:txBody>
      </p:sp>
    </p:spTree>
    <p:extLst>
      <p:ext uri="{BB962C8B-B14F-4D97-AF65-F5344CB8AC3E}">
        <p14:creationId xmlns:p14="http://schemas.microsoft.com/office/powerpoint/2010/main" val="80503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D5678-85D7-F37D-3250-8EFAFB441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1C5218-0D24-EA2F-A87E-5C4836615FEC}"/>
              </a:ext>
            </a:extLst>
          </p:cNvPr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huma jkunu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l-poplu tiegħi. U jiena ngħammar f’nofsok.”</a:t>
            </a:r>
          </a:p>
        </p:txBody>
      </p:sp>
    </p:spTree>
    <p:extLst>
      <p:ext uri="{BB962C8B-B14F-4D97-AF65-F5344CB8AC3E}">
        <p14:creationId xmlns:p14="http://schemas.microsoft.com/office/powerpoint/2010/main" val="14464812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418</Words>
  <Application>Microsoft Office PowerPoint</Application>
  <PresentationFormat>Custom</PresentationFormat>
  <Paragraphs>76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52</cp:revision>
  <dcterms:created xsi:type="dcterms:W3CDTF">2011-07-27T18:16:26Z</dcterms:created>
  <dcterms:modified xsi:type="dcterms:W3CDTF">2025-09-01T04:44:27Z</dcterms:modified>
</cp:coreProperties>
</file>