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8" r:id="rId2"/>
    <p:sldId id="283" r:id="rId3"/>
    <p:sldId id="284" r:id="rId4"/>
    <p:sldId id="285" r:id="rId5"/>
    <p:sldId id="300" r:id="rId6"/>
    <p:sldId id="341" r:id="rId7"/>
    <p:sldId id="333" r:id="rId8"/>
    <p:sldId id="305" r:id="rId9"/>
    <p:sldId id="325" r:id="rId10"/>
    <p:sldId id="326" r:id="rId11"/>
    <p:sldId id="265" r:id="rId12"/>
    <p:sldId id="327" r:id="rId13"/>
    <p:sldId id="266" r:id="rId14"/>
    <p:sldId id="267" r:id="rId15"/>
    <p:sldId id="324" r:id="rId16"/>
    <p:sldId id="328" r:id="rId17"/>
    <p:sldId id="307" r:id="rId18"/>
    <p:sldId id="329" r:id="rId19"/>
    <p:sldId id="330" r:id="rId20"/>
    <p:sldId id="334" r:id="rId21"/>
    <p:sldId id="273" r:id="rId22"/>
    <p:sldId id="335" r:id="rId23"/>
    <p:sldId id="274" r:id="rId24"/>
    <p:sldId id="275" r:id="rId25"/>
    <p:sldId id="337" r:id="rId26"/>
    <p:sldId id="338" r:id="rId27"/>
    <p:sldId id="291" r:id="rId28"/>
    <p:sldId id="292" r:id="rId29"/>
    <p:sldId id="339" r:id="rId30"/>
    <p:sldId id="340" r:id="rId31"/>
    <p:sldId id="336" r:id="rId32"/>
    <p:sldId id="332" r:id="rId33"/>
    <p:sldId id="309" r:id="rId3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AB5"/>
    <a:srgbClr val="0000CC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32" y="82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370772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13.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9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1581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9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9334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Nisel Abraham,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 Ġakobb,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il-maħtur tiegħu,</a:t>
            </a: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85086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Jaħweh hu Alla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Mal-art kollha l-ġudizzji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tiegħu!</a:t>
            </a:r>
          </a:p>
        </p:txBody>
      </p:sp>
    </p:spTree>
    <p:extLst>
      <p:ext uri="{BB962C8B-B14F-4D97-AF65-F5344CB8AC3E}">
        <p14:creationId xmlns:p14="http://schemas.microsoft.com/office/powerpoint/2010/main" val="364926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9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51522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Jiftakaar għal dejjem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fil-kelma li ta għal elf nisel, 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2934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 li għamel ma’ Abraham,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fil-wegħda li ħalef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Iżakk.</a:t>
            </a:r>
          </a:p>
        </p:txBody>
      </p:sp>
    </p:spTree>
    <p:extLst>
      <p:ext uri="{BB962C8B-B14F-4D97-AF65-F5344CB8AC3E}">
        <p14:creationId xmlns:p14="http://schemas.microsoft.com/office/powerpoint/2010/main" val="30405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077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ftakar fil-kelma qaddisa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f’Abraham, il-qaddej tiegħu.</a:t>
            </a:r>
          </a:p>
        </p:txBody>
      </p:sp>
    </p:spTree>
    <p:extLst>
      <p:ext uri="{BB962C8B-B14F-4D97-AF65-F5344CB8AC3E}">
        <p14:creationId xmlns:p14="http://schemas.microsoft.com/office/powerpoint/2010/main" val="336007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2210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ħareġ bil-ferħ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lill-poplu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b’għajjat ta’ ferħ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lill-magħżulin tiegħu.</a:t>
            </a:r>
          </a:p>
        </p:txBody>
      </p:sp>
    </p:spTree>
    <p:extLst>
      <p:ext uri="{BB962C8B-B14F-4D97-AF65-F5344CB8AC3E}">
        <p14:creationId xmlns:p14="http://schemas.microsoft.com/office/powerpoint/2010/main" val="15809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8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11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Għeżież, lil Abraham jew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lin-nisel tiegħu l-wedgħa li jirtu d-dinja ma saritilhomx permezz tal-Liġi, imma </a:t>
            </a:r>
            <a:r>
              <a:rPr lang="mt-MT" sz="15500" spc="-150" dirty="0">
                <a:latin typeface="Times New Roman" panose="02020603050405020304" pitchFamily="18" charset="0"/>
              </a:rPr>
              <a:t>permezz tal-ġustizzja</a:t>
            </a:r>
            <a:r>
              <a:rPr lang="en-GB" sz="15500" spc="-150" dirty="0">
                <a:latin typeface="Times New Roman" panose="02020603050405020304" pitchFamily="18" charset="0"/>
              </a:rPr>
              <a:t> </a:t>
            </a:r>
            <a:r>
              <a:rPr lang="en-GB" sz="15500" spc="-150" dirty="0" err="1">
                <a:latin typeface="Times New Roman" panose="02020603050405020304" pitchFamily="18" charset="0"/>
              </a:rPr>
              <a:t>bil-fidi</a:t>
            </a:r>
            <a:r>
              <a:rPr lang="en-GB" sz="15500" spc="-150" dirty="0">
                <a:latin typeface="Times New Roman" panose="02020603050405020304" pitchFamily="18" charset="0"/>
              </a:rPr>
              <a:t>.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endParaRPr lang="en-GB" sz="15500" spc="-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42210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L-Ispirtu tal-verità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jixhed għalija</a:t>
            </a:r>
            <a:r>
              <a:rPr 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intom ukoll tixhdu.</a:t>
            </a: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42276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8-12</a:t>
            </a:r>
          </a:p>
          <a:p>
            <a:pPr algn="ctr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868559"/>
            <a:ext cx="225744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F’dak iż-żmien, Ġesù qal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lid-dixxipli tiegħu: </a:t>
            </a: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675925"/>
            <a:ext cx="225744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“Ngħidilkom li kull min jistqarr quddiem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il-bnedmin li huwa miegħi,</a:t>
            </a:r>
          </a:p>
        </p:txBody>
      </p:sp>
    </p:spTree>
    <p:extLst>
      <p:ext uri="{BB962C8B-B14F-4D97-AF65-F5344CB8AC3E}">
        <p14:creationId xmlns:p14="http://schemas.microsoft.com/office/powerpoint/2010/main" val="3203578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Bin il-bniedem ukoll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jistqarr li huwa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 quddiem l-angli ta’ Alla. Iżda min jiċħad lili quddiem il-bniedem,</a:t>
            </a:r>
          </a:p>
        </p:txBody>
      </p:sp>
    </p:spTree>
    <p:extLst>
      <p:ext uri="{BB962C8B-B14F-4D97-AF65-F5344CB8AC3E}">
        <p14:creationId xmlns:p14="http://schemas.microsoft.com/office/powerpoint/2010/main" val="3040616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niċħad lilu quddiem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l-anġli ta’ Alla.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kull min jgħid xi ħaġa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 Bin il-bniedem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tinħafirlu;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1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868559"/>
            <a:ext cx="225744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min jieqaf lill-Ispirtu s-Santu ma jinħafirlux.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676719"/>
            <a:ext cx="225744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jeħdukom quddiem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is-sinagogi u l-kapijiet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s-setgħat,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0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590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Għalhekk il-wegħda hi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marbuta mal-fidi, biex tkun mogħtija bħala grazzja, u hekk tibqa’ sħiħa għal uliedu kollha, </a:t>
            </a: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F2519-8239-9C23-5A38-048DA2DF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ED056-AF8A-8183-FF8B-2D54DB7E30D7}"/>
              </a:ext>
            </a:extLst>
          </p:cNvPr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toqogħdux tħabblu raskom kif sejrin twieġbu jew x’sejrin tgħidu,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675925"/>
            <a:ext cx="225744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l-Ispirtu s-Santu jgħallimkom dak il-ħin stess x’għandkom tgħidu.”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51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1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9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mhux biss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dawk li jgħixu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bil-Liġi, imma wkoll dawk li jgħixu bil-fidi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Abraham –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il-missier tagħna lkoll, skont ma hemm miktub:</a:t>
            </a: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675925"/>
            <a:ext cx="2264584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“Jiena nagħmel minnek missier ta’ kotra kbira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ġnus”</a:t>
            </a:r>
          </a:p>
        </p:txBody>
      </p:sp>
    </p:spTree>
    <p:extLst>
      <p:ext uri="{BB962C8B-B14F-4D97-AF65-F5344CB8AC3E}">
        <p14:creationId xmlns:p14="http://schemas.microsoft.com/office/powerpoint/2010/main" val="4781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7188-582D-3791-516B-3F971BA9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DE618-B843-2441-8491-6F814C94FA13}"/>
              </a:ext>
            </a:extLst>
          </p:cNvPr>
          <p:cNvSpPr txBox="1"/>
          <p:nvPr/>
        </p:nvSpPr>
        <p:spPr>
          <a:xfrm>
            <a:off x="341233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- missierna quddiem Alla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fih hu emmen, li jagħti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l-ħajja lill-mejtin, u li jsejjaħ fl-eżistenza lil dak li ma jeżistix.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0656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Meta ma kellu ebda tama, Abraham ittama u emmen; u hekk sar missier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kotra kbira ta’ ġnus, skont ma kien intqal lilu: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3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868559"/>
            <a:ext cx="225744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“Hekk għad ikun in-nisel tiegħek.”</a:t>
            </a:r>
          </a:p>
        </p:txBody>
      </p:sp>
    </p:spTree>
    <p:extLst>
      <p:ext uri="{BB962C8B-B14F-4D97-AF65-F5344CB8AC3E}">
        <p14:creationId xmlns:p14="http://schemas.microsoft.com/office/powerpoint/2010/main" val="217686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724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429</Words>
  <Application>Microsoft Office PowerPoint</Application>
  <PresentationFormat>Custom</PresentationFormat>
  <Paragraphs>69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60</cp:revision>
  <dcterms:created xsi:type="dcterms:W3CDTF">2011-07-27T18:16:26Z</dcterms:created>
  <dcterms:modified xsi:type="dcterms:W3CDTF">2025-09-19T16:08:50Z</dcterms:modified>
</cp:coreProperties>
</file>