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87" r:id="rId2"/>
    <p:sldId id="258" r:id="rId3"/>
    <p:sldId id="259" r:id="rId4"/>
    <p:sldId id="260" r:id="rId5"/>
    <p:sldId id="329" r:id="rId6"/>
    <p:sldId id="262" r:id="rId7"/>
    <p:sldId id="330" r:id="rId8"/>
    <p:sldId id="263" r:id="rId9"/>
    <p:sldId id="320" r:id="rId10"/>
    <p:sldId id="264" r:id="rId11"/>
    <p:sldId id="311" r:id="rId12"/>
    <p:sldId id="307" r:id="rId13"/>
    <p:sldId id="308" r:id="rId14"/>
    <p:sldId id="310" r:id="rId15"/>
    <p:sldId id="321" r:id="rId16"/>
    <p:sldId id="312" r:id="rId17"/>
    <p:sldId id="313" r:id="rId18"/>
    <p:sldId id="267" r:id="rId19"/>
    <p:sldId id="314" r:id="rId20"/>
    <p:sldId id="269" r:id="rId21"/>
    <p:sldId id="270" r:id="rId22"/>
    <p:sldId id="271" r:id="rId23"/>
    <p:sldId id="315" r:id="rId24"/>
    <p:sldId id="273" r:id="rId25"/>
    <p:sldId id="309" r:id="rId26"/>
    <p:sldId id="316" r:id="rId27"/>
    <p:sldId id="322" r:id="rId28"/>
    <p:sldId id="290" r:id="rId29"/>
    <p:sldId id="323" r:id="rId30"/>
    <p:sldId id="294" r:id="rId31"/>
    <p:sldId id="277" r:id="rId32"/>
    <p:sldId id="278" r:id="rId33"/>
    <p:sldId id="326" r:id="rId34"/>
    <p:sldId id="279" r:id="rId35"/>
    <p:sldId id="280" r:id="rId36"/>
    <p:sldId id="327" r:id="rId37"/>
    <p:sldId id="281" r:id="rId38"/>
    <p:sldId id="328" r:id="rId39"/>
    <p:sldId id="324" r:id="rId40"/>
    <p:sldId id="318" r:id="rId41"/>
    <p:sldId id="282" r:id="rId42"/>
    <p:sldId id="325" r:id="rId43"/>
    <p:sldId id="319" r:id="rId44"/>
    <p:sldId id="295" r:id="rId45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B5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38" y="6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F701DD-6AC2-4D5E-BE8C-718E429F10CA}" type="datetimeFigureOut">
              <a:rPr lang="mt-MT"/>
              <a:pPr>
                <a:defRPr/>
              </a:pPr>
              <a:t>20/09/2025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AE2EC8C-C903-4812-94F9-BABA0176516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47099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0F852E-8EF4-47DA-8398-F0AA6853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5F0ACE-DDAC-4CFB-A633-D22943EE0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3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E89A6E-883C-4EDD-8EED-F38257915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0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76B2DB-DCEF-440D-A2BC-F2B683DE4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5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CC9BE2-C4EF-4A88-BBA8-57EB83340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6EA10FE-4747-484A-895C-EB6E22EB1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82B6C4-164D-46E8-9CBC-A7F99127C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656308-C5B9-4A74-9411-F38C09F03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5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71BCE2-E90E-4724-8224-1932508E5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2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2A3BE5-9987-45C1-8B44-AAA1066C8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5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98A136-A4E2-4F3C-BFA3-E39CC3F2D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1F0FD2C5-5B0F-4A5D-9A1A-043E2AF0A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" y="1656524"/>
            <a:ext cx="23399749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 8, 1-11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1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-9277" y="376388"/>
            <a:ext cx="23399750" cy="12223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Għalhekk ix-xewqat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tal-ġisem huma għedewwa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ta’ Alla; ma joqogħdux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għal-liġi ta’ Alla, u anqas jistgħu joqogħdu.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0" y="345056"/>
            <a:ext cx="23399750" cy="11909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Dawk li jgħixu skont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il-ġisem ma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jistgħux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jogħġbu lil Alla.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Issa intom ma intomx taħt il-ħakma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tal-ġisem, imma tal-Ispirtu, </a:t>
            </a:r>
          </a:p>
        </p:txBody>
      </p:sp>
    </p:spTree>
    <p:extLst>
      <p:ext uri="{BB962C8B-B14F-4D97-AF65-F5344CB8AC3E}">
        <p14:creationId xmlns:p14="http://schemas.microsoft.com/office/powerpoint/2010/main" val="3111870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412671" y="261690"/>
            <a:ext cx="22574408" cy="1207819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ladarba hemm l-Ispirtu ta’ Alla jgħammar fikom. Jekk xi ħadd ma għandux fih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l-Ispirtu ta’Kristu, dan mhuwiex tiegħu.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376952" y="1500762"/>
            <a:ext cx="22645846" cy="960005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Jekk Kristu jgħammar fikom, għalkemm il-ġisem hu mejjet minħabba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fid-dnub,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341233" y="227764"/>
            <a:ext cx="22645846" cy="1200158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imma l-Ispirtu hu ħajjitkom minħabba l-ġustizzja.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Jekk l-Ispirtu ta’dak li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qajjem lil Ġesù mill-imwiet jgħammar fikom,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0" y="312345"/>
            <a:ext cx="23399750" cy="119768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Alla stess li qajjem lil Kristu</a:t>
            </a:r>
            <a:r>
              <a:rPr lang="mt-MT" altLang="mt-MT" sz="15500" spc="-3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mill-imwiet iqajjem</a:t>
            </a:r>
            <a:r>
              <a:rPr lang="mt-MT" altLang="mt-MT" sz="15500" spc="-300" dirty="0">
                <a:latin typeface="Times New Roman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għall-ħajja wkoll il-ġise</a:t>
            </a:r>
            <a:r>
              <a:rPr lang="mt-MT" altLang="mt-MT" sz="15500" spc="-300" dirty="0">
                <a:latin typeface="Times New Roman" pitchFamily="18" charset="0"/>
              </a:rPr>
              <a:t>m</a:t>
            </a:r>
            <a:r>
              <a:rPr lang="en-GB" altLang="mt-MT" sz="15500" spc="-3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mejjet tagħkom, bis-saħħa </a:t>
            </a:r>
            <a:r>
              <a:rPr lang="mt-MT" altLang="mt-MT" sz="15500" spc="-300" dirty="0">
                <a:latin typeface="Times New Roman" pitchFamily="18" charset="0"/>
              </a:rPr>
              <a:t>tal-Ispirtu li jgħammar fikom.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23" y="3868559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81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942672"/>
            <a:ext cx="23399749" cy="4571802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 nfittxu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wi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ċċ</a:t>
            </a: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ek, Mulej</a:t>
            </a:r>
            <a:endParaRPr lang="mt-MT" sz="155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6862" y="1182777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01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1656524"/>
            <a:ext cx="23399749" cy="932399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 hi l-art u 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 fiha,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id-dinja u kulma jgħix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9873"/>
            <a:ext cx="23399749" cy="97002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hu fuq l-ibħra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waqqafha,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fuq ix-xmajjar fis-sod qegħedha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674627"/>
            <a:ext cx="22574408" cy="925232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Għeżież, issa ma hemm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ebda kundanna għal dawk li jgħixu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fl-għaqda ma’ Kristu Ġesù.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1431" y="4014887"/>
            <a:ext cx="19716888" cy="4571802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 nfittxu ’l wi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ċċ</a:t>
            </a: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ek, Mulej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585086"/>
            <a:ext cx="22431532" cy="957269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jista’ jitla’ fuq l-għolja tal-Mulej?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joqgħod fil-post imqaddes tiegħu?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341233" y="1370772"/>
            <a:ext cx="22717284" cy="978700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għandu jdejh indaf u qalbu safja,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ma jagħtix ruħu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għall-frugħa.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14093"/>
            <a:ext cx="23399749" cy="4571802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 nfittxu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wi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ċċ</a:t>
            </a: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ek, Mulej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03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13648"/>
            <a:ext cx="22844203" cy="968289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ikollu barka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 il-Mulej,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l-ħlas li ħaqqu minn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Alla, is-Salvatur tiegħu.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1370772"/>
            <a:ext cx="22502970" cy="93937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hu n-nisel ta’ dawk li jfittxuh;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jfittxu ’l wiċċek, Alla ta’ Ġakobb.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58" y="4014887"/>
            <a:ext cx="23399749" cy="4571802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 nfittxu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wi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ċċ</a:t>
            </a: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ek, Mulej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18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76952" y="1483291"/>
            <a:ext cx="2264584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nitgħaxxaqx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b’mewt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il-midneb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bir-reġgħa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lura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triqtu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jgħix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9581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3241" y="1638226"/>
            <a:ext cx="22573268" cy="932353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sv-SE" altLang="mt-MT" sz="15500" dirty="0">
                <a:latin typeface="Times New Roman" pitchFamily="18" charset="0"/>
              </a:rPr>
              <a:t>Għax il-liġi tal-Ispirtu li jagħti l-ħajja fi Kristu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sv-SE" altLang="mt-MT" sz="15500" dirty="0">
                <a:latin typeface="Times New Roman" pitchFamily="18" charset="0"/>
              </a:rPr>
              <a:t>Ġesù ħelsitni mil-liġi tad-dnub 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sv-SE" altLang="mt-MT" sz="15500" dirty="0">
                <a:latin typeface="Times New Roman" pitchFamily="18" charset="0"/>
              </a:rPr>
              <a:t>tal-mewt.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2161193"/>
            <a:ext cx="23399750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itchFamily="34" charset="0"/>
              </a:rPr>
              <a:t> 13, 1-9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265417"/>
            <a:ext cx="22574408" cy="1212165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F’dak iż-żmien, ġew xi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wħud għand Ġesù u qalulu b’dawk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il-Galilin li Pilatu kien ħallat demmhom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mad-demm tal-vittmi....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3828259"/>
            <a:ext cx="22645846" cy="494346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....</a:t>
            </a:r>
            <a:r>
              <a:rPr lang="en-US" altLang="mt-MT" sz="15500" dirty="0" err="1">
                <a:latin typeface="Times New Roman" pitchFamily="18" charset="0"/>
              </a:rPr>
              <a:t>tas-sagrifi</a:t>
            </a:r>
            <a:r>
              <a:rPr lang="mt-MT" altLang="mt-MT" sz="15500" dirty="0">
                <a:latin typeface="Times New Roman" pitchFamily="18" charset="0"/>
              </a:rPr>
              <a:t>ċċ</a:t>
            </a:r>
            <a:r>
              <a:rPr lang="en-US" altLang="mt-MT" sz="15500" dirty="0">
                <a:latin typeface="Times New Roman" pitchFamily="18" charset="0"/>
              </a:rPr>
              <a:t>ji tagħhom. </a:t>
            </a:r>
            <a:endParaRPr lang="mt-MT" altLang="mt-MT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mt-MT" sz="15500" dirty="0">
                <a:latin typeface="Times New Roman" pitchFamily="18" charset="0"/>
              </a:rPr>
              <a:t>U Ġesù </a:t>
            </a:r>
            <a:r>
              <a:rPr lang="en-US" altLang="mt-MT" sz="15500" dirty="0" err="1">
                <a:latin typeface="Times New Roman" pitchFamily="18" charset="0"/>
              </a:rPr>
              <a:t>qabad</a:t>
            </a:r>
            <a:r>
              <a:rPr lang="en-US" altLang="mt-MT" sz="15500" dirty="0">
                <a:latin typeface="Times New Roman" pitchFamily="18" charset="0"/>
              </a:rPr>
              <a:t> u qalilhom: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F6DD0-2EA6-C93F-8380-04EAC933F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58B053AA-CA5E-411E-F99B-EA82CAC9C4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13221" y="1487999"/>
            <a:ext cx="23399750" cy="962398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Taħsbu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intom li dawn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Galilin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kienu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iżjed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midinbin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Galilin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l-oħra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sofrew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 kollu? </a:t>
            </a:r>
          </a:p>
        </p:txBody>
      </p:sp>
    </p:spTree>
    <p:extLst>
      <p:ext uri="{BB962C8B-B14F-4D97-AF65-F5344CB8AC3E}">
        <p14:creationId xmlns:p14="http://schemas.microsoft.com/office/powerpoint/2010/main" val="3361614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07606"/>
            <a:ext cx="23399750" cy="698477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Le, ngħidilkom; imma jekk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tindmux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tintilfu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bħalhom.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0" y="2670576"/>
            <a:ext cx="23077139" cy="72604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Jew dawk it-tmintax-il ruħ li fuqhom waqa’ t-torri ta’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Silwam u qatilhom,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36D12-EEE8-CE2C-BAC4-0F958E0E0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6FA6D75A-4127-53CE-9150-6FD48E5FCC5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849802"/>
            <a:ext cx="23399750" cy="690038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taħsbu intom li kienu iżjed ħatja min-nies l-oħra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Ġerusalemm?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17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2798781"/>
            <a:ext cx="22431532" cy="7002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Le, ngħidilkom; imma jekk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tindmux, ilkoll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tintilfu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xorta waħda.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90876-3E5F-0DD7-3384-1C4664090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F786624C-204D-298F-59BE-8BF37BF3D8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3879695"/>
            <a:ext cx="22431532" cy="484218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qalilhom din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il</a:t>
            </a:r>
            <a:r>
              <a:rPr lang="en-US" sz="15500" dirty="0">
                <a:latin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</a:rPr>
              <a:t>parabbola: 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5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285752"/>
            <a:ext cx="22431532" cy="1208647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“Wieħed kellu siġra tat-tin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imħawla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fl-għalqa. Mar ifittex il-frott fiha, u ma sabx. Għalhekk qal lil dak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kien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jaħdimlu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-4589" y="1457809"/>
            <a:ext cx="23399750" cy="96843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it-IT" altLang="mt-MT" sz="15500" dirty="0">
                <a:latin typeface="Times New Roman" pitchFamily="18" charset="0"/>
              </a:rPr>
              <a:t>Għax dak li ma felħitx tagħmel il-Liġi, għax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sv-SE" altLang="mt-MT" sz="15500" dirty="0">
                <a:latin typeface="Times New Roman" pitchFamily="18" charset="0"/>
              </a:rPr>
              <a:t>kienet bla saħħa minħabba </a:t>
            </a:r>
            <a:endParaRPr lang="mt-MT" altLang="mt-MT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sv-SE" altLang="mt-MT" sz="15500" dirty="0">
                <a:latin typeface="Times New Roman" pitchFamily="18" charset="0"/>
              </a:rPr>
              <a:t>l-ġisem,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1458603"/>
            <a:ext cx="22431532" cy="96843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‘Ara, ili tliet snin niġi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nfittex il-frott f’din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is-siġra tat-tin, u qatt ma sibtilha. </a:t>
            </a:r>
          </a:p>
        </p:txBody>
      </p:sp>
    </p:spTree>
    <p:extLst>
      <p:ext uri="{BB962C8B-B14F-4D97-AF65-F5344CB8AC3E}">
        <p14:creationId xmlns:p14="http://schemas.microsoft.com/office/powerpoint/2010/main" val="3881951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5281"/>
            <a:ext cx="23399750" cy="1175101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 aqlagħha, għax għalfejn se tibqa’ tkidd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l-art?’  Iżda dak wieġbu: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‘Inti ħalliha, sinjur, għal din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is-sena,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406326"/>
            <a:ext cx="22574408" cy="1187033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 ma nagħżqilha madwarha u nagħtiha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d-demel. Id-dieħla għandha mnejn tagħmel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il-frott; jekk le, aqlagħha.’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258715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86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C1FB4-9141-C4FC-0F35-AA39C11A1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C6D33E08-0FBA-49BB-E86A-D400DAFD146C}"/>
              </a:ext>
            </a:extLst>
          </p:cNvPr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0" y="1691482"/>
            <a:ext cx="23399750" cy="96843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sv-SE" altLang="mt-MT" sz="15500" dirty="0">
                <a:latin typeface="Times New Roman" pitchFamily="18" charset="0"/>
              </a:rPr>
              <a:t>għamlu Alla meta bagħat </a:t>
            </a:r>
            <a:endParaRPr lang="mt-MT" altLang="mt-MT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sv-SE" altLang="mt-MT" sz="15500" dirty="0">
                <a:latin typeface="Times New Roman" pitchFamily="18" charset="0"/>
              </a:rPr>
              <a:t>’l Ibnu stess f’sura </a:t>
            </a:r>
            <a:r>
              <a:rPr lang="mt-MT" altLang="mt-MT" sz="15500" dirty="0">
                <a:latin typeface="Times New Roman" pitchFamily="18" charset="0"/>
              </a:rPr>
              <a:t>ta’ ġisem tad-dnub, bħala vittma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għad-dnub.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3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87" y="1467824"/>
            <a:ext cx="23399750" cy="966592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B’hekk ikkundanna d-dnub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fil-ġisem, biex dak li b’ġustizzja titlob il-Liġi jseħħ fina li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ngħixu,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US" altLang="mt-MT" sz="15500" spc="-3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F5EA7-B611-5DA0-6F0F-F5F7020B9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70E1ED81-3DB8-F048-D627-4FF59B0FAC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06475"/>
            <a:ext cx="23399750" cy="119886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spc="-300" dirty="0">
                <a:latin typeface="Times New Roman" pitchFamily="18" charset="0"/>
              </a:rPr>
              <a:t>imma skont l-Ispirtu u mhux skont il-ġisem.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US" altLang="mt-MT" sz="155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3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5669" y="257837"/>
            <a:ext cx="23399750" cy="1208590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Dawk li jgħixu skont</a:t>
            </a:r>
            <a:r>
              <a:rPr lang="en-GB" altLang="mt-MT" sz="15500" spc="-300" dirty="0">
                <a:latin typeface="Times New Roman" pitchFamily="18" charset="0"/>
              </a:rPr>
              <a:t> </a:t>
            </a:r>
            <a:endParaRPr lang="mt-MT" altLang="mt-MT" sz="15500" spc="-3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spc="-300" dirty="0">
                <a:latin typeface="Times New Roman" pitchFamily="18" charset="0"/>
              </a:rPr>
              <a:t>il-ġisem ħsiebhom fil-ħwejjeġ </a:t>
            </a:r>
            <a:r>
              <a:rPr lang="mt-MT" altLang="mt-MT" sz="15500" dirty="0">
                <a:latin typeface="Times New Roman" pitchFamily="18" charset="0"/>
              </a:rPr>
              <a:t>tal-ġisem;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dawk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li jgħixu</a:t>
            </a:r>
            <a:r>
              <a:rPr lang="mt-MT" altLang="mt-MT" sz="15500" spc="-300" dirty="0">
                <a:latin typeface="Times New Roman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skont l-Ispirtu, ħsiebhom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fil-ħwejjeġ tal-Ispirtu.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1494607"/>
            <a:ext cx="22645846" cy="9612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Ix-xewqat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tal-ġisem iwasslu għall-mewt;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ix-xewqat tal-Ispirtu jwasslu</a:t>
            </a:r>
            <a:r>
              <a:rPr lang="en-GB" altLang="mt-MT" sz="15500" dirty="0">
                <a:latin typeface="Times New Roman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nl-NL" altLang="mt-MT" sz="15500" dirty="0">
                <a:latin typeface="Times New Roman" pitchFamily="18" charset="0"/>
              </a:rPr>
              <a:t>għall-ħajja u s-sliem.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640</Words>
  <Application>Microsoft Office PowerPoint</Application>
  <PresentationFormat>Custom</PresentationFormat>
  <Paragraphs>100</Paragraphs>
  <Slides>44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Franklin Gothic Book</vt:lpstr>
      <vt:lpstr>Times New Roman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51</cp:revision>
  <dcterms:created xsi:type="dcterms:W3CDTF">2011-09-05T19:50:56Z</dcterms:created>
  <dcterms:modified xsi:type="dcterms:W3CDTF">2025-09-20T04:07:08Z</dcterms:modified>
</cp:coreProperties>
</file>