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9" r:id="rId1"/>
    <p:sldMasterId id="2147483684" r:id="rId2"/>
    <p:sldMasterId id="2147483697" r:id="rId3"/>
  </p:sldMasterIdLst>
  <p:notesMasterIdLst>
    <p:notesMasterId r:id="rId63"/>
  </p:notesMasterIdLst>
  <p:sldIdLst>
    <p:sldId id="824" r:id="rId4"/>
    <p:sldId id="966" r:id="rId5"/>
    <p:sldId id="967" r:id="rId6"/>
    <p:sldId id="968" r:id="rId7"/>
    <p:sldId id="969" r:id="rId8"/>
    <p:sldId id="970" r:id="rId9"/>
    <p:sldId id="1071" r:id="rId10"/>
    <p:sldId id="1086" r:id="rId11"/>
    <p:sldId id="274" r:id="rId12"/>
    <p:sldId id="275" r:id="rId13"/>
    <p:sldId id="1087" r:id="rId14"/>
    <p:sldId id="809" r:id="rId15"/>
    <p:sldId id="810" r:id="rId16"/>
    <p:sldId id="811" r:id="rId17"/>
    <p:sldId id="1088" r:id="rId18"/>
    <p:sldId id="283" r:id="rId19"/>
    <p:sldId id="284" r:id="rId20"/>
    <p:sldId id="285" r:id="rId21"/>
    <p:sldId id="709" r:id="rId22"/>
    <p:sldId id="708" r:id="rId23"/>
    <p:sldId id="812" r:id="rId24"/>
    <p:sldId id="422" r:id="rId25"/>
    <p:sldId id="719" r:id="rId26"/>
    <p:sldId id="813" r:id="rId27"/>
    <p:sldId id="720" r:id="rId28"/>
    <p:sldId id="294" r:id="rId29"/>
    <p:sldId id="513" r:id="rId30"/>
    <p:sldId id="814" r:id="rId31"/>
    <p:sldId id="815" r:id="rId32"/>
    <p:sldId id="816" r:id="rId33"/>
    <p:sldId id="1089" r:id="rId34"/>
    <p:sldId id="817" r:id="rId35"/>
    <p:sldId id="818" r:id="rId36"/>
    <p:sldId id="303" r:id="rId37"/>
    <p:sldId id="743" r:id="rId38"/>
    <p:sldId id="484" r:id="rId39"/>
    <p:sldId id="1073" r:id="rId40"/>
    <p:sldId id="305" r:id="rId41"/>
    <p:sldId id="306" r:id="rId42"/>
    <p:sldId id="819" r:id="rId43"/>
    <p:sldId id="1090" r:id="rId44"/>
    <p:sldId id="820" r:id="rId45"/>
    <p:sldId id="1074" r:id="rId46"/>
    <p:sldId id="821" r:id="rId47"/>
    <p:sldId id="822" r:id="rId48"/>
    <p:sldId id="823" r:id="rId49"/>
    <p:sldId id="317" r:id="rId50"/>
    <p:sldId id="1091" r:id="rId51"/>
    <p:sldId id="1075" r:id="rId52"/>
    <p:sldId id="1076" r:id="rId53"/>
    <p:sldId id="1077" r:id="rId54"/>
    <p:sldId id="1078" r:id="rId55"/>
    <p:sldId id="1079" r:id="rId56"/>
    <p:sldId id="1080" r:id="rId57"/>
    <p:sldId id="1081" r:id="rId58"/>
    <p:sldId id="1082" r:id="rId59"/>
    <p:sldId id="1083" r:id="rId60"/>
    <p:sldId id="1084" r:id="rId61"/>
    <p:sldId id="1085" r:id="rId62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824"/>
            <p14:sldId id="966"/>
            <p14:sldId id="967"/>
            <p14:sldId id="968"/>
            <p14:sldId id="969"/>
            <p14:sldId id="970"/>
            <p14:sldId id="1071"/>
            <p14:sldId id="1086"/>
            <p14:sldId id="274"/>
            <p14:sldId id="275"/>
            <p14:sldId id="1087"/>
            <p14:sldId id="809"/>
            <p14:sldId id="810"/>
            <p14:sldId id="811"/>
            <p14:sldId id="1088"/>
            <p14:sldId id="283"/>
            <p14:sldId id="284"/>
            <p14:sldId id="285"/>
            <p14:sldId id="709"/>
            <p14:sldId id="708"/>
            <p14:sldId id="812"/>
            <p14:sldId id="422"/>
            <p14:sldId id="719"/>
            <p14:sldId id="813"/>
            <p14:sldId id="720"/>
            <p14:sldId id="294"/>
            <p14:sldId id="513"/>
            <p14:sldId id="814"/>
            <p14:sldId id="815"/>
            <p14:sldId id="816"/>
            <p14:sldId id="1089"/>
            <p14:sldId id="817"/>
            <p14:sldId id="818"/>
            <p14:sldId id="303"/>
            <p14:sldId id="743"/>
            <p14:sldId id="484"/>
            <p14:sldId id="1073"/>
            <p14:sldId id="305"/>
          </p14:sldIdLst>
        </p14:section>
        <p14:section name="Untitled Section" id="{A7372133-3D96-438C-94DB-A38819A54C2C}">
          <p14:sldIdLst>
            <p14:sldId id="306"/>
            <p14:sldId id="819"/>
            <p14:sldId id="1090"/>
            <p14:sldId id="820"/>
            <p14:sldId id="1074"/>
            <p14:sldId id="821"/>
            <p14:sldId id="822"/>
            <p14:sldId id="823"/>
            <p14:sldId id="317"/>
            <p14:sldId id="1091"/>
            <p14:sldId id="1075"/>
            <p14:sldId id="1076"/>
            <p14:sldId id="1077"/>
            <p14:sldId id="1078"/>
            <p14:sldId id="1079"/>
            <p14:sldId id="1080"/>
            <p14:sldId id="1081"/>
            <p14:sldId id="1082"/>
            <p14:sldId id="1083"/>
            <p14:sldId id="1084"/>
            <p14:sldId id="10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69" userDrawn="1">
          <p15:clr>
            <a:srgbClr val="A4A3A4"/>
          </p15:clr>
        </p15:guide>
        <p15:guide id="3" pos="3120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fred Caruana" initials="A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3300"/>
    <a:srgbClr val="006600"/>
    <a:srgbClr val="3A1D00"/>
    <a:srgbClr val="003300"/>
    <a:srgbClr val="090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16" autoAdjust="0"/>
    <p:restoredTop sz="94713" autoAdjust="0"/>
  </p:normalViewPr>
  <p:slideViewPr>
    <p:cSldViewPr snapToGrid="0">
      <p:cViewPr>
        <p:scale>
          <a:sx n="37" d="100"/>
          <a:sy n="37" d="100"/>
        </p:scale>
        <p:origin x="156" y="642"/>
      </p:cViewPr>
      <p:guideLst>
        <p:guide orient="horz" pos="2160"/>
        <p:guide orient="horz" pos="3969"/>
        <p:guide pos="3120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viewProps" Target="viewProps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commentAuthors" Target="commentAuthor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30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17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19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22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 panose="020B0604020202020204"/>
                <a:buNone/>
                <a:defRPr/>
              </a:pPr>
              <a:t>25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>
          <a:extLst>
            <a:ext uri="{FF2B5EF4-FFF2-40B4-BE49-F238E27FC236}">
              <a16:creationId xmlns:a16="http://schemas.microsoft.com/office/drawing/2014/main" id="{357D86F0-6E83-592F-6DF9-5E1FC5E9F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>
            <a:extLst>
              <a:ext uri="{FF2B5EF4-FFF2-40B4-BE49-F238E27FC236}">
                <a16:creationId xmlns:a16="http://schemas.microsoft.com/office/drawing/2014/main" id="{5D8F6BEB-464D-7682-5330-915C05A1DAD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>
            <a:extLst>
              <a:ext uri="{FF2B5EF4-FFF2-40B4-BE49-F238E27FC236}">
                <a16:creationId xmlns:a16="http://schemas.microsoft.com/office/drawing/2014/main" id="{1AE8DABE-36BA-24B3-29DD-9F1F19A4B5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81778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887C1E6B-450F-16CC-CC83-C6711FBB5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952CEA96-35DB-C4B0-F12F-2CC8798F5B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93DAA69F-E2E9-90B7-8538-EEE70807A0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92509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740791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0989B90E-7825-2B2F-A801-E15129B4D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001801B0-5501-5A0F-6C8C-2973009E73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C64811BD-C194-FA00-DD42-0FA1B782ED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158507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3B2216BF-45F4-8235-CC81-B02D376B2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8A166802-39B5-7C16-78C6-8ED5E744BF9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9311BF8E-C270-81E4-DF86-BBF7012DD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101938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310" indent="0" algn="ctr">
              <a:buNone/>
              <a:defRPr/>
            </a:lvl2pPr>
            <a:lvl3pPr marL="1913255" indent="0" algn="ctr">
              <a:buNone/>
              <a:defRPr/>
            </a:lvl3pPr>
            <a:lvl4pPr marL="2869565" indent="0" algn="ctr">
              <a:buNone/>
              <a:defRPr/>
            </a:lvl4pPr>
            <a:lvl5pPr marL="3826510" indent="0" algn="ctr">
              <a:buNone/>
              <a:defRPr/>
            </a:lvl5pPr>
            <a:lvl6pPr marL="4783455" indent="0" algn="ctr">
              <a:buNone/>
              <a:defRPr/>
            </a:lvl6pPr>
            <a:lvl7pPr marL="5739765" indent="0" algn="ctr">
              <a:buNone/>
              <a:defRPr/>
            </a:lvl7pPr>
            <a:lvl8pPr marL="6696710" indent="0" algn="ctr">
              <a:buNone/>
              <a:defRPr/>
            </a:lvl8pPr>
            <a:lvl9pPr marL="76530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500"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500">
              <a:defRPr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2" y="1251409"/>
            <a:ext cx="11781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8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9273245"/>
            <a:ext cx="186873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8" y="8815269"/>
            <a:ext cx="186873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8" y="8520650"/>
            <a:ext cx="186873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8" y="8345629"/>
            <a:ext cx="186873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20785" algn="l">
              <a:defRPr sz="91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28625" anchor="b"/>
          <a:lstStyle>
            <a:lvl1pPr marL="0" indent="0" algn="l">
              <a:spcBef>
                <a:spcPts val="0"/>
              </a:spcBef>
              <a:buNone/>
              <a:defRPr sz="4600">
                <a:solidFill>
                  <a:schemeClr val="tx1"/>
                </a:solidFill>
              </a:defRPr>
            </a:lvl1pPr>
            <a:lvl2pPr marL="1039203" indent="0" algn="ctr">
              <a:buNone/>
            </a:lvl2pPr>
            <a:lvl3pPr marL="2078405" indent="0" algn="ctr">
              <a:buNone/>
            </a:lvl3pPr>
            <a:lvl4pPr marL="3117609" indent="0" algn="ctr">
              <a:buNone/>
            </a:lvl4pPr>
            <a:lvl5pPr marL="4156812" indent="0" algn="ctr">
              <a:buNone/>
            </a:lvl5pPr>
            <a:lvl6pPr marL="5196015" indent="0" algn="ctr">
              <a:buNone/>
            </a:lvl6pPr>
            <a:lvl7pPr marL="6235217" indent="0" algn="ctr">
              <a:buNone/>
            </a:lvl7pPr>
            <a:lvl8pPr marL="7274420" indent="0" algn="ctr">
              <a:buNone/>
            </a:lvl8pPr>
            <a:lvl9pPr marL="831362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7840" tIns="103921" rIns="207840" bIns="103921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2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07840" tIns="103921" rIns="207840" bIns="103921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4"/>
            <a:ext cx="7560945" cy="304278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1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1"/>
            <a:ext cx="409495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6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3" y="7840981"/>
            <a:ext cx="1267486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1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29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29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1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207840" tIns="103921" rIns="207840" bIns="103921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1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2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4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39" y="1251409"/>
            <a:ext cx="2437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3" y="2483698"/>
            <a:ext cx="14632643" cy="1796131"/>
          </a:xfrm>
        </p:spPr>
        <p:txBody>
          <a:bodyPr lIns="187057" bIns="0"/>
          <a:lstStyle>
            <a:lvl1pPr marL="12470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2" y="940918"/>
            <a:ext cx="20872577" cy="1428178"/>
          </a:xfrm>
        </p:spPr>
        <p:txBody>
          <a:bodyPr tIns="145489"/>
          <a:lstStyle>
            <a:lvl1pPr algn="l">
              <a:buNone/>
              <a:defRPr sz="8600" b="0" cap="none" spc="-34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8"/>
            <a:ext cx="10334890" cy="831645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5" y="3253298"/>
            <a:ext cx="10334890" cy="8316457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000"/>
            </a:lvl4pPr>
            <a:lvl5pPr>
              <a:defRPr sz="4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1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0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2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5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4" y="1251409"/>
            <a:ext cx="24375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8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3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91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3325417"/>
            <a:ext cx="10338954" cy="1175562"/>
          </a:xfrm>
        </p:spPr>
        <p:txBody>
          <a:bodyPr anchor="ctr"/>
          <a:lstStyle>
            <a:lvl1pPr marL="166272" indent="0" algn="l">
              <a:buNone/>
              <a:defRPr sz="5500" b="1">
                <a:solidFill>
                  <a:schemeClr val="accent2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66272" indent="0">
              <a:buNone/>
              <a:defRPr sz="5500" b="1">
                <a:solidFill>
                  <a:schemeClr val="accent2"/>
                </a:solidFill>
              </a:defRPr>
            </a:lvl1pPr>
            <a:lvl2pPr>
              <a:buNone/>
              <a:defRPr sz="4600" b="1"/>
            </a:lvl2pPr>
            <a:lvl3pPr>
              <a:buNone/>
              <a:defRPr sz="4000" b="1"/>
            </a:lvl3pPr>
            <a:lvl4pPr>
              <a:buNone/>
              <a:defRPr sz="3600" b="1"/>
            </a:lvl4pPr>
            <a:lvl5pPr>
              <a:buNone/>
              <a:defRPr sz="3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8" y="4518482"/>
            <a:ext cx="10338954" cy="7275309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2"/>
            <a:ext cx="10343014" cy="7275309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91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1" y="501730"/>
            <a:ext cx="21059775" cy="2135267"/>
          </a:xfrm>
        </p:spPr>
        <p:txBody>
          <a:bodyPr anchor="ctr"/>
          <a:lstStyle>
            <a:lvl1pPr algn="l">
              <a:buNone/>
              <a:defRPr sz="82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1" y="2636997"/>
            <a:ext cx="6434931" cy="8401050"/>
          </a:xfrm>
        </p:spPr>
        <p:txBody>
          <a:bodyPr/>
          <a:lstStyle>
            <a:lvl1pPr marL="124704" indent="0">
              <a:buNone/>
              <a:defRPr sz="4000"/>
            </a:lvl1pPr>
            <a:lvl2pPr>
              <a:buNone/>
              <a:defRPr sz="2700"/>
            </a:lvl2pPr>
            <a:lvl3pPr>
              <a:buNone/>
              <a:defRPr sz="2200"/>
            </a:lvl3pPr>
            <a:lvl4pPr>
              <a:buNone/>
              <a:defRPr sz="2000"/>
            </a:lvl4pPr>
            <a:lvl5pPr>
              <a:buNone/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6" y="2636997"/>
            <a:ext cx="14039850" cy="8401050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2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4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1"/>
            <a:ext cx="242112" cy="329058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1" y="2473926"/>
            <a:ext cx="242112" cy="329058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0" y="2663534"/>
            <a:ext cx="242114" cy="329060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2"/>
            <a:ext cx="17549813" cy="1289463"/>
          </a:xfrm>
        </p:spPr>
        <p:txBody>
          <a:bodyPr anchor="b"/>
          <a:lstStyle>
            <a:lvl1pPr algn="l">
              <a:buNone/>
              <a:defRPr sz="48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73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62353" indent="0">
              <a:spcBef>
                <a:spcPts val="0"/>
              </a:spcBef>
              <a:buNone/>
              <a:defRPr sz="3100">
                <a:solidFill>
                  <a:srgbClr val="FFFFFF"/>
                </a:solidFill>
              </a:defRPr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3" y="102099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6" y="102099"/>
            <a:ext cx="1423484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4" y="102099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652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3" y="504652"/>
            <a:ext cx="15014840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4969" y="2062342"/>
            <a:ext cx="17549813" cy="4387215"/>
          </a:xfrm>
        </p:spPr>
        <p:txBody>
          <a:bodyPr anchor="b"/>
          <a:lstStyle>
            <a:lvl1pPr algn="ctr"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6618745"/>
            <a:ext cx="17549813" cy="3042463"/>
          </a:xfrm>
        </p:spPr>
        <p:txBody>
          <a:bodyPr/>
          <a:lstStyle>
            <a:lvl1pPr marL="0" indent="0" algn="ctr">
              <a:buNone/>
              <a:defRPr sz="4410"/>
            </a:lvl1pPr>
            <a:lvl2pPr marL="840105" indent="0" algn="ctr">
              <a:buNone/>
              <a:defRPr sz="3675"/>
            </a:lvl2pPr>
            <a:lvl3pPr marL="1680210" indent="0" algn="ctr">
              <a:buNone/>
              <a:defRPr sz="3308"/>
            </a:lvl3pPr>
            <a:lvl4pPr marL="2520315" indent="0" algn="ctr">
              <a:buNone/>
              <a:defRPr sz="2940"/>
            </a:lvl4pPr>
            <a:lvl5pPr marL="3360420" indent="0" algn="ctr">
              <a:buNone/>
              <a:defRPr sz="2940"/>
            </a:lvl5pPr>
            <a:lvl6pPr marL="4200525" indent="0" algn="ctr">
              <a:buNone/>
              <a:defRPr sz="2940"/>
            </a:lvl6pPr>
            <a:lvl7pPr marL="5040630" indent="0" algn="ctr">
              <a:buNone/>
              <a:defRPr sz="2940"/>
            </a:lvl7pPr>
            <a:lvl8pPr marL="5880735" indent="0" algn="ctr">
              <a:buNone/>
              <a:defRPr sz="2940"/>
            </a:lvl8pPr>
            <a:lvl9pPr marL="6720840" indent="0" algn="ctr">
              <a:buNone/>
              <a:defRPr sz="29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10/24/2025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5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5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951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212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6" y="3141645"/>
            <a:ext cx="20182284" cy="5241904"/>
          </a:xfrm>
        </p:spPr>
        <p:txBody>
          <a:bodyPr anchor="b"/>
          <a:lstStyle>
            <a:lvl1pPr>
              <a:defRPr sz="110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6" y="8433139"/>
            <a:ext cx="20182284" cy="2756594"/>
          </a:xfrm>
        </p:spPr>
        <p:txBody>
          <a:bodyPr/>
          <a:lstStyle>
            <a:lvl1pPr marL="0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1pPr>
            <a:lvl2pPr marL="840105" indent="0">
              <a:buNone/>
              <a:defRPr sz="3675">
                <a:solidFill>
                  <a:schemeClr val="tx1">
                    <a:tint val="75000"/>
                  </a:schemeClr>
                </a:solidFill>
              </a:defRPr>
            </a:lvl2pPr>
            <a:lvl3pPr marL="1680210" indent="0">
              <a:buNone/>
              <a:defRPr sz="3308">
                <a:solidFill>
                  <a:schemeClr val="tx1">
                    <a:tint val="75000"/>
                  </a:schemeClr>
                </a:solidFill>
              </a:defRPr>
            </a:lvl3pPr>
            <a:lvl4pPr marL="252031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4pPr>
            <a:lvl5pPr marL="336042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5pPr>
            <a:lvl6pPr marL="420052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6pPr>
            <a:lvl7pPr marL="504063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7pPr>
            <a:lvl8pPr marL="5880735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8pPr>
            <a:lvl9pPr marL="6720840" indent="0">
              <a:buNone/>
              <a:defRPr sz="29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472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3354586"/>
            <a:ext cx="9944894" cy="7995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8557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670918"/>
            <a:ext cx="20182284" cy="2435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2" y="3089137"/>
            <a:ext cx="9899190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2" y="4603076"/>
            <a:ext cx="9899190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3" y="3089137"/>
            <a:ext cx="9947942" cy="1513938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105" indent="0">
              <a:buNone/>
              <a:defRPr sz="3675" b="1"/>
            </a:lvl2pPr>
            <a:lvl3pPr marL="1680210" indent="0">
              <a:buNone/>
              <a:defRPr sz="3308" b="1"/>
            </a:lvl3pPr>
            <a:lvl4pPr marL="2520315" indent="0">
              <a:buNone/>
              <a:defRPr sz="2940" b="1"/>
            </a:lvl4pPr>
            <a:lvl5pPr marL="3360420" indent="0">
              <a:buNone/>
              <a:defRPr sz="2940" b="1"/>
            </a:lvl5pPr>
            <a:lvl6pPr marL="4200525" indent="0">
              <a:buNone/>
              <a:defRPr sz="2940" b="1"/>
            </a:lvl6pPr>
            <a:lvl7pPr marL="5040630" indent="0">
              <a:buNone/>
              <a:defRPr sz="2940" b="1"/>
            </a:lvl7pPr>
            <a:lvl8pPr marL="5880735" indent="0">
              <a:buNone/>
              <a:defRPr sz="2940" b="1"/>
            </a:lvl8pPr>
            <a:lvl9pPr marL="6720840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3" y="4603076"/>
            <a:ext cx="9947942" cy="67704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279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1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40"/>
            </a:lvl1pPr>
            <a:lvl2pPr marL="956310" indent="0">
              <a:buNone/>
              <a:defRPr sz="3725"/>
            </a:lvl2pPr>
            <a:lvl3pPr marL="1913255" indent="0">
              <a:buNone/>
              <a:defRPr sz="3310"/>
            </a:lvl3pPr>
            <a:lvl4pPr marL="2869565" indent="0">
              <a:buNone/>
              <a:defRPr sz="2895"/>
            </a:lvl4pPr>
            <a:lvl5pPr marL="3826510" indent="0">
              <a:buNone/>
              <a:defRPr sz="2895"/>
            </a:lvl5pPr>
            <a:lvl6pPr marL="4783455" indent="0">
              <a:buNone/>
              <a:defRPr sz="2895"/>
            </a:lvl6pPr>
            <a:lvl7pPr marL="5739765" indent="0">
              <a:buNone/>
              <a:defRPr sz="2895"/>
            </a:lvl7pPr>
            <a:lvl8pPr marL="6696710" indent="0">
              <a:buNone/>
              <a:defRPr sz="2895"/>
            </a:lvl8pPr>
            <a:lvl9pPr marL="7653020" indent="0">
              <a:buNone/>
              <a:defRPr sz="28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45896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1814394"/>
            <a:ext cx="11846123" cy="8955286"/>
          </a:xfrm>
        </p:spPr>
        <p:txBody>
          <a:bodyPr/>
          <a:lstStyle>
            <a:lvl1pPr>
              <a:defRPr sz="5880"/>
            </a:lvl1pPr>
            <a:lvl2pPr>
              <a:defRPr sz="5145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948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840105"/>
            <a:ext cx="7547028" cy="2940368"/>
          </a:xfrm>
        </p:spPr>
        <p:txBody>
          <a:bodyPr anchor="b"/>
          <a:lstStyle>
            <a:lvl1pPr>
              <a:defRPr sz="5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1814394"/>
            <a:ext cx="11846123" cy="8955286"/>
          </a:xfrm>
        </p:spPr>
        <p:txBody>
          <a:bodyPr anchor="t"/>
          <a:lstStyle>
            <a:lvl1pPr marL="0" indent="0">
              <a:buNone/>
              <a:defRPr sz="5880"/>
            </a:lvl1pPr>
            <a:lvl2pPr marL="840105" indent="0">
              <a:buNone/>
              <a:defRPr sz="5145"/>
            </a:lvl2pPr>
            <a:lvl3pPr marL="1680210" indent="0">
              <a:buNone/>
              <a:defRPr sz="4410"/>
            </a:lvl3pPr>
            <a:lvl4pPr marL="2520315" indent="0">
              <a:buNone/>
              <a:defRPr sz="3675"/>
            </a:lvl4pPr>
            <a:lvl5pPr marL="3360420" indent="0">
              <a:buNone/>
              <a:defRPr sz="3675"/>
            </a:lvl5pPr>
            <a:lvl6pPr marL="4200525" indent="0">
              <a:buNone/>
              <a:defRPr sz="3675"/>
            </a:lvl6pPr>
            <a:lvl7pPr marL="5040630" indent="0">
              <a:buNone/>
              <a:defRPr sz="3675"/>
            </a:lvl7pPr>
            <a:lvl8pPr marL="5880735" indent="0">
              <a:buNone/>
              <a:defRPr sz="3675"/>
            </a:lvl8pPr>
            <a:lvl9pPr marL="6720840" indent="0">
              <a:buNone/>
              <a:defRPr sz="367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3780472"/>
            <a:ext cx="7547028" cy="7003793"/>
          </a:xfrm>
        </p:spPr>
        <p:txBody>
          <a:bodyPr/>
          <a:lstStyle>
            <a:lvl1pPr marL="0" indent="0">
              <a:buNone/>
              <a:defRPr sz="2940"/>
            </a:lvl1pPr>
            <a:lvl2pPr marL="840105" indent="0">
              <a:buNone/>
              <a:defRPr sz="2573"/>
            </a:lvl2pPr>
            <a:lvl3pPr marL="1680210" indent="0">
              <a:buNone/>
              <a:defRPr sz="2205"/>
            </a:lvl3pPr>
            <a:lvl4pPr marL="2520315" indent="0">
              <a:buNone/>
              <a:defRPr sz="1838"/>
            </a:lvl4pPr>
            <a:lvl5pPr marL="3360420" indent="0">
              <a:buNone/>
              <a:defRPr sz="1838"/>
            </a:lvl5pPr>
            <a:lvl6pPr marL="4200525" indent="0">
              <a:buNone/>
              <a:defRPr sz="1838"/>
            </a:lvl6pPr>
            <a:lvl7pPr marL="5040630" indent="0">
              <a:buNone/>
              <a:defRPr sz="1838"/>
            </a:lvl7pPr>
            <a:lvl8pPr marL="5880735" indent="0">
              <a:buNone/>
              <a:defRPr sz="1838"/>
            </a:lvl8pPr>
            <a:lvl9pPr marL="6720840" indent="0">
              <a:buNone/>
              <a:defRPr sz="1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69610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38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6" y="670917"/>
            <a:ext cx="5045571" cy="106792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3" y="670917"/>
            <a:ext cx="14844216" cy="106792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46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88" y="505264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2863BAF-ED5C-4ABA-B845-0E71355E2F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5"/>
            </a:lvl1pPr>
            <a:lvl2pPr>
              <a:defRPr sz="5070"/>
            </a:lvl2pPr>
            <a:lvl3pPr>
              <a:defRPr sz="4140"/>
            </a:lvl3pPr>
            <a:lvl4pPr>
              <a:defRPr sz="3725"/>
            </a:lvl4pPr>
            <a:lvl5pPr>
              <a:defRPr sz="3725"/>
            </a:lvl5pPr>
            <a:lvl6pPr>
              <a:defRPr sz="3725"/>
            </a:lvl6pPr>
            <a:lvl7pPr>
              <a:defRPr sz="3725"/>
            </a:lvl7pPr>
            <a:lvl8pPr>
              <a:defRPr sz="3725"/>
            </a:lvl8pPr>
            <a:lvl9pPr>
              <a:defRPr sz="37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310" indent="0">
              <a:buNone/>
              <a:defRPr sz="4140" b="1"/>
            </a:lvl2pPr>
            <a:lvl3pPr marL="1913255" indent="0">
              <a:buNone/>
              <a:defRPr sz="3725" b="1"/>
            </a:lvl3pPr>
            <a:lvl4pPr marL="2869565" indent="0">
              <a:buNone/>
              <a:defRPr sz="3310" b="1"/>
            </a:lvl4pPr>
            <a:lvl5pPr marL="3826510" indent="0">
              <a:buNone/>
              <a:defRPr sz="3310" b="1"/>
            </a:lvl5pPr>
            <a:lvl6pPr marL="4783455" indent="0">
              <a:buNone/>
              <a:defRPr sz="3310" b="1"/>
            </a:lvl6pPr>
            <a:lvl7pPr marL="5739765" indent="0">
              <a:buNone/>
              <a:defRPr sz="3310" b="1"/>
            </a:lvl7pPr>
            <a:lvl8pPr marL="6696710" indent="0">
              <a:buNone/>
              <a:defRPr sz="3310" b="1"/>
            </a:lvl8pPr>
            <a:lvl9pPr marL="7653020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40"/>
            </a:lvl2pPr>
            <a:lvl3pPr>
              <a:defRPr sz="3725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5"/>
            </a:lvl2pPr>
            <a:lvl3pPr>
              <a:defRPr sz="5070"/>
            </a:lvl3pPr>
            <a:lvl4pPr>
              <a:defRPr sz="4140"/>
            </a:lvl4pPr>
            <a:lvl5pPr>
              <a:defRPr sz="4140"/>
            </a:lvl5pPr>
            <a:lvl6pPr>
              <a:defRPr sz="4140"/>
            </a:lvl6pPr>
            <a:lvl7pPr>
              <a:defRPr sz="4140"/>
            </a:lvl7pPr>
            <a:lvl8pPr>
              <a:defRPr sz="4140"/>
            </a:lvl8pPr>
            <a:lvl9pPr>
              <a:defRPr sz="41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4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310" indent="0">
              <a:buNone/>
              <a:defRPr sz="5895"/>
            </a:lvl2pPr>
            <a:lvl3pPr marL="1913255" indent="0">
              <a:buNone/>
              <a:defRPr sz="5070"/>
            </a:lvl3pPr>
            <a:lvl4pPr marL="2869565" indent="0">
              <a:buNone/>
              <a:defRPr sz="4140"/>
            </a:lvl4pPr>
            <a:lvl5pPr marL="3826510" indent="0">
              <a:buNone/>
              <a:defRPr sz="4140"/>
            </a:lvl5pPr>
            <a:lvl6pPr marL="4783455" indent="0">
              <a:buNone/>
              <a:defRPr sz="4140"/>
            </a:lvl6pPr>
            <a:lvl7pPr marL="5739765" indent="0">
              <a:buNone/>
              <a:defRPr sz="4140"/>
            </a:lvl7pPr>
            <a:lvl8pPr marL="6696710" indent="0">
              <a:buNone/>
              <a:defRPr sz="4140"/>
            </a:lvl8pPr>
            <a:lvl9pPr marL="7653020" indent="0">
              <a:buNone/>
              <a:defRPr sz="414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5"/>
            </a:lvl1pPr>
            <a:lvl2pPr marL="956310" indent="0">
              <a:buNone/>
              <a:defRPr sz="2485"/>
            </a:lvl2pPr>
            <a:lvl3pPr marL="1913255" indent="0">
              <a:buNone/>
              <a:defRPr sz="2070"/>
            </a:lvl3pPr>
            <a:lvl4pPr marL="2869565" indent="0">
              <a:buNone/>
              <a:defRPr sz="1860"/>
            </a:lvl4pPr>
            <a:lvl5pPr marL="3826510" indent="0">
              <a:buNone/>
              <a:defRPr sz="1860"/>
            </a:lvl5pPr>
            <a:lvl6pPr marL="4783455" indent="0">
              <a:buNone/>
              <a:defRPr sz="1860"/>
            </a:lvl6pPr>
            <a:lvl7pPr marL="5739765" indent="0">
              <a:buNone/>
              <a:defRPr sz="1860"/>
            </a:lvl7pPr>
            <a:lvl8pPr marL="6696710" indent="0">
              <a:buNone/>
              <a:defRPr sz="1860"/>
            </a:lvl8pPr>
            <a:lvl9pPr marL="7653020" indent="0">
              <a:buNone/>
              <a:defRPr sz="18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1913255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panose="020B0604020202020204" pitchFamily="34" charset="0"/>
              </a:rPr>
              <a:pPr defTabSz="1913255"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ct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184960" tIns="92484" rIns="184960" bIns="92484" numCol="1" anchor="t" anchorCtr="0" compatLnSpc="1"/>
          <a:lstStyle>
            <a:lvl1pPr algn="r">
              <a:defRPr sz="2895">
                <a:solidFill>
                  <a:srgbClr val="000000"/>
                </a:solidFill>
              </a:defRPr>
            </a:lvl1pPr>
          </a:lstStyle>
          <a:p>
            <a:pPr defTabSz="944880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panose="020B0604020202020204" pitchFamily="34" charset="0"/>
              </a:rPr>
              <a:pPr defTabSz="944880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5pPr>
      <a:lvl6pPr marL="9563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6pPr>
      <a:lvl7pPr marL="191325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7pPr>
      <a:lvl8pPr marL="2869565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8pPr>
      <a:lvl9pPr marL="3826510" algn="ctr" rtl="0" eaLnBrk="1" fontAlgn="base" hangingPunct="1">
        <a:spcBef>
          <a:spcPct val="0"/>
        </a:spcBef>
        <a:spcAft>
          <a:spcPct val="0"/>
        </a:spcAft>
        <a:defRPr sz="9205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716915" indent="-716915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845" indent="-596900" algn="l" rtl="0" eaLnBrk="0" fontAlgn="base" hangingPunct="0">
        <a:spcBef>
          <a:spcPct val="20000"/>
        </a:spcBef>
        <a:spcAft>
          <a:spcPct val="0"/>
        </a:spcAft>
        <a:buChar char="–"/>
        <a:defRPr sz="5895">
          <a:solidFill>
            <a:schemeClr val="tx1"/>
          </a:solidFill>
          <a:latin typeface="+mn-lt"/>
        </a:defRPr>
      </a:lvl2pPr>
      <a:lvl3pPr marL="2390140" indent="-477520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7085" indent="-477520" algn="l" rtl="0" eaLnBrk="0" fontAlgn="base" hangingPunct="0">
        <a:spcBef>
          <a:spcPct val="20000"/>
        </a:spcBef>
        <a:spcAft>
          <a:spcPct val="0"/>
        </a:spcAft>
        <a:buChar char="–"/>
        <a:defRPr sz="4140">
          <a:solidFill>
            <a:schemeClr val="tx1"/>
          </a:solidFill>
          <a:latin typeface="+mn-lt"/>
        </a:defRPr>
      </a:lvl4pPr>
      <a:lvl5pPr marL="4303395" indent="-477520" algn="l" rtl="0" eaLnBrk="0" fontAlgn="base" hangingPunct="0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5pPr>
      <a:lvl6pPr marL="526161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6pPr>
      <a:lvl7pPr marL="6217920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7pPr>
      <a:lvl8pPr marL="717486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8pPr>
      <a:lvl9pPr marL="8131175" indent="-478155" algn="l" rtl="0" eaLnBrk="1" fontAlgn="base" hangingPunct="1">
        <a:spcBef>
          <a:spcPct val="20000"/>
        </a:spcBef>
        <a:spcAft>
          <a:spcPct val="0"/>
        </a:spcAft>
        <a:buChar char="»"/>
        <a:defRPr sz="414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1pPr>
      <a:lvl2pPr marL="9563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3pPr>
      <a:lvl4pPr marL="28695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5pPr>
      <a:lvl6pPr marL="478345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6pPr>
      <a:lvl7pPr marL="5739765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7pPr>
      <a:lvl8pPr marL="669671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0" algn="l" defTabSz="1913255" rtl="0" eaLnBrk="1" latinLnBrk="0" hangingPunct="1">
        <a:defRPr sz="3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50000">
              <a:schemeClr val="tx1"/>
            </a:gs>
            <a:gs pos="100000">
              <a:srgbClr val="92D050">
                <a:alpha val="22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8" y="9273245"/>
            <a:ext cx="186873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8" y="8815269"/>
            <a:ext cx="186873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8" y="8520650"/>
            <a:ext cx="186873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8" y="8345629"/>
            <a:ext cx="186873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2" y="1251409"/>
            <a:ext cx="117810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8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5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4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07840" tIns="103921" rIns="207840" bIns="10392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207840" tIns="103921" rIns="207840" bIns="103921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07840" tIns="103921" rIns="207840" bIns="1039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3" y="11790642"/>
            <a:ext cx="5459942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10/24/2025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6" y="11790642"/>
            <a:ext cx="14234848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4" y="11790642"/>
            <a:ext cx="1169988" cy="670917"/>
          </a:xfrm>
          <a:prstGeom prst="rect">
            <a:avLst/>
          </a:prstGeom>
        </p:spPr>
        <p:txBody>
          <a:bodyPr vert="horz" lIns="207840" tIns="103921" rIns="207840" bIns="103921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7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9100" kern="1200" spc="-228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5pPr>
      <a:lvl6pPr marL="1039203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6pPr>
      <a:lvl7pPr marL="2078405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7pPr>
      <a:lvl8pPr marL="3117609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8pPr>
      <a:lvl9pPr marL="4156812" algn="l" rtl="0" fontAlgn="base">
        <a:spcBef>
          <a:spcPct val="0"/>
        </a:spcBef>
        <a:spcAft>
          <a:spcPct val="0"/>
        </a:spcAft>
        <a:defRPr sz="91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934562" indent="-779402" algn="l" rtl="0" eaLnBrk="0" fontAlgn="base" hangingPunct="0">
        <a:spcBef>
          <a:spcPts val="1592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681488" indent="-649501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900" kern="1200">
          <a:solidFill>
            <a:schemeClr val="tx1"/>
          </a:solidFill>
          <a:latin typeface="+mn-lt"/>
          <a:ea typeface="+mn-ea"/>
          <a:cs typeface="+mn-cs"/>
        </a:defRPr>
      </a:lvl2pPr>
      <a:lvl3pPr marL="2262433" indent="-51960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2865025" indent="-519602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3366586" indent="-476302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3886619" indent="-478034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4323084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4759550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6015" indent="-415681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0392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0784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3117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41568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5196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62352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72744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83136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670918"/>
            <a:ext cx="20182284" cy="2435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3354586"/>
            <a:ext cx="20182284" cy="7995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11679794"/>
            <a:ext cx="7897416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11679794"/>
            <a:ext cx="5264944" cy="670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5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sldNum="0" hdr="0" ftr="0" dt="0"/>
  <p:txStyles>
    <p:titleStyle>
      <a:lvl1pPr algn="l" defTabSz="1680210" rtl="0" eaLnBrk="1" latinLnBrk="0" hangingPunct="1">
        <a:lnSpc>
          <a:spcPct val="90000"/>
        </a:lnSpc>
        <a:spcBef>
          <a:spcPct val="0"/>
        </a:spcBef>
        <a:buNone/>
        <a:defRPr sz="80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053" indent="-420053" algn="l" defTabSz="1680210" rtl="0" eaLnBrk="1" latinLnBrk="0" hangingPunct="1">
        <a:lnSpc>
          <a:spcPct val="90000"/>
        </a:lnSpc>
        <a:spcBef>
          <a:spcPts val="1838"/>
        </a:spcBef>
        <a:buFont typeface="Arial" panose="020B0604020202020204" pitchFamily="34" charset="0"/>
        <a:buChar char="•"/>
        <a:defRPr sz="5145" kern="1200">
          <a:solidFill>
            <a:schemeClr val="tx1"/>
          </a:solidFill>
          <a:latin typeface="+mn-lt"/>
          <a:ea typeface="+mn-ea"/>
          <a:cs typeface="+mn-cs"/>
        </a:defRPr>
      </a:lvl1pPr>
      <a:lvl2pPr marL="126015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10026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675" kern="1200">
          <a:solidFill>
            <a:schemeClr val="tx1"/>
          </a:solidFill>
          <a:latin typeface="+mn-lt"/>
          <a:ea typeface="+mn-ea"/>
          <a:cs typeface="+mn-cs"/>
        </a:defRPr>
      </a:lvl3pPr>
      <a:lvl4pPr marL="294036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78047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62057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46068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6300788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7140893" indent="-420053" algn="l" defTabSz="1680210" rtl="0" eaLnBrk="1" latinLnBrk="0" hangingPunct="1">
        <a:lnSpc>
          <a:spcPct val="90000"/>
        </a:lnSpc>
        <a:spcBef>
          <a:spcPts val="919"/>
        </a:spcBef>
        <a:buFont typeface="Arial" panose="020B0604020202020204" pitchFamily="34" charset="0"/>
        <a:buChar char="•"/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1pPr>
      <a:lvl2pPr marL="84010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2pPr>
      <a:lvl3pPr marL="168021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3pPr>
      <a:lvl4pPr marL="252031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4pPr>
      <a:lvl5pPr marL="336042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5pPr>
      <a:lvl6pPr marL="420052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6pPr>
      <a:lvl7pPr marL="504063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7pPr>
      <a:lvl8pPr marL="5880735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8pPr>
      <a:lvl9pPr marL="6720840" algn="l" defTabSz="1680210" rtl="0" eaLnBrk="1" latinLnBrk="0" hangingPunct="1">
        <a:defRPr sz="33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5.xml"/><Relationship Id="rId1" Type="http://schemas.openxmlformats.org/officeDocument/2006/relationships/audio" Target="file:///C:\Users\user\Celtic%20Alleluia%20F.wav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AutoShape 2" descr="Related image"/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1122903" y="3638519"/>
            <a:ext cx="12271208" cy="532453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4">
                <a:satMod val="175000"/>
                <a:alpha val="0"/>
              </a:schemeClr>
            </a:glow>
            <a:outerShdw sx="1000" sy="1000" algn="ctr" rotWithShape="0">
              <a:srgbClr val="FFC000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17000" b="1" dirty="0">
                <a:solidFill>
                  <a:schemeClr val="tx1"/>
                </a:solidFill>
                <a:effectLst>
                  <a:glow rad="228600">
                    <a:schemeClr val="bg1"/>
                  </a:glow>
                </a:effectLst>
                <a:latin typeface="Cambria" pitchFamily="18" charset="0"/>
              </a:rPr>
              <a:t>It-</a:t>
            </a:r>
            <a:r>
              <a:rPr lang="en-GB" sz="17000" b="1" dirty="0" err="1">
                <a:solidFill>
                  <a:schemeClr val="tx1"/>
                </a:solidFill>
                <a:effectLst>
                  <a:glow rad="228600">
                    <a:schemeClr val="bg1"/>
                  </a:glow>
                </a:effectLst>
                <a:latin typeface="Cambria" pitchFamily="18" charset="0"/>
              </a:rPr>
              <a:t>Triq</a:t>
            </a:r>
            <a:r>
              <a:rPr lang="en-GB" sz="17000" b="1" dirty="0">
                <a:solidFill>
                  <a:schemeClr val="tx1"/>
                </a:solidFill>
                <a:effectLst>
                  <a:glow rad="228600">
                    <a:schemeClr val="bg1"/>
                  </a:glow>
                </a:effectLst>
                <a:latin typeface="Cambria" pitchFamily="18" charset="0"/>
              </a:rPr>
              <a:t> </a:t>
            </a:r>
          </a:p>
          <a:p>
            <a:pPr algn="ctr"/>
            <a:r>
              <a:rPr lang="en-GB" sz="17000" b="1" dirty="0" err="1">
                <a:solidFill>
                  <a:schemeClr val="tx1"/>
                </a:solidFill>
                <a:effectLst>
                  <a:glow rad="228600">
                    <a:schemeClr val="bg1"/>
                  </a:glow>
                </a:effectLst>
                <a:latin typeface="Cambria" pitchFamily="18" charset="0"/>
              </a:rPr>
              <a:t>tal-Umiltà</a:t>
            </a:r>
            <a:endParaRPr lang="en-GB" sz="17000" b="1" dirty="0">
              <a:solidFill>
                <a:schemeClr val="tx1"/>
              </a:solidFill>
              <a:effectLst>
                <a:glow rad="228600">
                  <a:schemeClr val="bg1"/>
                </a:glow>
              </a:effectLst>
              <a:latin typeface="Cambria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358507-D916-5777-FD86-CA0E3CBEB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" y="7937"/>
            <a:ext cx="11079875" cy="126015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1" y="3710669"/>
            <a:ext cx="23399750" cy="518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mħallef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jħarisx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uċuħ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7054C2B3-CCA9-1DFF-90F7-9016FE02E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0AFDA5E1-8498-9A45-F6C6-E9F70D8695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5599" y="1411605"/>
            <a:ext cx="22688551" cy="9778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joqgħodx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iħares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wiċċ dak li jkun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b’dannu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fqir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jagħti widen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għat-talba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magħkus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62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55599" y="1530396"/>
            <a:ext cx="22688551" cy="95407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jagħlaqx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widnejh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għat-talba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bil-ħniena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iltim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jew 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armla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tibki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xortiha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355600" y="2638290"/>
            <a:ext cx="22688550" cy="7324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jaqdi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mill-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lil Alla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jintlaqa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u t-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talba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titla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m’ogħla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sħab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0" y="1397318"/>
            <a:ext cx="23399750" cy="9806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talba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tinfed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sħab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toqgħodx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kwietha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qabel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tasal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qrib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il-Mulej,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10C05ECB-4246-9BA9-1946-98034E5B7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E70FBB6B-BCFA-8F72-A131-B479C915A11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1397319"/>
            <a:ext cx="23399750" cy="9806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ma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tiqafx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qabel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mal-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Għoli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jagħti widen,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jagħti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raġun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lill-ġusti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jagħmel </a:t>
            </a:r>
            <a:r>
              <a:rPr lang="en-GB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ħaqq</a:t>
            </a:r>
            <a:r>
              <a:rPr lang="en-GB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833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806099"/>
            <a:ext cx="22837960" cy="5033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tal-Mulej.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60426" y="314325"/>
            <a:ext cx="21234631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Responsorjali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526125" y="4742327"/>
            <a:ext cx="22526221" cy="474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sv-SE" sz="1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Dan il-fqajjar sejjaħ u </a:t>
            </a:r>
          </a:p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l-Mulej semgħu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452968" y="1680853"/>
            <a:ext cx="22661427" cy="9320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Kull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ħin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inbierek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tifħiru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dejjem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fommi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tiftaħar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ruħi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jisimgħu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fqajrin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jifirħu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!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821007"/>
            <a:ext cx="21991321" cy="5008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Dan il-fqajjar sejjaħ u </a:t>
            </a:r>
          </a:p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l-Mulej semgħu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defRPr/>
            </a:pPr>
            <a:endParaRPr lang="sv-SE" sz="14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7243" y="1738003"/>
            <a:ext cx="22661427" cy="9120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ħarsa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tal-Mulej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ħżiena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biex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jeqred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minn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fuq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l-art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tifkirithom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7243" y="280677"/>
            <a:ext cx="22661427" cy="12092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Jgħajtu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ġusti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għajnuna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u l-Mulej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jismagħhom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mid-dwejjaq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kollha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tagħhom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jeħlishom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735282"/>
            <a:ext cx="21991321" cy="5122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Dan il-fqajjar sejjaħ u </a:t>
            </a:r>
          </a:p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l-Mulej semgħu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11274" y="1371601"/>
            <a:ext cx="22661427" cy="9944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Qrib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il-Mulej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lejn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dawk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b’qalbhom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maqsuma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jgħin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lil dawk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b’ruħhom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mifnija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296999" y="1428751"/>
            <a:ext cx="22661427" cy="98012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Jifdi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l-Mulej 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ħajja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qaddejja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tiegħu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kull min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jistkenn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fih ma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jkollux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xi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jpatti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 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699743" y="3763856"/>
            <a:ext cx="21991321" cy="50943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Dan il-fqajjar sejjaħ u </a:t>
            </a:r>
          </a:p>
          <a:p>
            <a:pPr algn="ctr"/>
            <a:r>
              <a:rPr lang="nl-NL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l-Mulej semgħu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idx="1"/>
          </p:nvPr>
        </p:nvSpPr>
        <p:spPr>
          <a:xfrm>
            <a:off x="208915" y="2301783"/>
            <a:ext cx="22981920" cy="8070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mit-Tieni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Ittra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it-I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ta’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it-IT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Pawl Appostlu lil Timotju</a:t>
            </a:r>
            <a:endParaRPr lang="en-US" sz="155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Tim 4, 6-8. 16-18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371475" y="285752"/>
            <a:ext cx="22672676" cy="12058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Għażiż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demmi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ġa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mxerred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b’sagrifiċċju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tluq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Tqabadt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taqbida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temmejt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ġirja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ħarist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284162" y="257174"/>
            <a:ext cx="22831425" cy="12087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bqija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merfugħa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għalija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ġustizzja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f’dak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il-Jum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iħallasni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l-Mulej,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Imħallef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ġust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1363436"/>
            <a:ext cx="23399750" cy="9874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mhux lili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SE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biss, imma wkoll lil dawk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kollha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jkunu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għexu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fl-imħabba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tad-Dehra tiegħu.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0" y="1428750"/>
            <a:ext cx="23399750" cy="9744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ewwel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difiża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ħadd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kien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kulħadd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ħallieni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Jalla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jkunx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magħdud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kontrihom!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>
          <a:extLst>
            <a:ext uri="{FF2B5EF4-FFF2-40B4-BE49-F238E27FC236}">
              <a16:creationId xmlns:a16="http://schemas.microsoft.com/office/drawing/2014/main" id="{2D059BA2-0C5C-5C75-1960-46745D43B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>
            <a:extLst>
              <a:ext uri="{FF2B5EF4-FFF2-40B4-BE49-F238E27FC236}">
                <a16:creationId xmlns:a16="http://schemas.microsoft.com/office/drawing/2014/main" id="{C6AC1D12-0ED5-7712-7FEE-F858F4A5D55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314327"/>
            <a:ext cx="23399750" cy="11944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Imma 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waqaf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miegħi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qawwa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bis-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saħħa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tiegħi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kelma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tixxandar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sal-aħħar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ġnus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kollha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jisimgħuha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32203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284162" y="257178"/>
            <a:ext cx="22831425" cy="12030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Hekk jien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sfajt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meħlus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ħalq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iljun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Il-Mulej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jeħlisni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minn kull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jħarisni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ma nasal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fis-saltna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 tas-sema.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idx="1"/>
          </p:nvPr>
        </p:nvSpPr>
        <p:spPr>
          <a:xfrm>
            <a:off x="284162" y="3750674"/>
            <a:ext cx="22831425" cy="51002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Glorja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għal dejjem ta’ dejjem! Ammen.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idx="1"/>
          </p:nvPr>
        </p:nvSpPr>
        <p:spPr>
          <a:xfrm>
            <a:off x="1001395" y="3976212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lil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1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4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idx="1"/>
          </p:nvPr>
        </p:nvSpPr>
        <p:spPr>
          <a:xfrm>
            <a:off x="669925" y="268192"/>
            <a:ext cx="22345650" cy="12076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kien li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ħabeb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ħolqien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miegħu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nnifsu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permezz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ta’ Kristu,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fdalna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l-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ministeru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’ din </a:t>
            </a:r>
            <a:r>
              <a:rPr lang="en-GB" sz="15500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il-ħbiberija</a:t>
            </a:r>
            <a:r>
              <a:rPr lang="en-GB" sz="15500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1" y="6073262"/>
            <a:ext cx="419735" cy="6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7806" tIns="103904" rIns="207806" bIns="103904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71014" y="4894429"/>
            <a:ext cx="23165403" cy="262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7806" tIns="103904" rIns="207806" bIns="103904">
            <a:spAutoFit/>
          </a:bodyPr>
          <a:lstStyle/>
          <a:p>
            <a:pPr algn="ctr" eaLnBrk="1" hangingPunct="1">
              <a:defRPr/>
            </a:pPr>
            <a:r>
              <a:rPr lang="en-GB" sz="157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108928" y="10988648"/>
            <a:ext cx="346966" cy="33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51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idx="1"/>
          </p:nvPr>
        </p:nvSpPr>
        <p:spPr>
          <a:xfrm>
            <a:off x="355600" y="3486152"/>
            <a:ext cx="22688550" cy="5762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skont 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San 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18, 9-14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412750" y="1117144"/>
            <a:ext cx="22574250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, kien hemm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uħud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li kienu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jafdaw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fihom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infushom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li huma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ġusti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u kienu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jmaqdru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lill-oħrajn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.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3772168"/>
            <a:ext cx="23005680" cy="5057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Ġesù qalilhom din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parabbola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/>
              </a:rPr>
              <a:t>: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 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68A183BE-B21C-1268-65F8-DD9D64B8D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876262D6-29DD-EE12-3F2B-BF959D801E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0" y="1446980"/>
            <a:ext cx="23399750" cy="9707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“Żewġt irġiel, wieħed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ariżew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u l-ieħor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P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ubblikan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telgħu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fit-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tempju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biex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jitolbu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.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62253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305614"/>
            <a:ext cx="23005680" cy="11990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fariżew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wieqaf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, talab hekk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f’qalbu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‘O Alla,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niżżik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ħajr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li</a:t>
            </a:r>
            <a:endParaRPr lang="mt-MT" sz="15500" dirty="0">
              <a:solidFill>
                <a:srgbClr val="002060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m’iniex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bħall-bqija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tal-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bnedmin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0" y="234038"/>
            <a:ext cx="23399750" cy="1205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ħalliela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inġusti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żienja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jew ukoll bħal dan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pubblikan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 Jiena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nsum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darbtejn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ġimgħa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nħallas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l-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għexur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ta’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kulma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spc="-3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ndaħħal</a:t>
            </a:r>
            <a:r>
              <a:rPr lang="en-US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’. </a:t>
            </a:r>
          </a:p>
        </p:txBody>
      </p:sp>
    </p:spTree>
    <p:extLst>
      <p:ext uri="{BB962C8B-B14F-4D97-AF65-F5344CB8AC3E}">
        <p14:creationId xmlns:p14="http://schemas.microsoft.com/office/powerpoint/2010/main" val="5419641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81345" y="262612"/>
            <a:ext cx="23005680" cy="12081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Iżda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pubblikan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bilwieqfa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fil-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bogħod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anqas biss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ried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jerfa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’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għajnejh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lejn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is-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sema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imma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beda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jħabbat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fuq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sidru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7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jgħid: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197035" y="1488618"/>
            <a:ext cx="23005680" cy="9624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‘O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Alla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ħenn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għalija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għax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midneb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!’. 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idx="1"/>
          </p:nvPr>
        </p:nvSpPr>
        <p:spPr>
          <a:xfrm>
            <a:off x="238495" y="262614"/>
            <a:ext cx="23005680" cy="12081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4000" dirty="0"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 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Ngħidilkom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li dan, u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mhux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l-ieħor,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niżel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dar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iġġustifikat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. Għax kull min jitkabbar,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jiċċekken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; u min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jiċċekken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  <a:sym typeface="Times New Roman" panose="02020603050405020304"/>
              </a:rPr>
              <a:t>, jitkabbar”.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1AA91-2EAC-E304-2D2C-23429C13D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AutoShape 2" descr="Related image">
            <a:extLst>
              <a:ext uri="{FF2B5EF4-FFF2-40B4-BE49-F238E27FC236}">
                <a16:creationId xmlns:a16="http://schemas.microsoft.com/office/drawing/2014/main" id="{9F918B7E-E7A4-AFBE-5F76-A4457B48F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B76434-67A1-5DF3-5C55-459CBE456510}"/>
              </a:ext>
            </a:extLst>
          </p:cNvPr>
          <p:cNvSpPr txBox="1"/>
          <p:nvPr/>
        </p:nvSpPr>
        <p:spPr>
          <a:xfrm>
            <a:off x="11122903" y="3638519"/>
            <a:ext cx="12271208" cy="532453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4">
                <a:satMod val="175000"/>
                <a:alpha val="0"/>
              </a:schemeClr>
            </a:glow>
            <a:outerShdw sx="1000" sy="1000" algn="ctr" rotWithShape="0">
              <a:srgbClr val="FFC000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7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It-</a:t>
            </a:r>
            <a:r>
              <a:rPr kumimoji="0" lang="en-GB" sz="17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Triq</a:t>
            </a:r>
            <a:r>
              <a:rPr kumimoji="0" lang="en-GB" sz="17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7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tal-Umiltà</a:t>
            </a:r>
            <a:endParaRPr kumimoji="0" lang="en-GB" sz="17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228600">
                  <a:prstClr val="white"/>
                </a:glow>
              </a:effectLst>
              <a:uLnTx/>
              <a:uFillTx/>
              <a:latin typeface="Cambria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AF43FB-4F29-3FDF-3CF1-FD0BDD821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" y="7937"/>
            <a:ext cx="11079875" cy="1260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975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90663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440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C82DEE-BE70-204C-834E-2FB9AD24D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AutoShape 2" descr="Related image">
            <a:extLst>
              <a:ext uri="{FF2B5EF4-FFF2-40B4-BE49-F238E27FC236}">
                <a16:creationId xmlns:a16="http://schemas.microsoft.com/office/drawing/2014/main" id="{08A27E3A-A294-485A-4BA9-A90DCC6A04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-3175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GB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9E0301-04B7-BC03-D5BF-EAB2DE91AC74}"/>
              </a:ext>
            </a:extLst>
          </p:cNvPr>
          <p:cNvSpPr txBox="1"/>
          <p:nvPr/>
        </p:nvSpPr>
        <p:spPr>
          <a:xfrm>
            <a:off x="11122903" y="3638519"/>
            <a:ext cx="12271208" cy="5324535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glow rad="228600">
              <a:schemeClr val="accent4">
                <a:satMod val="175000"/>
                <a:alpha val="0"/>
              </a:schemeClr>
            </a:glow>
            <a:outerShdw sx="1000" sy="1000" algn="ctr" rotWithShape="0">
              <a:srgbClr val="FFC000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7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It-</a:t>
            </a:r>
            <a:r>
              <a:rPr kumimoji="0" lang="en-GB" sz="17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Triq</a:t>
            </a:r>
            <a:r>
              <a:rPr kumimoji="0" lang="en-GB" sz="17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GB" sz="170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glow rad="228600">
                    <a:prstClr val="white"/>
                  </a:glow>
                </a:effectLst>
                <a:uLnTx/>
                <a:uFillTx/>
                <a:latin typeface="Cambria" pitchFamily="18" charset="0"/>
                <a:cs typeface="Arial" panose="020B0604020202020204"/>
                <a:sym typeface="Arial" panose="020B0604020202020204"/>
              </a:rPr>
              <a:t>tal-Umiltà</a:t>
            </a:r>
            <a:endParaRPr kumimoji="0" lang="en-GB" sz="17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glow rad="228600">
                  <a:prstClr val="white"/>
                </a:glow>
              </a:effectLst>
              <a:uLnTx/>
              <a:uFillTx/>
              <a:latin typeface="Cambria" pitchFamily="18" charset="0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193110-2BA2-BD28-F96A-390E3BEFE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9" y="7937"/>
            <a:ext cx="11079875" cy="1260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952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idx="1"/>
          </p:nvPr>
        </p:nvSpPr>
        <p:spPr>
          <a:xfrm>
            <a:off x="2316506" y="3238365"/>
            <a:ext cx="18575061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Qari 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Ktieb</a:t>
            </a:r>
            <a:r>
              <a:rPr lang="mt-MT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ta’</a:t>
            </a:r>
            <a:r>
              <a:rPr lang="en-GB" sz="15500" b="1" dirty="0">
                <a:solidFill>
                  <a:schemeClr val="tx1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</a:t>
            </a:r>
            <a:endParaRPr lang="en-US" sz="15500" b="1" dirty="0">
              <a:solidFill>
                <a:schemeClr val="tx1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Bin </a:t>
            </a:r>
            <a:r>
              <a:rPr lang="en-GB" sz="15500" b="1" dirty="0" err="1">
                <a:solidFill>
                  <a:srgbClr val="0000FF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Sirak</a:t>
            </a:r>
            <a:endParaRPr lang="en-GB" sz="15500" b="1" dirty="0">
              <a:solidFill>
                <a:srgbClr val="0000FF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Sir 35, 12-14.16-18</a:t>
            </a:r>
            <a:endParaRPr lang="en-GB" sz="100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911</Words>
  <Application>Microsoft Office PowerPoint</Application>
  <PresentationFormat>Custom</PresentationFormat>
  <Paragraphs>162</Paragraphs>
  <Slides>59</Slides>
  <Notes>49</Notes>
  <HiddenSlides>0</HiddenSlides>
  <MMClips>2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59</vt:i4>
      </vt:variant>
    </vt:vector>
  </HeadingPairs>
  <TitlesOfParts>
    <vt:vector size="72" baseType="lpstr">
      <vt:lpstr>Arial</vt:lpstr>
      <vt:lpstr>Calibri</vt:lpstr>
      <vt:lpstr>Calibri Light</vt:lpstr>
      <vt:lpstr>Cambria</vt:lpstr>
      <vt:lpstr>Consolas</vt:lpstr>
      <vt:lpstr>Corbel</vt:lpstr>
      <vt:lpstr>Times New Roman</vt:lpstr>
      <vt:lpstr>Wingdings</vt:lpstr>
      <vt:lpstr>Wingdings 2</vt:lpstr>
      <vt:lpstr>Wingdings 3</vt:lpstr>
      <vt:lpstr>13_Default Design</vt:lpstr>
      <vt:lpstr>4_Metro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</dc:creator>
  <cp:lastModifiedBy>Alfred Caruan a</cp:lastModifiedBy>
  <cp:revision>506</cp:revision>
  <dcterms:created xsi:type="dcterms:W3CDTF">2019-08-20T20:17:54Z</dcterms:created>
  <dcterms:modified xsi:type="dcterms:W3CDTF">2025-10-24T03:09:41Z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2057-11.2.0.8893</vt:lpwstr>
  </property>
</Properties>
</file>