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9" r:id="rId1"/>
    <p:sldMasterId id="2147483684" r:id="rId2"/>
    <p:sldMasterId id="2147483697" r:id="rId3"/>
  </p:sldMasterIdLst>
  <p:notesMasterIdLst>
    <p:notesMasterId r:id="rId72"/>
  </p:notesMasterIdLst>
  <p:sldIdLst>
    <p:sldId id="1117" r:id="rId4"/>
    <p:sldId id="966" r:id="rId5"/>
    <p:sldId id="967" r:id="rId6"/>
    <p:sldId id="968" r:id="rId7"/>
    <p:sldId id="969" r:id="rId8"/>
    <p:sldId id="970" r:id="rId9"/>
    <p:sldId id="1071" r:id="rId10"/>
    <p:sldId id="824" r:id="rId11"/>
    <p:sldId id="274" r:id="rId12"/>
    <p:sldId id="275" r:id="rId13"/>
    <p:sldId id="1086" r:id="rId14"/>
    <p:sldId id="1087" r:id="rId15"/>
    <p:sldId id="1088" r:id="rId16"/>
    <p:sldId id="1111" r:id="rId17"/>
    <p:sldId id="1089" r:id="rId18"/>
    <p:sldId id="1090" r:id="rId19"/>
    <p:sldId id="1091" r:id="rId20"/>
    <p:sldId id="283" r:id="rId21"/>
    <p:sldId id="284" r:id="rId22"/>
    <p:sldId id="285" r:id="rId23"/>
    <p:sldId id="1092" r:id="rId24"/>
    <p:sldId id="709" r:id="rId25"/>
    <p:sldId id="708" r:id="rId26"/>
    <p:sldId id="1093" r:id="rId27"/>
    <p:sldId id="422" r:id="rId28"/>
    <p:sldId id="719" r:id="rId29"/>
    <p:sldId id="1094" r:id="rId30"/>
    <p:sldId id="720" r:id="rId31"/>
    <p:sldId id="1095" r:id="rId32"/>
    <p:sldId id="1097" r:id="rId33"/>
    <p:sldId id="1096" r:id="rId34"/>
    <p:sldId id="294" r:id="rId35"/>
    <p:sldId id="513" r:id="rId36"/>
    <p:sldId id="1098" r:id="rId37"/>
    <p:sldId id="1099" r:id="rId38"/>
    <p:sldId id="1100" r:id="rId39"/>
    <p:sldId id="1101" r:id="rId40"/>
    <p:sldId id="1102" r:id="rId41"/>
    <p:sldId id="303" r:id="rId42"/>
    <p:sldId id="743" r:id="rId43"/>
    <p:sldId id="484" r:id="rId44"/>
    <p:sldId id="1073" r:id="rId45"/>
    <p:sldId id="305" r:id="rId46"/>
    <p:sldId id="306" r:id="rId47"/>
    <p:sldId id="1103" r:id="rId48"/>
    <p:sldId id="1104" r:id="rId49"/>
    <p:sldId id="1105" r:id="rId50"/>
    <p:sldId id="1112" r:id="rId51"/>
    <p:sldId id="1106" r:id="rId52"/>
    <p:sldId id="1113" r:id="rId53"/>
    <p:sldId id="1107" r:id="rId54"/>
    <p:sldId id="1108" r:id="rId55"/>
    <p:sldId id="1109" r:id="rId56"/>
    <p:sldId id="1114" r:id="rId57"/>
    <p:sldId id="1110" r:id="rId58"/>
    <p:sldId id="317" r:id="rId59"/>
    <p:sldId id="1118" r:id="rId60"/>
    <p:sldId id="1075" r:id="rId61"/>
    <p:sldId id="1076" r:id="rId62"/>
    <p:sldId id="1077" r:id="rId63"/>
    <p:sldId id="1078" r:id="rId64"/>
    <p:sldId id="1079" r:id="rId65"/>
    <p:sldId id="1080" r:id="rId66"/>
    <p:sldId id="1081" r:id="rId67"/>
    <p:sldId id="1082" r:id="rId68"/>
    <p:sldId id="1083" r:id="rId69"/>
    <p:sldId id="1084" r:id="rId70"/>
    <p:sldId id="1085" r:id="rId71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1117"/>
            <p14:sldId id="966"/>
            <p14:sldId id="967"/>
            <p14:sldId id="968"/>
            <p14:sldId id="969"/>
            <p14:sldId id="970"/>
            <p14:sldId id="1071"/>
            <p14:sldId id="824"/>
            <p14:sldId id="274"/>
            <p14:sldId id="275"/>
            <p14:sldId id="1086"/>
            <p14:sldId id="1087"/>
            <p14:sldId id="1088"/>
            <p14:sldId id="1111"/>
            <p14:sldId id="1089"/>
            <p14:sldId id="1090"/>
            <p14:sldId id="1091"/>
            <p14:sldId id="283"/>
            <p14:sldId id="284"/>
            <p14:sldId id="285"/>
            <p14:sldId id="1092"/>
            <p14:sldId id="709"/>
            <p14:sldId id="708"/>
            <p14:sldId id="1093"/>
            <p14:sldId id="422"/>
            <p14:sldId id="719"/>
            <p14:sldId id="1094"/>
            <p14:sldId id="720"/>
            <p14:sldId id="1095"/>
            <p14:sldId id="1097"/>
            <p14:sldId id="1096"/>
            <p14:sldId id="294"/>
            <p14:sldId id="513"/>
            <p14:sldId id="1098"/>
            <p14:sldId id="1099"/>
            <p14:sldId id="1100"/>
            <p14:sldId id="1101"/>
            <p14:sldId id="1102"/>
            <p14:sldId id="303"/>
            <p14:sldId id="743"/>
            <p14:sldId id="484"/>
            <p14:sldId id="1073"/>
            <p14:sldId id="305"/>
          </p14:sldIdLst>
        </p14:section>
        <p14:section name="Untitled Section" id="{A7372133-3D96-438C-94DB-A38819A54C2C}">
          <p14:sldIdLst>
            <p14:sldId id="306"/>
            <p14:sldId id="1103"/>
            <p14:sldId id="1104"/>
            <p14:sldId id="1105"/>
            <p14:sldId id="1112"/>
            <p14:sldId id="1106"/>
            <p14:sldId id="1113"/>
            <p14:sldId id="1107"/>
            <p14:sldId id="1108"/>
            <p14:sldId id="1109"/>
            <p14:sldId id="1114"/>
            <p14:sldId id="1110"/>
            <p14:sldId id="317"/>
            <p14:sldId id="1118"/>
            <p14:sldId id="1075"/>
            <p14:sldId id="1076"/>
            <p14:sldId id="1077"/>
            <p14:sldId id="1078"/>
            <p14:sldId id="1079"/>
            <p14:sldId id="1080"/>
            <p14:sldId id="1081"/>
            <p14:sldId id="1082"/>
            <p14:sldId id="1083"/>
            <p14:sldId id="1084"/>
            <p14:sldId id="10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69" userDrawn="1">
          <p15:clr>
            <a:srgbClr val="A4A3A4"/>
          </p15:clr>
        </p15:guide>
        <p15:guide id="3" pos="3120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fred Caruana" initials="A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00"/>
    <a:srgbClr val="004200"/>
    <a:srgbClr val="00008E"/>
    <a:srgbClr val="0000CC"/>
    <a:srgbClr val="006600"/>
    <a:srgbClr val="0000FF"/>
    <a:srgbClr val="663300"/>
    <a:srgbClr val="3A1D00"/>
    <a:srgbClr val="003300"/>
    <a:srgbClr val="090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6" autoAdjust="0"/>
    <p:restoredTop sz="94713" autoAdjust="0"/>
  </p:normalViewPr>
  <p:slideViewPr>
    <p:cSldViewPr snapToGrid="0">
      <p:cViewPr varScale="1">
        <p:scale>
          <a:sx n="57" d="100"/>
          <a:sy n="57" d="100"/>
        </p:scale>
        <p:origin x="618" y="108"/>
      </p:cViewPr>
      <p:guideLst>
        <p:guide orient="horz" pos="2160"/>
        <p:guide orient="horz" pos="3969"/>
        <p:guide pos="3120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presProps" Target="pres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theme" Target="theme/theme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736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0505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025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8262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28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292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5569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31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238635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4008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4019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750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1237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4645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320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290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2693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C368ADE4-7B49-D3BB-45FF-050753F07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95771B91-B418-AB73-4240-A66DED560F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2B1088D7-B164-F694-FF1D-4BC1E538EA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658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0626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3790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48A0B931-EFB8-1FE3-C5E9-F1E9D370A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504D41BF-1DB3-E4CB-F54F-3F70A6F939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18F46096-FEAF-715C-7FC7-0725DAA401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29304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53859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4442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5814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F67C4C73-5AC2-BF1B-5A93-3DFC96E47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2CEEE562-F61E-6247-4DAB-540F3345CA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74A58248-5765-7200-2DAF-9658EC1B72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0981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5299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84160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10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A74EC8A6-1253-98CB-0ED2-3EA992197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EA0620E9-76F6-DA86-356C-7759ACD2DA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151F3DCF-F392-4E49-0081-54222136FE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246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109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831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310" indent="0" algn="ctr">
              <a:buNone/>
              <a:defRPr/>
            </a:lvl2pPr>
            <a:lvl3pPr marL="1913255" indent="0" algn="ctr">
              <a:buNone/>
              <a:defRPr/>
            </a:lvl3pPr>
            <a:lvl4pPr marL="2869565" indent="0" algn="ctr">
              <a:buNone/>
              <a:defRPr/>
            </a:lvl4pPr>
            <a:lvl5pPr marL="3826510" indent="0" algn="ctr">
              <a:buNone/>
              <a:defRPr/>
            </a:lvl5pPr>
            <a:lvl6pPr marL="4783455" indent="0" algn="ctr">
              <a:buNone/>
              <a:defRPr/>
            </a:lvl6pPr>
            <a:lvl7pPr marL="5739765" indent="0" algn="ctr">
              <a:buNone/>
              <a:defRPr/>
            </a:lvl7pPr>
            <a:lvl8pPr marL="6696710" indent="0" algn="ctr">
              <a:buNone/>
              <a:defRPr/>
            </a:lvl8pPr>
            <a:lvl9pPr marL="76530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500">
              <a:defRPr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409"/>
            <a:ext cx="11781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8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9273245"/>
            <a:ext cx="186873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8" y="8815269"/>
            <a:ext cx="186873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8" y="8520650"/>
            <a:ext cx="186873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8" y="8345629"/>
            <a:ext cx="186873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20785" algn="l">
              <a:defRPr sz="91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28625" anchor="b"/>
          <a:lstStyle>
            <a:lvl1pPr marL="0" indent="0" algn="l">
              <a:spcBef>
                <a:spcPts val="0"/>
              </a:spcBef>
              <a:buNone/>
              <a:defRPr sz="4600">
                <a:solidFill>
                  <a:schemeClr val="tx1"/>
                </a:solidFill>
              </a:defRPr>
            </a:lvl1pPr>
            <a:lvl2pPr marL="1039203" indent="0" algn="ctr">
              <a:buNone/>
            </a:lvl2pPr>
            <a:lvl3pPr marL="2078405" indent="0" algn="ctr">
              <a:buNone/>
            </a:lvl3pPr>
            <a:lvl4pPr marL="3117609" indent="0" algn="ctr">
              <a:buNone/>
            </a:lvl4pPr>
            <a:lvl5pPr marL="4156812" indent="0" algn="ctr">
              <a:buNone/>
            </a:lvl5pPr>
            <a:lvl6pPr marL="5196015" indent="0" algn="ctr">
              <a:buNone/>
            </a:lvl6pPr>
            <a:lvl7pPr marL="6235217" indent="0" algn="ctr">
              <a:buNone/>
            </a:lvl7pPr>
            <a:lvl8pPr marL="7274420" indent="0" algn="ctr">
              <a:buNone/>
            </a:lvl8pPr>
            <a:lvl9pPr marL="831362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7840" tIns="103921" rIns="207840" bIns="103921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2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7840" tIns="103921" rIns="207840" bIns="103921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4"/>
            <a:ext cx="7560945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1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1"/>
            <a:ext cx="409495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6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3" y="7840981"/>
            <a:ext cx="1267486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1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29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29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1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1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2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4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39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3" y="2483698"/>
            <a:ext cx="14632643" cy="1796131"/>
          </a:xfrm>
        </p:spPr>
        <p:txBody>
          <a:bodyPr lIns="187057" bIns="0"/>
          <a:lstStyle>
            <a:lvl1pPr marL="12470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918"/>
            <a:ext cx="20872577" cy="1428178"/>
          </a:xfrm>
        </p:spPr>
        <p:txBody>
          <a:bodyPr tIns="145489"/>
          <a:lstStyle>
            <a:lvl1pPr algn="l">
              <a:buNone/>
              <a:defRPr sz="8600" b="0" cap="none" spc="-34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8"/>
            <a:ext cx="10334890" cy="831645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5" y="3253298"/>
            <a:ext cx="10334890" cy="831645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1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0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2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5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8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3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91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3325417"/>
            <a:ext cx="10338954" cy="1175562"/>
          </a:xfrm>
        </p:spPr>
        <p:txBody>
          <a:bodyPr anchor="ctr"/>
          <a:lstStyle>
            <a:lvl1pPr marL="166272" indent="0" algn="l">
              <a:buNone/>
              <a:defRPr sz="5500" b="1">
                <a:solidFill>
                  <a:schemeClr val="accent2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66272" indent="0">
              <a:buNone/>
              <a:defRPr sz="5500" b="1">
                <a:solidFill>
                  <a:schemeClr val="accent2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8" y="4518482"/>
            <a:ext cx="10338954" cy="7275309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2"/>
            <a:ext cx="10343014" cy="7275309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91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1" y="501730"/>
            <a:ext cx="21059775" cy="2135267"/>
          </a:xfrm>
        </p:spPr>
        <p:txBody>
          <a:bodyPr anchor="ctr"/>
          <a:lstStyle>
            <a:lvl1pPr algn="l">
              <a:buNone/>
              <a:defRPr sz="82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997"/>
            <a:ext cx="6434931" cy="8401050"/>
          </a:xfrm>
        </p:spPr>
        <p:txBody>
          <a:bodyPr/>
          <a:lstStyle>
            <a:lvl1pPr marL="124704" indent="0">
              <a:buNone/>
              <a:defRPr sz="4000"/>
            </a:lvl1pPr>
            <a:lvl2pPr>
              <a:buNone/>
              <a:defRPr sz="2700"/>
            </a:lvl2pPr>
            <a:lvl3pPr>
              <a:buNone/>
              <a:defRPr sz="2200"/>
            </a:lvl3pPr>
            <a:lvl4pPr>
              <a:buNone/>
              <a:defRPr sz="2000"/>
            </a:lvl4pPr>
            <a:lvl5pPr>
              <a:buNone/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997"/>
            <a:ext cx="14039850" cy="8401050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2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4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1"/>
            <a:ext cx="242112" cy="329058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1" y="2473926"/>
            <a:ext cx="242112" cy="329058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0" y="2663534"/>
            <a:ext cx="242114" cy="329060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2"/>
            <a:ext cx="17549813" cy="1289463"/>
          </a:xfrm>
        </p:spPr>
        <p:txBody>
          <a:bodyPr anchor="b"/>
          <a:lstStyle>
            <a:lvl1pPr algn="l">
              <a:buNone/>
              <a:defRPr sz="48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3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62353" indent="0">
              <a:spcBef>
                <a:spcPts val="0"/>
              </a:spcBef>
              <a:buNone/>
              <a:defRPr sz="3100">
                <a:solidFill>
                  <a:srgbClr val="FFFFFF"/>
                </a:solidFill>
              </a:defRPr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99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99"/>
            <a:ext cx="1423484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99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652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3" y="504652"/>
            <a:ext cx="15014840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4969" y="2062342"/>
            <a:ext cx="17549813" cy="4387215"/>
          </a:xfrm>
        </p:spPr>
        <p:txBody>
          <a:bodyPr anchor="b"/>
          <a:lstStyle>
            <a:lvl1pPr algn="ctr"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6618745"/>
            <a:ext cx="17549813" cy="3042463"/>
          </a:xfrm>
        </p:spPr>
        <p:txBody>
          <a:bodyPr/>
          <a:lstStyle>
            <a:lvl1pPr marL="0" indent="0" algn="ctr">
              <a:buNone/>
              <a:defRPr sz="4410"/>
            </a:lvl1pPr>
            <a:lvl2pPr marL="840105" indent="0" algn="ctr">
              <a:buNone/>
              <a:defRPr sz="3675"/>
            </a:lvl2pPr>
            <a:lvl3pPr marL="1680210" indent="0" algn="ctr">
              <a:buNone/>
              <a:defRPr sz="3308"/>
            </a:lvl3pPr>
            <a:lvl4pPr marL="2520315" indent="0" algn="ctr">
              <a:buNone/>
              <a:defRPr sz="2940"/>
            </a:lvl4pPr>
            <a:lvl5pPr marL="3360420" indent="0" algn="ctr">
              <a:buNone/>
              <a:defRPr sz="2940"/>
            </a:lvl5pPr>
            <a:lvl6pPr marL="4200525" indent="0" algn="ctr">
              <a:buNone/>
              <a:defRPr sz="2940"/>
            </a:lvl6pPr>
            <a:lvl7pPr marL="5040630" indent="0" algn="ctr">
              <a:buNone/>
              <a:defRPr sz="2940"/>
            </a:lvl7pPr>
            <a:lvl8pPr marL="5880735" indent="0" algn="ctr">
              <a:buNone/>
              <a:defRPr sz="2940"/>
            </a:lvl8pPr>
            <a:lvl9pPr marL="6720840" indent="0" algn="ctr">
              <a:buNone/>
              <a:defRPr sz="29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10/25/2025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51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21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6" y="3141645"/>
            <a:ext cx="20182284" cy="5241904"/>
          </a:xfrm>
        </p:spPr>
        <p:txBody>
          <a:bodyPr anchor="b"/>
          <a:lstStyle>
            <a:lvl1pPr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6" y="8433139"/>
            <a:ext cx="20182284" cy="2756594"/>
          </a:xfrm>
        </p:spPr>
        <p:txBody>
          <a:bodyPr/>
          <a:lstStyle>
            <a:lvl1pPr marL="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1pPr>
            <a:lvl2pPr marL="840105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2pPr>
            <a:lvl3pPr marL="16802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3pPr>
            <a:lvl4pPr marL="252031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4pPr>
            <a:lvl5pPr marL="336042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5pPr>
            <a:lvl6pPr marL="420052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6pPr>
            <a:lvl7pPr marL="504063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7pPr>
            <a:lvl8pPr marL="588073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8pPr>
            <a:lvl9pPr marL="672084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472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557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670918"/>
            <a:ext cx="20182284" cy="2435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2" y="3089137"/>
            <a:ext cx="9899190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2" y="4603076"/>
            <a:ext cx="9899190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3" y="3089137"/>
            <a:ext cx="9947942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3" y="4603076"/>
            <a:ext cx="9947942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7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1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40"/>
            </a:lvl1pPr>
            <a:lvl2pPr marL="956310" indent="0">
              <a:buNone/>
              <a:defRPr sz="3725"/>
            </a:lvl2pPr>
            <a:lvl3pPr marL="1913255" indent="0">
              <a:buNone/>
              <a:defRPr sz="3310"/>
            </a:lvl3pPr>
            <a:lvl4pPr marL="2869565" indent="0">
              <a:buNone/>
              <a:defRPr sz="2895"/>
            </a:lvl4pPr>
            <a:lvl5pPr marL="3826510" indent="0">
              <a:buNone/>
              <a:defRPr sz="2895"/>
            </a:lvl5pPr>
            <a:lvl6pPr marL="4783455" indent="0">
              <a:buNone/>
              <a:defRPr sz="2895"/>
            </a:lvl6pPr>
            <a:lvl7pPr marL="5739765" indent="0">
              <a:buNone/>
              <a:defRPr sz="2895"/>
            </a:lvl7pPr>
            <a:lvl8pPr marL="6696710" indent="0">
              <a:buNone/>
              <a:defRPr sz="2895"/>
            </a:lvl8pPr>
            <a:lvl9pPr marL="7653020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45896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1814394"/>
            <a:ext cx="11846123" cy="8955286"/>
          </a:xfrm>
        </p:spPr>
        <p:txBody>
          <a:bodyPr/>
          <a:lstStyle>
            <a:lvl1pPr>
              <a:defRPr sz="5880"/>
            </a:lvl1pPr>
            <a:lvl2pPr>
              <a:defRPr sz="5145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948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1814394"/>
            <a:ext cx="11846123" cy="8955286"/>
          </a:xfrm>
        </p:spPr>
        <p:txBody>
          <a:bodyPr anchor="t"/>
          <a:lstStyle>
            <a:lvl1pPr marL="0" indent="0">
              <a:buNone/>
              <a:defRPr sz="5880"/>
            </a:lvl1pPr>
            <a:lvl2pPr marL="840105" indent="0">
              <a:buNone/>
              <a:defRPr sz="5145"/>
            </a:lvl2pPr>
            <a:lvl3pPr marL="1680210" indent="0">
              <a:buNone/>
              <a:defRPr sz="4410"/>
            </a:lvl3pPr>
            <a:lvl4pPr marL="2520315" indent="0">
              <a:buNone/>
              <a:defRPr sz="3675"/>
            </a:lvl4pPr>
            <a:lvl5pPr marL="3360420" indent="0">
              <a:buNone/>
              <a:defRPr sz="3675"/>
            </a:lvl5pPr>
            <a:lvl6pPr marL="4200525" indent="0">
              <a:buNone/>
              <a:defRPr sz="3675"/>
            </a:lvl6pPr>
            <a:lvl7pPr marL="5040630" indent="0">
              <a:buNone/>
              <a:defRPr sz="3675"/>
            </a:lvl7pPr>
            <a:lvl8pPr marL="5880735" indent="0">
              <a:buNone/>
              <a:defRPr sz="3675"/>
            </a:lvl8pPr>
            <a:lvl9pPr marL="6720840" indent="0">
              <a:buNone/>
              <a:defRPr sz="36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69610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38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6" y="670917"/>
            <a:ext cx="5045571" cy="106792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670917"/>
            <a:ext cx="14844216" cy="106792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46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88" y="505264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863BAF-ED5C-4ABA-B845-0E71355E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5"/>
            </a:lvl2pPr>
            <a:lvl3pPr>
              <a:defRPr sz="5070"/>
            </a:lvl3pPr>
            <a:lvl4pPr>
              <a:defRPr sz="4140"/>
            </a:lvl4pPr>
            <a:lvl5pPr>
              <a:defRPr sz="4140"/>
            </a:lvl5pPr>
            <a:lvl6pPr>
              <a:defRPr sz="4140"/>
            </a:lvl6pPr>
            <a:lvl7pPr>
              <a:defRPr sz="4140"/>
            </a:lvl7pPr>
            <a:lvl8pPr>
              <a:defRPr sz="4140"/>
            </a:lvl8pPr>
            <a:lvl9pPr>
              <a:defRPr sz="41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310" indent="0">
              <a:buNone/>
              <a:defRPr sz="5895"/>
            </a:lvl2pPr>
            <a:lvl3pPr marL="1913255" indent="0">
              <a:buNone/>
              <a:defRPr sz="5070"/>
            </a:lvl3pPr>
            <a:lvl4pPr marL="2869565" indent="0">
              <a:buNone/>
              <a:defRPr sz="4140"/>
            </a:lvl4pPr>
            <a:lvl5pPr marL="3826510" indent="0">
              <a:buNone/>
              <a:defRPr sz="4140"/>
            </a:lvl5pPr>
            <a:lvl6pPr marL="4783455" indent="0">
              <a:buNone/>
              <a:defRPr sz="4140"/>
            </a:lvl6pPr>
            <a:lvl7pPr marL="5739765" indent="0">
              <a:buNone/>
              <a:defRPr sz="4140"/>
            </a:lvl7pPr>
            <a:lvl8pPr marL="6696710" indent="0">
              <a:buNone/>
              <a:defRPr sz="4140"/>
            </a:lvl8pPr>
            <a:lvl9pPr marL="7653020" indent="0">
              <a:buNone/>
              <a:defRPr sz="414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ct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panose="020B0604020202020204" pitchFamily="34" charset="0"/>
              </a:rPr>
              <a:pPr defTabSz="944880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5pPr>
      <a:lvl6pPr marL="9563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6pPr>
      <a:lvl7pPr marL="191325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7pPr>
      <a:lvl8pPr marL="286956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8pPr>
      <a:lvl9pPr marL="38265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716915" indent="-716915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845" indent="-596900" algn="l" rtl="0" eaLnBrk="0" fontAlgn="base" hangingPunct="0">
        <a:spcBef>
          <a:spcPct val="20000"/>
        </a:spcBef>
        <a:spcAft>
          <a:spcPct val="0"/>
        </a:spcAft>
        <a:buChar char="–"/>
        <a:defRPr sz="5895">
          <a:solidFill>
            <a:schemeClr val="tx1"/>
          </a:solidFill>
          <a:latin typeface="+mn-lt"/>
        </a:defRPr>
      </a:lvl2pPr>
      <a:lvl3pPr marL="2390140" indent="-477520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7085" indent="-477520" algn="l" rtl="0" eaLnBrk="0" fontAlgn="base" hangingPunct="0">
        <a:spcBef>
          <a:spcPct val="20000"/>
        </a:spcBef>
        <a:spcAft>
          <a:spcPct val="0"/>
        </a:spcAft>
        <a:buChar char="–"/>
        <a:defRPr sz="4140">
          <a:solidFill>
            <a:schemeClr val="tx1"/>
          </a:solidFill>
          <a:latin typeface="+mn-lt"/>
        </a:defRPr>
      </a:lvl4pPr>
      <a:lvl5pPr marL="4303395" indent="-477520" algn="l" rtl="0" eaLnBrk="0" fontAlgn="base" hangingPunct="0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5pPr>
      <a:lvl6pPr marL="526161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6pPr>
      <a:lvl7pPr marL="621792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7pPr>
      <a:lvl8pPr marL="717486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8pPr>
      <a:lvl9pPr marL="813117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1pPr>
      <a:lvl2pPr marL="9563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3pPr>
      <a:lvl4pPr marL="28695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5pPr>
      <a:lvl6pPr marL="47834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6pPr>
      <a:lvl7pPr marL="57397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7pPr>
      <a:lvl8pPr marL="66967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50000">
              <a:schemeClr val="tx1"/>
            </a:gs>
            <a:gs pos="100000">
              <a:srgbClr val="92D050">
                <a:alpha val="22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8" y="9273245"/>
            <a:ext cx="186873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8" y="8815269"/>
            <a:ext cx="186873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8" y="8520650"/>
            <a:ext cx="186873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8345629"/>
            <a:ext cx="186873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409"/>
            <a:ext cx="117810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8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5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207840" tIns="103921" rIns="207840" bIns="103921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7840" tIns="103921" rIns="207840" bIns="103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90642"/>
            <a:ext cx="5459942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10/25/2025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90642"/>
            <a:ext cx="14234848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90642"/>
            <a:ext cx="1169988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100" kern="1200" spc="-228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5pPr>
      <a:lvl6pPr marL="1039203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6pPr>
      <a:lvl7pPr marL="2078405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7pPr>
      <a:lvl8pPr marL="3117609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8pPr>
      <a:lvl9pPr marL="4156812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934562" indent="-779402" algn="l" rtl="0" eaLnBrk="0" fontAlgn="base" hangingPunct="0">
        <a:spcBef>
          <a:spcPts val="159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81488" indent="-649501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262433" indent="-51960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2865025" indent="-519602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3366586" indent="-476302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3886619" indent="-478034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4323084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4759550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6015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392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784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117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1568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196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2352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2744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3136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670918"/>
            <a:ext cx="20182284" cy="2435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3354586"/>
            <a:ext cx="20182284" cy="7995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11679794"/>
            <a:ext cx="7897416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sldNum="0" hdr="0" ftr="0" dt="0"/>
  <p:txStyles>
    <p:titleStyle>
      <a:lvl1pPr algn="l" defTabSz="1680210" rtl="0" eaLnBrk="1" latinLnBrk="0" hangingPunct="1">
        <a:lnSpc>
          <a:spcPct val="90000"/>
        </a:lnSpc>
        <a:spcBef>
          <a:spcPct val="0"/>
        </a:spcBef>
        <a:buNone/>
        <a:defRPr sz="80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053" indent="-420053" algn="l" defTabSz="1680210" rtl="0" eaLnBrk="1" latinLnBrk="0" hangingPunct="1">
        <a:lnSpc>
          <a:spcPct val="90000"/>
        </a:lnSpc>
        <a:spcBef>
          <a:spcPts val="1838"/>
        </a:spcBef>
        <a:buFont typeface="Arial" panose="020B0604020202020204" pitchFamily="34" charset="0"/>
        <a:buChar char="•"/>
        <a:defRPr sz="5145" kern="1200">
          <a:solidFill>
            <a:schemeClr val="tx1"/>
          </a:solidFill>
          <a:latin typeface="+mn-lt"/>
          <a:ea typeface="+mn-ea"/>
          <a:cs typeface="+mn-cs"/>
        </a:defRPr>
      </a:lvl1pPr>
      <a:lvl2pPr marL="126015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10026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3pPr>
      <a:lvl4pPr marL="294036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78047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62057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46068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630078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714089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1pPr>
      <a:lvl2pPr marL="84010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2pPr>
      <a:lvl3pPr marL="168021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52031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36042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20052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04063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588073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672084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audio" Target="file:///C:\Users\user\Celtic%20Alleluia%20F.wav" TargetMode="Externa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5.xml"/><Relationship Id="rId1" Type="http://schemas.openxmlformats.org/officeDocument/2006/relationships/audio" Target="file:///C:\Users\user\Celtic%20Alleluia%20F.wav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he Story of Zacchaeus | Audio Bible Stories | Kids Corner">
            <a:extLst>
              <a:ext uri="{FF2B5EF4-FFF2-40B4-BE49-F238E27FC236}">
                <a16:creationId xmlns:a16="http://schemas.microsoft.com/office/drawing/2014/main" id="{2D4F2663-AC12-936C-7267-FCAB3158F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066" y="7937"/>
            <a:ext cx="23987882" cy="1259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242" name="AutoShape 2" descr="Related image"/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8A297-3716-7BAB-6A95-84DB7E142336}"/>
              </a:ext>
            </a:extLst>
          </p:cNvPr>
          <p:cNvSpPr txBox="1"/>
          <p:nvPr/>
        </p:nvSpPr>
        <p:spPr>
          <a:xfrm>
            <a:off x="15680316" y="291450"/>
            <a:ext cx="8013500" cy="1201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Żakkew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illum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jeħtieġli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noqgħod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għandek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14324" y="280037"/>
            <a:ext cx="22688551" cy="12092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Mulej,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quddiemek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dinja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qisha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miżien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jew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qatra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għodwa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tinżel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fuq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l-art.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14324" y="280037"/>
            <a:ext cx="22688551" cy="12092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Iżda int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tħenn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kulħadd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għax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tista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kollox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tagħlaq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għajnejk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dnubiet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bnedmin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jindmu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0670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14324" y="280037"/>
            <a:ext cx="22688551" cy="12092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int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tħobb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ħlejjaq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xejn 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tistmell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kulma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għamilt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kien hemm xi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ħaġa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tobgħodha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501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0" y="1579245"/>
            <a:ext cx="23399750" cy="9443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kontx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tagħmilha.</a:t>
            </a:r>
            <a:r>
              <a:rPr lang="mt-MT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Kif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setgħet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tibqa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xi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ħaġa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fid-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dinja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kieku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ma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ridthiex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53121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8E9E4F2D-5BC7-6E60-11A1-257D5CD7F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2A36FEB4-3B79-2EFD-E441-4E935142291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3743325"/>
            <a:ext cx="23399750" cy="5114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Jew kif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setgħet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iżżomm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kieku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ma 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sejjaħtilhiex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17737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55599" y="1340168"/>
            <a:ext cx="22688551" cy="9921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 int, o Sid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tħobb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kulma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jgħix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lil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kulħadd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tagħder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għax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kollox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huwa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tiegħek.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0608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14324" y="280037"/>
            <a:ext cx="22688551" cy="12092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f’kulħadd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hemm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nifsek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jintemm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Għalhekk int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twiddeb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ftit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ftit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lil dawk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jonqsu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9260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55599" y="175261"/>
            <a:ext cx="22688551" cy="1215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twissihom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tfakkarhom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fejn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dinbu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biex jerġgħu lura mill-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ħażen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tagħhom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Mulej,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iqiegħdu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tagħhom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026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806099"/>
            <a:ext cx="22837960" cy="503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tal-Mulej.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60426" y="314325"/>
            <a:ext cx="21234631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526125" y="4742327"/>
            <a:ext cx="22526221" cy="474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sv-SE" sz="1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Mulej, inbierek ismek għal dejjem ta’ dejjem.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52968" y="1452252"/>
            <a:ext cx="22661427" cy="9806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nkabbrek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Alla tiegħi, sultan,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nbierek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ismek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għal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ta’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52968" y="2595253"/>
            <a:ext cx="22661427" cy="743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Kuljum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irrid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inbierkek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nfaħħar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ismek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għal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ta’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4091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821007"/>
            <a:ext cx="21991321" cy="5008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Mulej, inbierek ismek għal dejjem ta’ dejjem.</a:t>
            </a: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7243" y="2680979"/>
            <a:ext cx="22661427" cy="7320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Twajjeb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ħanin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il-Mulej,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idum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biex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jagħdab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kollu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tjieba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7243" y="2595253"/>
            <a:ext cx="22661427" cy="7463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Twajjeb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ma’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kulħadd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il-Mulej,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tjubitu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kulma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għamel.</a:t>
            </a:r>
          </a:p>
        </p:txBody>
      </p:sp>
    </p:spTree>
    <p:extLst>
      <p:ext uri="{BB962C8B-B14F-4D97-AF65-F5344CB8AC3E}">
        <p14:creationId xmlns:p14="http://schemas.microsoft.com/office/powerpoint/2010/main" val="33724421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735282"/>
            <a:ext cx="21991321" cy="5122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Mulej, inbierek ismek għal dejjem ta’ dejjem.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11274" y="1371601"/>
            <a:ext cx="22661427" cy="994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Kulma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għamilt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iroddlok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Mulej;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iberkuk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ħbieb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kollha.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11274" y="1371601"/>
            <a:ext cx="22661427" cy="994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sebħ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tas-saltna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ixandru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is-setgħa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jitkellmu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90501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763856"/>
            <a:ext cx="21991321" cy="5094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Mulej, inbierek ismek għal dejjem ta’ dejjem.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11274" y="1371601"/>
            <a:ext cx="22661427" cy="994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Ta’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kelmtu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l-Mulej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wegħdiet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kollha,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twajjeb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f’dak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kollu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 għamel.</a:t>
            </a:r>
          </a:p>
        </p:txBody>
      </p:sp>
    </p:spTree>
    <p:extLst>
      <p:ext uri="{BB962C8B-B14F-4D97-AF65-F5344CB8AC3E}">
        <p14:creationId xmlns:p14="http://schemas.microsoft.com/office/powerpoint/2010/main" val="309461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11274" y="1371601"/>
            <a:ext cx="22661427" cy="994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Iwieżen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il-Mulej ’il kull min se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jaqa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’,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iqajjem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’il kull min 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mitluq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00209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763856"/>
            <a:ext cx="21991321" cy="5094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Mulej, inbierek ismek għal dejjem ta’ dejjem.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5933089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208915" y="2301783"/>
            <a:ext cx="22981920" cy="8070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mit-Tieni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Ittra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it-I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ta’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it-IT" sz="15500" b="1" dirty="0">
                <a:solidFill>
                  <a:srgbClr val="0000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Pawl Appostlu </a:t>
            </a:r>
            <a:endParaRPr lang="mt-MT" sz="15500" b="1" dirty="0">
              <a:solidFill>
                <a:srgbClr val="0000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it-IT" sz="15500" b="1" dirty="0">
                <a:solidFill>
                  <a:srgbClr val="0000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lit-Tessalonikin</a:t>
            </a:r>
            <a:endParaRPr lang="mt-MT" sz="15500" b="1" dirty="0">
              <a:solidFill>
                <a:srgbClr val="0000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it-I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Tess 1, 11 – 2, 2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363537" y="1399223"/>
            <a:ext cx="22672676" cy="9803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aħna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dejjem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nitolbu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għalikom li Alla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jagħmilkom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denji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tas-sejħa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tiegħu,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1429703"/>
            <a:ext cx="23399750" cy="974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jagħmel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bil-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sseħħ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rieda tajba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għall-ġid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ħidma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tagħkom. </a:t>
            </a:r>
          </a:p>
        </p:txBody>
      </p:sp>
    </p:spTree>
    <p:extLst>
      <p:ext uri="{BB962C8B-B14F-4D97-AF65-F5344CB8AC3E}">
        <p14:creationId xmlns:p14="http://schemas.microsoft.com/office/powerpoint/2010/main" val="32505118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285752"/>
            <a:ext cx="23399750" cy="1205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hekk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Sidna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jkun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igglorifikat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grazzja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Alla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tal-Mulej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9383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285752"/>
            <a:ext cx="23399750" cy="1205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dak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għandu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x’jaqsam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miġja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Sidna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endParaRPr lang="en-GB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ġemgħa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ningħaqdu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4617071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285752"/>
            <a:ext cx="23399750" cy="1205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nitolbukom biex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toqogħdux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tħawdu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malajr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tinħasdu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bħallikieku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miġja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jum il-Mulej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qorbot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6651925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363537" y="252413"/>
            <a:ext cx="22672676" cy="1209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la jekk tkunu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mnebbħin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ispirtu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lanqas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jekk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tisimgħu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jew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taqraw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ittra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taparsi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mingħandna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72264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idx="1"/>
          </p:nvPr>
        </p:nvSpPr>
        <p:spPr>
          <a:xfrm>
            <a:off x="1001395" y="3976212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1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4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669925" y="1439767"/>
            <a:ext cx="22345650" cy="9704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hekk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ħabb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lid-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dinja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 ta lil Ibnu l-waħdieni,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biex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kull min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jemmen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fih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ikollu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l-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ħajja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ta’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1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4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1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idx="1"/>
          </p:nvPr>
        </p:nvSpPr>
        <p:spPr>
          <a:xfrm>
            <a:off x="355600" y="3486152"/>
            <a:ext cx="22688550" cy="5762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skont 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19, 1-10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1345744"/>
            <a:ext cx="22574250" cy="9912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Ġesù daħal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Ġeriko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u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għaddej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mit-triq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 Mela jkun hemm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raġel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jismu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Żakkew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;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259894"/>
            <a:ext cx="2257425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dan kien wieħed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kapijiet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pubblikani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u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għani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 Kellu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xewqa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jara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min kien Ġesù, imma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setax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minħabba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folla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3106390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0" y="259894"/>
            <a:ext cx="23399750" cy="12084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billi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raġel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qasir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 Għalhekk mar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jiġri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’l quddiem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xxabbat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ma’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siġra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tat-tin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selvaġġ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għax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dik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naħa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kien se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jgħaddi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16605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3763734"/>
            <a:ext cx="22574250" cy="5074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Ġesù, kif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wasal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hemm,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ħares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’il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fuq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u qallu: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4923112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D5A9B5F9-F20F-BFF0-6388-30A973C97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F92BD0DE-8234-E0AB-2D3B-A18F52B25B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25500" y="2575014"/>
            <a:ext cx="22574250" cy="7451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Żakkew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isa,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inżel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minn hemm, għax illum jeħtieġli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noqgħod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għandek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”.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8440595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2605494"/>
            <a:ext cx="22574250" cy="739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niżel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telf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kollu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ferħan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laqgħu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għandu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73636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74445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4E9F0C92-F044-F525-97D7-609D010AD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4BDA8731-9400-F18D-81EF-973C134D79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2750" y="1371054"/>
            <a:ext cx="22574250" cy="9859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nies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meta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rawh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ilkoll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bdew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igemgmu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bejniethom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jgħidu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li għand wieħed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midneb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daħal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jistrieħ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7879379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3649434"/>
            <a:ext cx="22574250" cy="5302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Imma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Żakkew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wieqaf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qal lill-Mulej: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7890200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259894"/>
            <a:ext cx="22574250" cy="12084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“Ara, Mulej,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nofs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ġidi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se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nagħtih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lill-foqra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u jekk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jien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qarraqt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b’xi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ħadd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irroddlu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għal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erba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’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darbiet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iżjed</a:t>
            </a:r>
            <a:r>
              <a:rPr lang="en-US" sz="15500" b="1" i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”. </a:t>
            </a:r>
            <a:endParaRPr lang="mt-MT" sz="15500" b="1" i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33823627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5013414"/>
            <a:ext cx="22574250" cy="257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Qallu Ġesù: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385213977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7449182E-2687-776E-F287-7849D614E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60D75A68-9746-0E50-AD4D-27B25F1F00C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2750" y="1599654"/>
            <a:ext cx="22574250" cy="9402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F’din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illum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daħlet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salvazzjoni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għax dan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ir-raġel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ukoll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huwa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bin Abraham.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718319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3716110"/>
            <a:ext cx="22574250" cy="51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Għax 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ġie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jfittex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jsalva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mitluf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”.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7494591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he Story of Zacchaeus | Audio Bible Stories | Kids Corner">
            <a:extLst>
              <a:ext uri="{FF2B5EF4-FFF2-40B4-BE49-F238E27FC236}">
                <a16:creationId xmlns:a16="http://schemas.microsoft.com/office/drawing/2014/main" id="{2D4F2663-AC12-936C-7267-FCAB3158F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066" y="7937"/>
            <a:ext cx="23987882" cy="1259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242" name="AutoShape 2" descr="Related image"/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8A297-3716-7BAB-6A95-84DB7E142336}"/>
              </a:ext>
            </a:extLst>
          </p:cNvPr>
          <p:cNvSpPr txBox="1"/>
          <p:nvPr/>
        </p:nvSpPr>
        <p:spPr>
          <a:xfrm>
            <a:off x="15680316" y="291450"/>
            <a:ext cx="8013500" cy="1201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Żakkew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illum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jeħtieġli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noqgħod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għandek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28128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440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he Story of Zacchaeus | Audio Bible Stories | Kids Corner">
            <a:extLst>
              <a:ext uri="{FF2B5EF4-FFF2-40B4-BE49-F238E27FC236}">
                <a16:creationId xmlns:a16="http://schemas.microsoft.com/office/drawing/2014/main" id="{2D4F2663-AC12-936C-7267-FCAB3158F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066" y="7937"/>
            <a:ext cx="23987882" cy="1259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242" name="AutoShape 2" descr="Related image"/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8A297-3716-7BAB-6A95-84DB7E142336}"/>
              </a:ext>
            </a:extLst>
          </p:cNvPr>
          <p:cNvSpPr txBox="1"/>
          <p:nvPr/>
        </p:nvSpPr>
        <p:spPr>
          <a:xfrm>
            <a:off x="15680316" y="291450"/>
            <a:ext cx="8013500" cy="1201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Żakkew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illum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jeħtieġli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kumimoji="0" lang="en-US" sz="155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noqgħod</a:t>
            </a:r>
            <a:r>
              <a:rPr kumimoji="0" lang="en-US" sz="15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għandek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idx="1"/>
          </p:nvPr>
        </p:nvSpPr>
        <p:spPr>
          <a:xfrm>
            <a:off x="2316506" y="3238365"/>
            <a:ext cx="18575061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Ktieb</a:t>
            </a:r>
            <a:endParaRPr lang="en-US" sz="155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Tal-G</a:t>
            </a:r>
            <a:r>
              <a:rPr lang="mt-MT" sz="15500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ħerf</a:t>
            </a:r>
            <a:endParaRPr lang="en-GB" sz="15500" b="1" dirty="0">
              <a:solidFill>
                <a:srgbClr val="00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de-DE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Għerf 11, 22 – 12, 2</a:t>
            </a:r>
            <a:endParaRPr lang="en-GB" sz="10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1067</Words>
  <Application>Microsoft Office PowerPoint</Application>
  <PresentationFormat>Custom</PresentationFormat>
  <Paragraphs>145</Paragraphs>
  <Slides>68</Slides>
  <Notes>58</Notes>
  <HiddenSlides>0</HiddenSlides>
  <MMClips>2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68</vt:i4>
      </vt:variant>
    </vt:vector>
  </HeadingPairs>
  <TitlesOfParts>
    <vt:vector size="80" baseType="lpstr">
      <vt:lpstr>Arial</vt:lpstr>
      <vt:lpstr>Calibri</vt:lpstr>
      <vt:lpstr>Calibri Light</vt:lpstr>
      <vt:lpstr>Consolas</vt:lpstr>
      <vt:lpstr>Corbel</vt:lpstr>
      <vt:lpstr>Times New Roman</vt:lpstr>
      <vt:lpstr>Wingdings</vt:lpstr>
      <vt:lpstr>Wingdings 2</vt:lpstr>
      <vt:lpstr>Wingdings 3</vt:lpstr>
      <vt:lpstr>13_Default Design</vt:lpstr>
      <vt:lpstr>4_Metro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</dc:creator>
  <cp:lastModifiedBy>Alfred Caruan a</cp:lastModifiedBy>
  <cp:revision>512</cp:revision>
  <dcterms:created xsi:type="dcterms:W3CDTF">2019-08-20T20:17:54Z</dcterms:created>
  <dcterms:modified xsi:type="dcterms:W3CDTF">2025-10-25T04:20:11Z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2057-11.2.0.8893</vt:lpwstr>
  </property>
</Properties>
</file>