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08" r:id="rId4"/>
    <p:sldMasterId id="2147484220" r:id="rId5"/>
  </p:sldMasterIdLst>
  <p:notesMasterIdLst>
    <p:notesMasterId r:id="rId38"/>
  </p:notesMasterIdLst>
  <p:sldIdLst>
    <p:sldId id="613" r:id="rId6"/>
    <p:sldId id="310" r:id="rId7"/>
    <p:sldId id="274" r:id="rId8"/>
    <p:sldId id="1074" r:id="rId9"/>
    <p:sldId id="1075" r:id="rId10"/>
    <p:sldId id="1076" r:id="rId11"/>
    <p:sldId id="1077" r:id="rId12"/>
    <p:sldId id="296" r:id="rId13"/>
    <p:sldId id="297" r:id="rId14"/>
    <p:sldId id="279" r:id="rId15"/>
    <p:sldId id="1078" r:id="rId16"/>
    <p:sldId id="299" r:id="rId17"/>
    <p:sldId id="280" r:id="rId18"/>
    <p:sldId id="300" r:id="rId19"/>
    <p:sldId id="281" r:id="rId20"/>
    <p:sldId id="1079" r:id="rId21"/>
    <p:sldId id="301" r:id="rId22"/>
    <p:sldId id="1080" r:id="rId23"/>
    <p:sldId id="1083" r:id="rId24"/>
    <p:sldId id="1082" r:id="rId25"/>
    <p:sldId id="609" r:id="rId26"/>
    <p:sldId id="312" r:id="rId27"/>
    <p:sldId id="610" r:id="rId28"/>
    <p:sldId id="303" r:id="rId29"/>
    <p:sldId id="283" r:id="rId30"/>
    <p:sldId id="1084" r:id="rId31"/>
    <p:sldId id="1085" r:id="rId32"/>
    <p:sldId id="1086" r:id="rId33"/>
    <p:sldId id="1087" r:id="rId34"/>
    <p:sldId id="1088" r:id="rId35"/>
    <p:sldId id="298" r:id="rId36"/>
    <p:sldId id="304" r:id="rId37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6" y="60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09/10/2025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1844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14524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93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65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83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1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74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36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53708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9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30533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69988" y="3995830"/>
            <a:ext cx="10338953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1886750" y="2820416"/>
            <a:ext cx="10343014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1886750" y="3995830"/>
            <a:ext cx="10343014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71724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69989" y="501666"/>
            <a:ext cx="7698356" cy="21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8653" y="501668"/>
            <a:ext cx="13081110" cy="107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69989" y="2636665"/>
            <a:ext cx="7698356" cy="861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47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586515" y="1125834"/>
            <a:ext cx="14039850" cy="755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86515" y="9861242"/>
            <a:ext cx="14039850" cy="147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1215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542171" y="-3432186"/>
            <a:ext cx="8315410" cy="210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2815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221880" y="3247522"/>
            <a:ext cx="10750823" cy="526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496998" y="-1822422"/>
            <a:ext cx="10750823" cy="154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8944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80430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4757715" y="655829"/>
            <a:ext cx="8642035" cy="1126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61" tIns="52130" rIns="104261" bIns="521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mt-MT" sz="13000" b="1" dirty="0">
                <a:solidFill>
                  <a:prstClr val="black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 t’Ottubru</a:t>
            </a:r>
            <a:r>
              <a:rPr lang="mt-MT" sz="12000" b="1" dirty="0">
                <a:solidFill>
                  <a:prstClr val="black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3000" b="1" dirty="0">
                <a:solidFill>
                  <a:prstClr val="black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Tifkira</a:t>
            </a:r>
            <a:r>
              <a:rPr lang="mt-MT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GB" sz="15500" b="1" dirty="0">
                <a:solidFill>
                  <a:srgbClr val="0000CC"/>
                </a:solidFill>
                <a:effectLst>
                  <a:glow rad="1905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mt-MT" sz="15500" b="1" dirty="0">
                <a:solidFill>
                  <a:srgbClr val="0000CC"/>
                </a:solidFill>
                <a:effectLst>
                  <a:glow rad="1905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Anġli Kustodji </a:t>
            </a:r>
            <a:r>
              <a:rPr lang="en-GB" sz="15500" b="1" dirty="0">
                <a:solidFill>
                  <a:srgbClr val="0000CC"/>
                </a:solidFill>
                <a:effectLst>
                  <a:glow rad="1905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glow rad="1905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Mqaddsa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07E14-71EF-60D2-69A9-5C23C7881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7715" cy="125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0" y="290656"/>
            <a:ext cx="2246674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jgħix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kenn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Għoli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jgħammar għad-dell ta’ Dak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jista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jgħid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-Mulej;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0" y="2675925"/>
            <a:ext cx="2246674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“Kenn tiegħi u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 int,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 tiegħi, li fih </a:t>
            </a:r>
            <a:r>
              <a:rPr lang="en-GB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nittama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  <a:endParaRPr lang="en-US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4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tiegħu jibgħatlek, biex iħarsuk!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6500" y="290656"/>
            <a:ext cx="22466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hu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jeħilsek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xibka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tan-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nassab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mill-mard 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mewt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Bir-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jgħattik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ġwenħajh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tistkenn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934557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tiegħu jibgħatlek, biex iħarsuk!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91450"/>
            <a:ext cx="2254476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tibżax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biża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lejl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anqas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minn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vleġġa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tittajjar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binhar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pesta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tixtered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dlam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3869353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jew minn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marda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ġġib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ħerba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f’nofsinhar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114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8559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tiegħu jibgħatlek, biex iħarsuk!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Ebda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jiġrilek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ebda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ħsara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tersaq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lejn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darek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77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4085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anġli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iħarsuk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triqatek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kollha.</a:t>
            </a:r>
          </a:p>
        </p:txBody>
      </p:sp>
    </p:spTree>
    <p:extLst>
      <p:ext uri="{BB962C8B-B14F-4D97-AF65-F5344CB8AC3E}">
        <p14:creationId xmlns:p14="http://schemas.microsoft.com/office/powerpoint/2010/main" val="20299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3147408"/>
            <a:ext cx="20204473" cy="6306759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Eżodu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Eżodu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 20-23a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8559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tiegħu jibgħatlek, biex iħarsuk!</a:t>
            </a:r>
          </a:p>
        </p:txBody>
      </p:sp>
    </p:spTree>
    <p:extLst>
      <p:ext uri="{BB962C8B-B14F-4D97-AF65-F5344CB8AC3E}">
        <p14:creationId xmlns:p14="http://schemas.microsoft.com/office/powerpoint/2010/main" val="60669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1483291"/>
            <a:ext cx="2238874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Bierku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eżerċti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kollha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qaddejja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tagħmlu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rieda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930033"/>
            <a:ext cx="22466750" cy="8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Mattew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18: 1-5.10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675925"/>
            <a:ext cx="2262276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iż-żmien: Resqu </a:t>
            </a:r>
          </a:p>
          <a:p>
            <a:pPr algn="ctr"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d-dixxpli lejn Ġesù u staqsewh:</a:t>
            </a:r>
            <a:endParaRPr lang="en-GB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“Min hu l-akbar fis-Saltna tas-Smewwiet?” </a:t>
            </a:r>
          </a:p>
          <a:p>
            <a:pPr algn="ctr"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sejjaħ lejh tfajjel ċkejken, qiegħdu f’nofshom, u qalilhom:</a:t>
            </a:r>
            <a:endParaRPr lang="en-GB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8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“Tassew, ngħidilkom, li jekk intom ma terġgħux issiru bħat-tfal iż-żgħar, żgur li ma tidħlux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fis-Saltna tas-Smewwiet.</a:t>
            </a:r>
          </a:p>
        </p:txBody>
      </p:sp>
    </p:spTree>
    <p:extLst>
      <p:ext uri="{BB962C8B-B14F-4D97-AF65-F5344CB8AC3E}">
        <p14:creationId xmlns:p14="http://schemas.microsoft.com/office/powerpoint/2010/main" val="245568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għalhekk l-akbar wieħed fis-Saltna tas-Smewwiet huwa dak li jċekken lilu nnifsu bħal dan it-tfajjel żgħir.</a:t>
            </a:r>
          </a:p>
        </p:txBody>
      </p:sp>
    </p:spTree>
    <p:extLst>
      <p:ext uri="{BB962C8B-B14F-4D97-AF65-F5344CB8AC3E}">
        <p14:creationId xmlns:p14="http://schemas.microsoft.com/office/powerpoint/2010/main" val="37232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0" y="251322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kull min jilqa’ tfajjel bħal dan minħabba f’ismi, jkun jilqa’ lili. Araw li ma tonqsux mill-istima lejn xi wieħed minn dawn iż-żgħar: </a:t>
            </a:r>
          </a:p>
        </p:txBody>
      </p:sp>
    </p:spTree>
    <p:extLst>
      <p:ext uri="{BB962C8B-B14F-4D97-AF65-F5344CB8AC3E}">
        <p14:creationId xmlns:p14="http://schemas.microsoft.com/office/powerpoint/2010/main" val="77495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5061987"/>
            <a:ext cx="22610512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Dan jgħid il-Mulej:</a:t>
            </a:r>
            <a:endParaRPr lang="mt-MT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għax, ngħidilkom, l-anġli tagħhom fis-smewwiet dejjem jaraw wiċċ Missieri li hu fis-smewwiet.”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85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“Arani, sa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nibgħat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anġlu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iħarsek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jwasslek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fil-post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ħejjejt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Qis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tagħtih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wiċċ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tmerihx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għax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jaħfrilkomx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dnubietkom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għax hu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jkellimkom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f’ismi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Jekk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sewwa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tagħmel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kulma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7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ngħidlek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inkun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il-għadu tal-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għedewwa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tiegħek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neħodha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min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jeħodha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miegħek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anġlu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2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jwassalek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Amurrin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Ħittin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Feriżżin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Kangħanin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Ħiwwin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Ġebusin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neqridhom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51" y="3869353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L-anġli tiegħu jibgħatlek, biex iħarsuk!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428</Words>
  <Application>Microsoft Office PowerPoint</Application>
  <PresentationFormat>Custom</PresentationFormat>
  <Paragraphs>63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Arial</vt:lpstr>
      <vt:lpstr>Calibri</vt:lpstr>
      <vt:lpstr>12_Default Design</vt:lpstr>
      <vt:lpstr>1_Default Design</vt:lpstr>
      <vt:lpstr>4_Default Design</vt:lpstr>
      <vt:lpstr>Office Theme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107</cp:revision>
  <dcterms:created xsi:type="dcterms:W3CDTF">2008-12-28T11:50:57Z</dcterms:created>
  <dcterms:modified xsi:type="dcterms:W3CDTF">2025-10-09T03:15:50Z</dcterms:modified>
</cp:coreProperties>
</file>