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7" r:id="rId1"/>
    <p:sldMasterId id="2147483799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4018" r:id="rId8"/>
    <p:sldMasterId id="2147484031" r:id="rId9"/>
    <p:sldMasterId id="2147484043" r:id="rId10"/>
    <p:sldMasterId id="2147484055" r:id="rId11"/>
    <p:sldMasterId id="2147484247" r:id="rId12"/>
    <p:sldMasterId id="2147484259" r:id="rId13"/>
  </p:sldMasterIdLst>
  <p:notesMasterIdLst>
    <p:notesMasterId r:id="rId55"/>
  </p:notesMasterIdLst>
  <p:sldIdLst>
    <p:sldId id="321" r:id="rId14"/>
    <p:sldId id="339" r:id="rId15"/>
    <p:sldId id="258" r:id="rId16"/>
    <p:sldId id="307" r:id="rId17"/>
    <p:sldId id="340" r:id="rId18"/>
    <p:sldId id="298" r:id="rId19"/>
    <p:sldId id="299" r:id="rId20"/>
    <p:sldId id="256" r:id="rId21"/>
    <p:sldId id="332" r:id="rId22"/>
    <p:sldId id="293" r:id="rId23"/>
    <p:sldId id="286" r:id="rId24"/>
    <p:sldId id="326" r:id="rId25"/>
    <p:sldId id="329" r:id="rId26"/>
    <p:sldId id="285" r:id="rId27"/>
    <p:sldId id="323" r:id="rId28"/>
    <p:sldId id="330" r:id="rId29"/>
    <p:sldId id="327" r:id="rId30"/>
    <p:sldId id="333" r:id="rId31"/>
    <p:sldId id="331" r:id="rId32"/>
    <p:sldId id="320" r:id="rId33"/>
    <p:sldId id="279" r:id="rId34"/>
    <p:sldId id="312" r:id="rId35"/>
    <p:sldId id="313" r:id="rId36"/>
    <p:sldId id="334" r:id="rId37"/>
    <p:sldId id="314" r:id="rId38"/>
    <p:sldId id="315" r:id="rId39"/>
    <p:sldId id="335" r:id="rId40"/>
    <p:sldId id="302" r:id="rId41"/>
    <p:sldId id="337" r:id="rId42"/>
    <p:sldId id="303" r:id="rId43"/>
    <p:sldId id="336" r:id="rId44"/>
    <p:sldId id="325" r:id="rId45"/>
    <p:sldId id="319" r:id="rId46"/>
    <p:sldId id="272" r:id="rId47"/>
    <p:sldId id="341" r:id="rId48"/>
    <p:sldId id="316" r:id="rId49"/>
    <p:sldId id="317" r:id="rId50"/>
    <p:sldId id="318" r:id="rId51"/>
    <p:sldId id="338" r:id="rId52"/>
    <p:sldId id="306" r:id="rId53"/>
    <p:sldId id="342" r:id="rId54"/>
  </p:sldIdLst>
  <p:sldSz cx="23402925" cy="12601575"/>
  <p:notesSz cx="6858000" cy="9144000"/>
  <p:embeddedFontLst>
    <p:embeddedFont>
      <p:font typeface="Book Antiqua" panose="02040602050305030304" pitchFamily="18" charset="0"/>
      <p:regular r:id="rId56"/>
      <p:bold r:id="rId57"/>
      <p:italic r:id="rId58"/>
      <p:boldItalic r:id="rId59"/>
    </p:embeddedFont>
    <p:embeddedFont>
      <p:font typeface="Lucida Sans" panose="020B0602030504020204" pitchFamily="34" charset="0"/>
      <p:regular r:id="rId60"/>
      <p:bold r:id="rId61"/>
      <p:italic r:id="rId62"/>
      <p:boldItalic r:id="rId63"/>
    </p:embeddedFont>
    <p:embeddedFont>
      <p:font typeface="Malta" panose="020B0604020202020204"/>
      <p:regular r:id="rId64"/>
      <p:bold r:id="rId65"/>
      <p:italic r:id="rId66"/>
      <p:boldItalic r:id="rId67"/>
    </p:embeddedFont>
    <p:embeddedFont>
      <p:font typeface="Wingdings 2" panose="05020102010507070707" pitchFamily="18" charset="2"/>
      <p:regular r:id="rId68"/>
    </p:embeddedFont>
    <p:embeddedFont>
      <p:font typeface="Wingdings 3" panose="05040102010807070707" pitchFamily="18" charset="2"/>
      <p:regular r:id="rId6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76313" indent="-5191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213" indent="-1039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0525" indent="-1558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8425" indent="-20796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01B5B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90"/>
      </p:cViewPr>
      <p:guideLst>
        <p:guide orient="horz" pos="3969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6.fntdata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font" Target="fonts/font7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A8884E-1976-437D-B357-28535D62AAE2}" type="datetimeFigureOut">
              <a:rPr lang="mt-MT"/>
              <a:pPr>
                <a:defRPr/>
              </a:pPr>
              <a:t>28/10/2025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FCDB1-C908-4DB2-8C28-9131325C0C9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76313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54213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30525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908425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886325" algn="l" defTabSz="19545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863590" algn="l" defTabSz="19545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840855" algn="l" defTabSz="19545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818120" algn="l" defTabSz="19545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mt-MT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019242-55F7-4F92-9754-7A24F2A14837}" type="slidenum">
              <a:rPr lang="en-US" altLang="mt-MT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</a:t>
            </a:fld>
            <a:endParaRPr lang="en-US" altLang="mt-MT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mt-MT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8FE9D3-C34C-452B-BF48-D8997B574FBE}" type="slidenum">
              <a:rPr lang="en-US" altLang="mt-MT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28</a:t>
            </a:fld>
            <a:endParaRPr lang="en-US" altLang="mt-MT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977265" indent="0" algn="ctr">
              <a:buNone/>
              <a:defRPr/>
            </a:lvl2pPr>
            <a:lvl3pPr marL="1954530" indent="0" algn="ctr">
              <a:buNone/>
              <a:defRPr/>
            </a:lvl3pPr>
            <a:lvl4pPr marL="2931795" indent="0" algn="ctr">
              <a:buNone/>
              <a:defRPr/>
            </a:lvl4pPr>
            <a:lvl5pPr marL="3909060" indent="0" algn="ctr">
              <a:buNone/>
              <a:defRPr/>
            </a:lvl5pPr>
            <a:lvl6pPr marL="4886325" indent="0" algn="ctr">
              <a:buNone/>
              <a:defRPr/>
            </a:lvl6pPr>
            <a:lvl7pPr marL="5863590" indent="0" algn="ctr">
              <a:buNone/>
              <a:defRPr/>
            </a:lvl7pPr>
            <a:lvl8pPr marL="6840855" indent="0" algn="ctr">
              <a:buNone/>
              <a:defRPr/>
            </a:lvl8pPr>
            <a:lvl9pPr marL="7818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956B4-F712-46C3-8A3E-7A56978F8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0DE73-41EF-4947-A5D8-801D1FFFF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260D-8DBA-4817-A112-57A1B0CA6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6CADF-5467-4A5B-9D72-461E90D09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977265" indent="0" algn="ctr">
              <a:buNone/>
              <a:defRPr/>
            </a:lvl2pPr>
            <a:lvl3pPr marL="1954530" indent="0" algn="ctr">
              <a:buNone/>
              <a:defRPr/>
            </a:lvl3pPr>
            <a:lvl4pPr marL="2931795" indent="0" algn="ctr">
              <a:buNone/>
              <a:defRPr/>
            </a:lvl4pPr>
            <a:lvl5pPr marL="3909060" indent="0" algn="ctr">
              <a:buNone/>
              <a:defRPr/>
            </a:lvl5pPr>
            <a:lvl6pPr marL="4886325" indent="0" algn="ctr">
              <a:buNone/>
              <a:defRPr/>
            </a:lvl6pPr>
            <a:lvl7pPr marL="5863590" indent="0" algn="ctr">
              <a:buNone/>
              <a:defRPr/>
            </a:lvl7pPr>
            <a:lvl8pPr marL="6840855" indent="0" algn="ctr">
              <a:buNone/>
              <a:defRPr/>
            </a:lvl8pPr>
            <a:lvl9pPr marL="7818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31DF1-53A5-435A-B5C9-9F55CC737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51FFE-D504-4C1B-A3FD-9F311CFA6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300"/>
            </a:lvl1pPr>
            <a:lvl2pPr marL="977265" indent="0">
              <a:buNone/>
              <a:defRPr sz="3800"/>
            </a:lvl2pPr>
            <a:lvl3pPr marL="1954530" indent="0">
              <a:buNone/>
              <a:defRPr sz="3400"/>
            </a:lvl3pPr>
            <a:lvl4pPr marL="2931795" indent="0">
              <a:buNone/>
              <a:defRPr sz="3000"/>
            </a:lvl4pPr>
            <a:lvl5pPr marL="3909060" indent="0">
              <a:buNone/>
              <a:defRPr sz="3000"/>
            </a:lvl5pPr>
            <a:lvl6pPr marL="4886325" indent="0">
              <a:buNone/>
              <a:defRPr sz="3000"/>
            </a:lvl6pPr>
            <a:lvl7pPr marL="5863590" indent="0">
              <a:buNone/>
              <a:defRPr sz="3000"/>
            </a:lvl7pPr>
            <a:lvl8pPr marL="6840855" indent="0">
              <a:buNone/>
              <a:defRPr sz="3000"/>
            </a:lvl8pPr>
            <a:lvl9pPr marL="781812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DCD4-9249-4A0D-B1FA-467035BE0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BFB02-5B0A-4DC7-A4F1-3BE12438B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33700-F937-49D6-8806-E127F2148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C908F-B340-4E01-A2C9-F30A0BBBC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4535-D95B-4AC7-8840-F7558D053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800"/>
            </a:lvl1pPr>
            <a:lvl2pPr>
              <a:defRPr sz="6000"/>
            </a:lvl2pPr>
            <a:lvl3pPr>
              <a:defRPr sz="51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591E9-FA53-43FE-AC5C-96550FCBA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E7E7-8A28-4319-90CD-CDEB9AB14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6800"/>
            </a:lvl1pPr>
            <a:lvl2pPr marL="977265" indent="0">
              <a:buNone/>
              <a:defRPr sz="6000"/>
            </a:lvl2pPr>
            <a:lvl3pPr marL="1954530" indent="0">
              <a:buNone/>
              <a:defRPr sz="5100"/>
            </a:lvl3pPr>
            <a:lvl4pPr marL="2931795" indent="0">
              <a:buNone/>
              <a:defRPr sz="4300"/>
            </a:lvl4pPr>
            <a:lvl5pPr marL="3909060" indent="0">
              <a:buNone/>
              <a:defRPr sz="4300"/>
            </a:lvl5pPr>
            <a:lvl6pPr marL="4886325" indent="0">
              <a:buNone/>
              <a:defRPr sz="4300"/>
            </a:lvl6pPr>
            <a:lvl7pPr marL="5863590" indent="0">
              <a:buNone/>
              <a:defRPr sz="4300"/>
            </a:lvl7pPr>
            <a:lvl8pPr marL="6840855" indent="0">
              <a:buNone/>
              <a:defRPr sz="4300"/>
            </a:lvl8pPr>
            <a:lvl9pPr marL="7818120" indent="0">
              <a:buNone/>
              <a:defRPr sz="43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21AEF-06D5-41A4-B2DE-2E64F4546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F9FD-B25B-4EB6-A53D-416E35A18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D67FF-5FEB-4FEB-961C-6D12B950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977265" indent="0" algn="ctr">
              <a:buNone/>
              <a:defRPr/>
            </a:lvl2pPr>
            <a:lvl3pPr marL="1954530" indent="0" algn="ctr">
              <a:buNone/>
              <a:defRPr/>
            </a:lvl3pPr>
            <a:lvl4pPr marL="2931795" indent="0" algn="ctr">
              <a:buNone/>
              <a:defRPr/>
            </a:lvl4pPr>
            <a:lvl5pPr marL="3909060" indent="0" algn="ctr">
              <a:buNone/>
              <a:defRPr/>
            </a:lvl5pPr>
            <a:lvl6pPr marL="4886325" indent="0" algn="ctr">
              <a:buNone/>
              <a:defRPr/>
            </a:lvl6pPr>
            <a:lvl7pPr marL="5863590" indent="0" algn="ctr">
              <a:buNone/>
              <a:defRPr/>
            </a:lvl7pPr>
            <a:lvl8pPr marL="6840855" indent="0" algn="ctr">
              <a:buNone/>
              <a:defRPr/>
            </a:lvl8pPr>
            <a:lvl9pPr marL="7818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94B0-1F91-4E2B-A630-3C721EEC8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79760-7026-4041-82C6-BD07A7F83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300"/>
            </a:lvl1pPr>
            <a:lvl2pPr marL="977265" indent="0">
              <a:buNone/>
              <a:defRPr sz="3800"/>
            </a:lvl2pPr>
            <a:lvl3pPr marL="1954530" indent="0">
              <a:buNone/>
              <a:defRPr sz="3400"/>
            </a:lvl3pPr>
            <a:lvl4pPr marL="2931795" indent="0">
              <a:buNone/>
              <a:defRPr sz="3000"/>
            </a:lvl4pPr>
            <a:lvl5pPr marL="3909060" indent="0">
              <a:buNone/>
              <a:defRPr sz="3000"/>
            </a:lvl5pPr>
            <a:lvl6pPr marL="4886325" indent="0">
              <a:buNone/>
              <a:defRPr sz="3000"/>
            </a:lvl6pPr>
            <a:lvl7pPr marL="5863590" indent="0">
              <a:buNone/>
              <a:defRPr sz="3000"/>
            </a:lvl7pPr>
            <a:lvl8pPr marL="6840855" indent="0">
              <a:buNone/>
              <a:defRPr sz="3000"/>
            </a:lvl8pPr>
            <a:lvl9pPr marL="781812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8203-DAA3-4373-9205-CA5566009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590DE-A4CE-4FF2-82E1-8AB8CDE57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BF6EA-B418-4BCD-96C0-DAA4AA2F1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A34C1-23CE-42E2-BBAC-BC56D45B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E4944-A0DD-4A7F-A5E5-28743644D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3" y="2520315"/>
            <a:ext cx="21062633" cy="3360420"/>
          </a:xfrm>
        </p:spPr>
        <p:txBody>
          <a:bodyPr lIns="97727" tIns="0" rIns="97727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39" y="6121996"/>
            <a:ext cx="16382048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977265" indent="0" algn="ctr">
              <a:buNone/>
            </a:lvl2pPr>
            <a:lvl3pPr marL="1954530" indent="0" algn="ctr">
              <a:buNone/>
            </a:lvl3pPr>
            <a:lvl4pPr marL="2931795" indent="0" algn="ctr">
              <a:buNone/>
            </a:lvl4pPr>
            <a:lvl5pPr marL="3909060" indent="0" algn="ctr">
              <a:buNone/>
            </a:lvl5pPr>
            <a:lvl6pPr marL="4886325" indent="0" algn="ctr">
              <a:buNone/>
            </a:lvl6pPr>
            <a:lvl7pPr marL="5863590" indent="0" algn="ctr">
              <a:buNone/>
            </a:lvl7pPr>
            <a:lvl8pPr marL="6840855" indent="0" algn="ctr">
              <a:buNone/>
            </a:lvl8pPr>
            <a:lvl9pPr marL="781812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B4D438-2E70-42CE-8458-E7F6C3872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800"/>
            </a:lvl1pPr>
            <a:lvl2pPr>
              <a:defRPr sz="6000"/>
            </a:lvl2pPr>
            <a:lvl3pPr>
              <a:defRPr sz="51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7A02-212F-4B4F-9E62-D4FAC41AB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6800"/>
            </a:lvl1pPr>
            <a:lvl2pPr marL="977265" indent="0">
              <a:buNone/>
              <a:defRPr sz="6000"/>
            </a:lvl2pPr>
            <a:lvl3pPr marL="1954530" indent="0">
              <a:buNone/>
              <a:defRPr sz="5100"/>
            </a:lvl3pPr>
            <a:lvl4pPr marL="2931795" indent="0">
              <a:buNone/>
              <a:defRPr sz="4300"/>
            </a:lvl4pPr>
            <a:lvl5pPr marL="3909060" indent="0">
              <a:buNone/>
              <a:defRPr sz="4300"/>
            </a:lvl5pPr>
            <a:lvl6pPr marL="4886325" indent="0">
              <a:buNone/>
              <a:defRPr sz="4300"/>
            </a:lvl6pPr>
            <a:lvl7pPr marL="5863590" indent="0">
              <a:buNone/>
              <a:defRPr sz="4300"/>
            </a:lvl7pPr>
            <a:lvl8pPr marL="6840855" indent="0">
              <a:buNone/>
              <a:defRPr sz="4300"/>
            </a:lvl8pPr>
            <a:lvl9pPr marL="7818120" indent="0">
              <a:buNone/>
              <a:defRPr sz="43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E6A1-1E3E-4E6F-958D-01D477599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AD35-3D67-470A-BDBE-EF7570DA1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587A8-4650-4EE6-8190-3E9A84512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977265" indent="0" algn="ctr">
              <a:buNone/>
              <a:defRPr/>
            </a:lvl2pPr>
            <a:lvl3pPr marL="1954530" indent="0" algn="ctr">
              <a:buNone/>
              <a:defRPr/>
            </a:lvl3pPr>
            <a:lvl4pPr marL="2931795" indent="0" algn="ctr">
              <a:buNone/>
              <a:defRPr/>
            </a:lvl4pPr>
            <a:lvl5pPr marL="3909060" indent="0" algn="ctr">
              <a:buNone/>
              <a:defRPr/>
            </a:lvl5pPr>
            <a:lvl6pPr marL="4886325" indent="0" algn="ctr">
              <a:buNone/>
              <a:defRPr/>
            </a:lvl6pPr>
            <a:lvl7pPr marL="5863590" indent="0" algn="ctr">
              <a:buNone/>
              <a:defRPr/>
            </a:lvl7pPr>
            <a:lvl8pPr marL="6840855" indent="0" algn="ctr">
              <a:buNone/>
              <a:defRPr/>
            </a:lvl8pPr>
            <a:lvl9pPr marL="7818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C7E1-34CD-4D34-A545-42E7BE2AC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CA0E-B6CB-4867-9791-8470350DC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300"/>
            </a:lvl1pPr>
            <a:lvl2pPr marL="977265" indent="0">
              <a:buNone/>
              <a:defRPr sz="3800"/>
            </a:lvl2pPr>
            <a:lvl3pPr marL="1954530" indent="0">
              <a:buNone/>
              <a:defRPr sz="3400"/>
            </a:lvl3pPr>
            <a:lvl4pPr marL="2931795" indent="0">
              <a:buNone/>
              <a:defRPr sz="3000"/>
            </a:lvl4pPr>
            <a:lvl5pPr marL="3909060" indent="0">
              <a:buNone/>
              <a:defRPr sz="3000"/>
            </a:lvl5pPr>
            <a:lvl6pPr marL="4886325" indent="0">
              <a:buNone/>
              <a:defRPr sz="3000"/>
            </a:lvl6pPr>
            <a:lvl7pPr marL="5863590" indent="0">
              <a:buNone/>
              <a:defRPr sz="3000"/>
            </a:lvl7pPr>
            <a:lvl8pPr marL="6840855" indent="0">
              <a:buNone/>
              <a:defRPr sz="3000"/>
            </a:lvl8pPr>
            <a:lvl9pPr marL="781812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E903-A296-4BAB-8227-C77C7AE52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05FF-D2A2-4416-AE97-7BD0E254C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27145-3801-4A35-814D-B5BE21BBC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A4D1-6C39-4558-BA8A-253C4D22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DD7BE72-6453-4409-A46E-C4431CB0A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0FDF-8DB4-4819-9F9F-F19E2CEC9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800"/>
            </a:lvl1pPr>
            <a:lvl2pPr>
              <a:defRPr sz="6000"/>
            </a:lvl2pPr>
            <a:lvl3pPr>
              <a:defRPr sz="51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3BDD-550F-453E-8581-7D619B568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6800"/>
            </a:lvl1pPr>
            <a:lvl2pPr marL="977265" indent="0">
              <a:buNone/>
              <a:defRPr sz="6000"/>
            </a:lvl2pPr>
            <a:lvl3pPr marL="1954530" indent="0">
              <a:buNone/>
              <a:defRPr sz="5100"/>
            </a:lvl3pPr>
            <a:lvl4pPr marL="2931795" indent="0">
              <a:buNone/>
              <a:defRPr sz="4300"/>
            </a:lvl4pPr>
            <a:lvl5pPr marL="3909060" indent="0">
              <a:buNone/>
              <a:defRPr sz="4300"/>
            </a:lvl5pPr>
            <a:lvl6pPr marL="4886325" indent="0">
              <a:buNone/>
              <a:defRPr sz="4300"/>
            </a:lvl6pPr>
            <a:lvl7pPr marL="5863590" indent="0">
              <a:buNone/>
              <a:defRPr sz="4300"/>
            </a:lvl7pPr>
            <a:lvl8pPr marL="6840855" indent="0">
              <a:buNone/>
              <a:defRPr sz="4300"/>
            </a:lvl8pPr>
            <a:lvl9pPr marL="7818120" indent="0">
              <a:buNone/>
              <a:defRPr sz="4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2E56-7B40-42D0-B8F3-C6F192B8D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B2534-A42A-488B-8363-6765393C1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30FF3-F9B5-424A-B837-30C536031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977265" indent="0" algn="ctr">
              <a:buNone/>
              <a:defRPr/>
            </a:lvl2pPr>
            <a:lvl3pPr marL="1954530" indent="0" algn="ctr">
              <a:buNone/>
              <a:defRPr/>
            </a:lvl3pPr>
            <a:lvl4pPr marL="2931795" indent="0" algn="ctr">
              <a:buNone/>
              <a:defRPr/>
            </a:lvl4pPr>
            <a:lvl5pPr marL="3909060" indent="0" algn="ctr">
              <a:buNone/>
              <a:defRPr/>
            </a:lvl5pPr>
            <a:lvl6pPr marL="4886325" indent="0" algn="ctr">
              <a:buNone/>
              <a:defRPr/>
            </a:lvl6pPr>
            <a:lvl7pPr marL="5863590" indent="0" algn="ctr">
              <a:buNone/>
              <a:defRPr/>
            </a:lvl7pPr>
            <a:lvl8pPr marL="6840855" indent="0" algn="ctr">
              <a:buNone/>
              <a:defRPr/>
            </a:lvl8pPr>
            <a:lvl9pPr marL="7818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71D2-1DC0-4982-877C-2C7229595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6927E-C988-42F5-87B6-7FEBB7A03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300"/>
            </a:lvl1pPr>
            <a:lvl2pPr marL="977265" indent="0">
              <a:buNone/>
              <a:defRPr sz="3800"/>
            </a:lvl2pPr>
            <a:lvl3pPr marL="1954530" indent="0">
              <a:buNone/>
              <a:defRPr sz="3400"/>
            </a:lvl3pPr>
            <a:lvl4pPr marL="2931795" indent="0">
              <a:buNone/>
              <a:defRPr sz="3000"/>
            </a:lvl4pPr>
            <a:lvl5pPr marL="3909060" indent="0">
              <a:buNone/>
              <a:defRPr sz="3000"/>
            </a:lvl5pPr>
            <a:lvl6pPr marL="4886325" indent="0">
              <a:buNone/>
              <a:defRPr sz="3000"/>
            </a:lvl6pPr>
            <a:lvl7pPr marL="5863590" indent="0">
              <a:buNone/>
              <a:defRPr sz="3000"/>
            </a:lvl7pPr>
            <a:lvl8pPr marL="6840855" indent="0">
              <a:buNone/>
              <a:defRPr sz="3000"/>
            </a:lvl8pPr>
            <a:lvl9pPr marL="781812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A15C-7810-4D19-A801-6174F76E4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4913-6E52-43E9-8259-C0C033DBD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D36F-D0BD-46CA-93B5-042E43630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0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7"/>
            <a:ext cx="18137267" cy="2774096"/>
          </a:xfrm>
        </p:spPr>
        <p:txBody>
          <a:bodyPr/>
          <a:lstStyle>
            <a:lvl1pPr marL="156362" indent="0" algn="l">
              <a:buNone/>
              <a:defRPr sz="4300">
                <a:solidFill>
                  <a:schemeClr val="tx1"/>
                </a:solidFill>
              </a:defRPr>
            </a:lvl1pPr>
            <a:lvl2pPr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006208-B50A-4600-88EB-ECDCA0254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A8647-C8AF-485F-95B0-B73951AD3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6FD08-80DE-4A38-AD83-2E07FE33A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800"/>
            </a:lvl1pPr>
            <a:lvl2pPr>
              <a:defRPr sz="6000"/>
            </a:lvl2pPr>
            <a:lvl3pPr>
              <a:defRPr sz="51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9829-4450-4E85-8561-90B564767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6800"/>
            </a:lvl1pPr>
            <a:lvl2pPr marL="977265" indent="0">
              <a:buNone/>
              <a:defRPr sz="6000"/>
            </a:lvl2pPr>
            <a:lvl3pPr marL="1954530" indent="0">
              <a:buNone/>
              <a:defRPr sz="5100"/>
            </a:lvl3pPr>
            <a:lvl4pPr marL="2931795" indent="0">
              <a:buNone/>
              <a:defRPr sz="4300"/>
            </a:lvl4pPr>
            <a:lvl5pPr marL="3909060" indent="0">
              <a:buNone/>
              <a:defRPr sz="4300"/>
            </a:lvl5pPr>
            <a:lvl6pPr marL="4886325" indent="0">
              <a:buNone/>
              <a:defRPr sz="4300"/>
            </a:lvl6pPr>
            <a:lvl7pPr marL="5863590" indent="0">
              <a:buNone/>
              <a:defRPr sz="4300"/>
            </a:lvl7pPr>
            <a:lvl8pPr marL="6840855" indent="0">
              <a:buNone/>
              <a:defRPr sz="4300"/>
            </a:lvl8pPr>
            <a:lvl9pPr marL="7818120" indent="0">
              <a:buNone/>
              <a:defRPr sz="43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25EF-23D1-4230-B531-6D5E8F421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8A45-C347-46E2-B371-A2710F680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4684-D7A6-4287-AABA-22B4DE069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56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56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43DB560-5674-4F96-9E00-20DB3E751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6" y="501730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379755"/>
          </a:xfrm>
        </p:spPr>
        <p:txBody>
          <a:bodyPr anchor="ctr"/>
          <a:lstStyle>
            <a:lvl1pPr marL="0" indent="0">
              <a:buNone/>
              <a:defRPr sz="5100" b="0" cap="all" baseline="0">
                <a:solidFill>
                  <a:schemeClr val="tx1"/>
                </a:solidFill>
              </a:defRPr>
            </a:lvl1pPr>
            <a:lvl2pPr>
              <a:buNone/>
              <a:defRPr sz="4300" b="1"/>
            </a:lvl2pPr>
            <a:lvl3pPr>
              <a:buNone/>
              <a:defRPr sz="3800" b="1"/>
            </a:lvl3pPr>
            <a:lvl4pPr>
              <a:buNone/>
              <a:defRPr sz="3400" b="1"/>
            </a:lvl4pPr>
            <a:lvl5pPr>
              <a:buNone/>
              <a:defRPr sz="3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3" y="2820770"/>
            <a:ext cx="10344417" cy="1379755"/>
          </a:xfrm>
        </p:spPr>
        <p:txBody>
          <a:bodyPr anchor="ctr"/>
          <a:lstStyle>
            <a:lvl1pPr marL="0" indent="0">
              <a:buNone/>
              <a:defRPr sz="5100" b="0" cap="all" baseline="0">
                <a:solidFill>
                  <a:schemeClr val="tx1"/>
                </a:solidFill>
              </a:defRPr>
            </a:lvl1pPr>
            <a:lvl2pPr>
              <a:buNone/>
              <a:defRPr sz="4300" b="1"/>
            </a:lvl2pPr>
            <a:lvl3pPr>
              <a:buNone/>
              <a:defRPr sz="3800" b="1"/>
            </a:lvl3pPr>
            <a:lvl4pPr>
              <a:buNone/>
              <a:defRPr sz="3400" b="1"/>
            </a:lvl4pPr>
            <a:lvl5pPr>
              <a:buNone/>
              <a:defRPr sz="3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3"/>
            <a:ext cx="10340356" cy="691628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4340543"/>
            <a:ext cx="10344417" cy="691628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2B8F2FE-0188-4409-B132-0759250A0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8511962-E52A-42A8-8B5A-0596C06A3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A5F24DE-554F-4EB3-91F0-3E281DDF3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47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2"/>
            <a:ext cx="7699401" cy="8456475"/>
          </a:xfrm>
        </p:spPr>
        <p:txBody>
          <a:bodyPr/>
          <a:lstStyle>
            <a:lvl1pPr marL="0" indent="0">
              <a:buNone/>
              <a:defRPr sz="3000"/>
            </a:lvl1pPr>
            <a:lvl2pPr>
              <a:buNone/>
              <a:defRPr sz="2600"/>
            </a:lvl2pPr>
            <a:lvl3pPr>
              <a:buNone/>
              <a:defRPr sz="21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5600"/>
            </a:lvl1pPr>
            <a:lvl2pPr>
              <a:defRPr sz="5100"/>
            </a:lvl2pPr>
            <a:lvl3pPr>
              <a:defRPr sz="4700"/>
            </a:lvl3pPr>
            <a:lvl4pPr>
              <a:defRPr sz="43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1C92FFA-3DD5-471F-A581-085FC97D0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B3C8-85FC-4CEA-B236-25585A4C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5" y="1120140"/>
            <a:ext cx="14041755" cy="959704"/>
          </a:xfrm>
        </p:spPr>
        <p:txBody>
          <a:bodyPr lIns="97727" rIns="97727" bIns="0" anchor="b">
            <a:sp3d prstMaterial="softEdge"/>
          </a:bodyPr>
          <a:lstStyle>
            <a:lvl1pPr algn="ctr">
              <a:buNone/>
              <a:defRPr sz="4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5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68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5" y="2143971"/>
            <a:ext cx="14041755" cy="974522"/>
          </a:xfrm>
        </p:spPr>
        <p:txBody>
          <a:bodyPr lIns="97727" rIns="97727"/>
          <a:lstStyle>
            <a:lvl1pPr marL="0" indent="0" algn="ctr">
              <a:buNone/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2FC069-85ED-4B58-98CF-38ADED6DD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9EECDF-37A3-4052-8F95-9ADD3E305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4248040-8FCF-4312-BEAE-A937732B0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1" y="1120140"/>
            <a:ext cx="19892486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5908" y="11480801"/>
            <a:ext cx="4875609" cy="84137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5313" y="11480801"/>
            <a:ext cx="7412302" cy="84137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71409" y="11480801"/>
            <a:ext cx="4875610" cy="84137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366F45-173A-456B-BF24-C78952353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977265" indent="0" algn="ctr">
              <a:buNone/>
              <a:defRPr/>
            </a:lvl2pPr>
            <a:lvl3pPr marL="1954530" indent="0" algn="ctr">
              <a:buNone/>
              <a:defRPr/>
            </a:lvl3pPr>
            <a:lvl4pPr marL="2931795" indent="0" algn="ctr">
              <a:buNone/>
              <a:defRPr/>
            </a:lvl4pPr>
            <a:lvl5pPr marL="3909060" indent="0" algn="ctr">
              <a:buNone/>
              <a:defRPr/>
            </a:lvl5pPr>
            <a:lvl6pPr marL="4886325" indent="0" algn="ctr">
              <a:buNone/>
              <a:defRPr/>
            </a:lvl6pPr>
            <a:lvl7pPr marL="5863590" indent="0" algn="ctr">
              <a:buNone/>
              <a:defRPr/>
            </a:lvl7pPr>
            <a:lvl8pPr marL="6840855" indent="0" algn="ctr">
              <a:buNone/>
              <a:defRPr/>
            </a:lvl8pPr>
            <a:lvl9pPr marL="7818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91F2A-0C81-41FB-90C0-DC377B651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D6279-BD97-4F02-BF53-E93AF73C7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300"/>
            </a:lvl1pPr>
            <a:lvl2pPr marL="977265" indent="0">
              <a:buNone/>
              <a:defRPr sz="3800"/>
            </a:lvl2pPr>
            <a:lvl3pPr marL="1954530" indent="0">
              <a:buNone/>
              <a:defRPr sz="3400"/>
            </a:lvl3pPr>
            <a:lvl4pPr marL="2931795" indent="0">
              <a:buNone/>
              <a:defRPr sz="3000"/>
            </a:lvl4pPr>
            <a:lvl5pPr marL="3909060" indent="0">
              <a:buNone/>
              <a:defRPr sz="3000"/>
            </a:lvl5pPr>
            <a:lvl6pPr marL="4886325" indent="0">
              <a:buNone/>
              <a:defRPr sz="3000"/>
            </a:lvl6pPr>
            <a:lvl7pPr marL="5863590" indent="0">
              <a:buNone/>
              <a:defRPr sz="3000"/>
            </a:lvl7pPr>
            <a:lvl8pPr marL="6840855" indent="0">
              <a:buNone/>
              <a:defRPr sz="3000"/>
            </a:lvl8pPr>
            <a:lvl9pPr marL="781812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B402-3D66-4B94-8506-C672F3F5F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6211-C168-43B5-958B-E82D818F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CA55-4AEA-4FF6-8FC4-06B068AF3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3E34B-EFDD-460D-9E59-EDC4A4D06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300"/>
            </a:lvl1pPr>
            <a:lvl2pPr marL="977265" indent="0">
              <a:buNone/>
              <a:defRPr sz="3800"/>
            </a:lvl2pPr>
            <a:lvl3pPr marL="1954530" indent="0">
              <a:buNone/>
              <a:defRPr sz="3400"/>
            </a:lvl3pPr>
            <a:lvl4pPr marL="2931795" indent="0">
              <a:buNone/>
              <a:defRPr sz="3000"/>
            </a:lvl4pPr>
            <a:lvl5pPr marL="3909060" indent="0">
              <a:buNone/>
              <a:defRPr sz="3000"/>
            </a:lvl5pPr>
            <a:lvl6pPr marL="4886325" indent="0">
              <a:buNone/>
              <a:defRPr sz="3000"/>
            </a:lvl6pPr>
            <a:lvl7pPr marL="5863590" indent="0">
              <a:buNone/>
              <a:defRPr sz="3000"/>
            </a:lvl7pPr>
            <a:lvl8pPr marL="6840855" indent="0">
              <a:buNone/>
              <a:defRPr sz="3000"/>
            </a:lvl8pPr>
            <a:lvl9pPr marL="781812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4B84-55F1-4852-8E03-2B9635A51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5F7A-C4E2-4480-99BE-394A22794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800"/>
            </a:lvl1pPr>
            <a:lvl2pPr>
              <a:defRPr sz="6000"/>
            </a:lvl2pPr>
            <a:lvl3pPr>
              <a:defRPr sz="51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A2CDF-A241-49BB-9463-9DC819DAA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6800"/>
            </a:lvl1pPr>
            <a:lvl2pPr marL="977265" indent="0">
              <a:buNone/>
              <a:defRPr sz="6000"/>
            </a:lvl2pPr>
            <a:lvl3pPr marL="1954530" indent="0">
              <a:buNone/>
              <a:defRPr sz="5100"/>
            </a:lvl3pPr>
            <a:lvl4pPr marL="2931795" indent="0">
              <a:buNone/>
              <a:defRPr sz="4300"/>
            </a:lvl4pPr>
            <a:lvl5pPr marL="3909060" indent="0">
              <a:buNone/>
              <a:defRPr sz="4300"/>
            </a:lvl5pPr>
            <a:lvl6pPr marL="4886325" indent="0">
              <a:buNone/>
              <a:defRPr sz="4300"/>
            </a:lvl6pPr>
            <a:lvl7pPr marL="5863590" indent="0">
              <a:buNone/>
              <a:defRPr sz="4300"/>
            </a:lvl7pPr>
            <a:lvl8pPr marL="6840855" indent="0">
              <a:buNone/>
              <a:defRPr sz="4300"/>
            </a:lvl8pPr>
            <a:lvl9pPr marL="7818120" indent="0">
              <a:buNone/>
              <a:defRPr sz="43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03B5-083A-4E7E-BE4F-B9FDE15B7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D268B-53BD-4524-91D1-347810402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7AD9-2F84-45B4-8E6A-017DA060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977265" indent="0" algn="ctr">
              <a:buNone/>
              <a:defRPr/>
            </a:lvl2pPr>
            <a:lvl3pPr marL="1954530" indent="0" algn="ctr">
              <a:buNone/>
              <a:defRPr/>
            </a:lvl3pPr>
            <a:lvl4pPr marL="2931795" indent="0" algn="ctr">
              <a:buNone/>
              <a:defRPr/>
            </a:lvl4pPr>
            <a:lvl5pPr marL="3909060" indent="0" algn="ctr">
              <a:buNone/>
              <a:defRPr/>
            </a:lvl5pPr>
            <a:lvl6pPr marL="4886325" indent="0" algn="ctr">
              <a:buNone/>
              <a:defRPr/>
            </a:lvl6pPr>
            <a:lvl7pPr marL="5863590" indent="0" algn="ctr">
              <a:buNone/>
              <a:defRPr/>
            </a:lvl7pPr>
            <a:lvl8pPr marL="6840855" indent="0" algn="ctr">
              <a:buNone/>
              <a:defRPr/>
            </a:lvl8pPr>
            <a:lvl9pPr marL="7818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975A3-CAB0-4FF8-8665-F88275D8F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E7B7-E70B-4243-B22A-E4B16AE5B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300"/>
            </a:lvl1pPr>
            <a:lvl2pPr marL="977265" indent="0">
              <a:buNone/>
              <a:defRPr sz="3800"/>
            </a:lvl2pPr>
            <a:lvl3pPr marL="1954530" indent="0">
              <a:buNone/>
              <a:defRPr sz="3400"/>
            </a:lvl3pPr>
            <a:lvl4pPr marL="2931795" indent="0">
              <a:buNone/>
              <a:defRPr sz="3000"/>
            </a:lvl4pPr>
            <a:lvl5pPr marL="3909060" indent="0">
              <a:buNone/>
              <a:defRPr sz="3000"/>
            </a:lvl5pPr>
            <a:lvl6pPr marL="4886325" indent="0">
              <a:buNone/>
              <a:defRPr sz="3000"/>
            </a:lvl6pPr>
            <a:lvl7pPr marL="5863590" indent="0">
              <a:buNone/>
              <a:defRPr sz="3000"/>
            </a:lvl7pPr>
            <a:lvl8pPr marL="6840855" indent="0">
              <a:buNone/>
              <a:defRPr sz="3000"/>
            </a:lvl8pPr>
            <a:lvl9pPr marL="781812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1BA-C913-4799-B210-C90CD6BE6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32442-E371-4819-A39D-2DB3FDF6C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F258-6C6F-4243-8E11-10B50AA3A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6EEEE-B319-451E-BB9B-7E00E6F1F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CABA3-FD0A-409E-A5C6-967F8C4F1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3B0A-EB52-46F0-ACC2-14C0C6713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800"/>
            </a:lvl1pPr>
            <a:lvl2pPr>
              <a:defRPr sz="6000"/>
            </a:lvl2pPr>
            <a:lvl3pPr>
              <a:defRPr sz="51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682A-C26A-42F6-8625-59D72AD46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6800"/>
            </a:lvl1pPr>
            <a:lvl2pPr marL="977265" indent="0">
              <a:buNone/>
              <a:defRPr sz="6000"/>
            </a:lvl2pPr>
            <a:lvl3pPr marL="1954530" indent="0">
              <a:buNone/>
              <a:defRPr sz="5100"/>
            </a:lvl3pPr>
            <a:lvl4pPr marL="2931795" indent="0">
              <a:buNone/>
              <a:defRPr sz="4300"/>
            </a:lvl4pPr>
            <a:lvl5pPr marL="3909060" indent="0">
              <a:buNone/>
              <a:defRPr sz="4300"/>
            </a:lvl5pPr>
            <a:lvl6pPr marL="4886325" indent="0">
              <a:buNone/>
              <a:defRPr sz="4300"/>
            </a:lvl6pPr>
            <a:lvl7pPr marL="5863590" indent="0">
              <a:buNone/>
              <a:defRPr sz="4300"/>
            </a:lvl7pPr>
            <a:lvl8pPr marL="6840855" indent="0">
              <a:buNone/>
              <a:defRPr sz="4300"/>
            </a:lvl8pPr>
            <a:lvl9pPr marL="7818120" indent="0">
              <a:buNone/>
              <a:defRPr sz="43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DE24-89F0-4372-BD46-715E2C30A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2CC7-3828-427D-9154-E1B6F6D71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8BB8D-3148-4448-B5A0-ED664E114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977265" indent="0" algn="ctr">
              <a:buNone/>
              <a:defRPr/>
            </a:lvl2pPr>
            <a:lvl3pPr marL="1954530" indent="0" algn="ctr">
              <a:buNone/>
              <a:defRPr/>
            </a:lvl3pPr>
            <a:lvl4pPr marL="2931795" indent="0" algn="ctr">
              <a:buNone/>
              <a:defRPr/>
            </a:lvl4pPr>
            <a:lvl5pPr marL="3909060" indent="0" algn="ctr">
              <a:buNone/>
              <a:defRPr/>
            </a:lvl5pPr>
            <a:lvl6pPr marL="4886325" indent="0" algn="ctr">
              <a:buNone/>
              <a:defRPr/>
            </a:lvl6pPr>
            <a:lvl7pPr marL="5863590" indent="0" algn="ctr">
              <a:buNone/>
              <a:defRPr/>
            </a:lvl7pPr>
            <a:lvl8pPr marL="6840855" indent="0" algn="ctr">
              <a:buNone/>
              <a:defRPr/>
            </a:lvl8pPr>
            <a:lvl9pPr marL="7818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4C811-4284-46E7-9723-2DE219F5E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DB19-D525-4FC5-B9DC-48F2412FB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300"/>
            </a:lvl1pPr>
            <a:lvl2pPr marL="977265" indent="0">
              <a:buNone/>
              <a:defRPr sz="3800"/>
            </a:lvl2pPr>
            <a:lvl3pPr marL="1954530" indent="0">
              <a:buNone/>
              <a:defRPr sz="3400"/>
            </a:lvl3pPr>
            <a:lvl4pPr marL="2931795" indent="0">
              <a:buNone/>
              <a:defRPr sz="3000"/>
            </a:lvl4pPr>
            <a:lvl5pPr marL="3909060" indent="0">
              <a:buNone/>
              <a:defRPr sz="3000"/>
            </a:lvl5pPr>
            <a:lvl6pPr marL="4886325" indent="0">
              <a:buNone/>
              <a:defRPr sz="3000"/>
            </a:lvl6pPr>
            <a:lvl7pPr marL="5863590" indent="0">
              <a:buNone/>
              <a:defRPr sz="3000"/>
            </a:lvl7pPr>
            <a:lvl8pPr marL="6840855" indent="0">
              <a:buNone/>
              <a:defRPr sz="3000"/>
            </a:lvl8pPr>
            <a:lvl9pPr marL="781812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CB8D-9184-4EE5-A949-AE44411B6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7D1A8-1B99-465E-904F-CC84B012B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A6766-0F8C-4E60-BBA2-B9CE235E5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8C12-2BE4-422F-AF81-0028F675E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8F2F-89F7-44A5-9E64-C7217B53C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D556A-2B2F-4F24-822D-4A7F9F7FB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800"/>
            </a:lvl1pPr>
            <a:lvl2pPr>
              <a:defRPr sz="6000"/>
            </a:lvl2pPr>
            <a:lvl3pPr>
              <a:defRPr sz="51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E0BC0-BAA1-465D-B983-2E1D2A16C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6800"/>
            </a:lvl1pPr>
            <a:lvl2pPr marL="977265" indent="0">
              <a:buNone/>
              <a:defRPr sz="6000"/>
            </a:lvl2pPr>
            <a:lvl3pPr marL="1954530" indent="0">
              <a:buNone/>
              <a:defRPr sz="5100"/>
            </a:lvl3pPr>
            <a:lvl4pPr marL="2931795" indent="0">
              <a:buNone/>
              <a:defRPr sz="4300"/>
            </a:lvl4pPr>
            <a:lvl5pPr marL="3909060" indent="0">
              <a:buNone/>
              <a:defRPr sz="4300"/>
            </a:lvl5pPr>
            <a:lvl6pPr marL="4886325" indent="0">
              <a:buNone/>
              <a:defRPr sz="4300"/>
            </a:lvl6pPr>
            <a:lvl7pPr marL="5863590" indent="0">
              <a:buNone/>
              <a:defRPr sz="4300"/>
            </a:lvl7pPr>
            <a:lvl8pPr marL="6840855" indent="0">
              <a:buNone/>
              <a:defRPr sz="4300"/>
            </a:lvl8pPr>
            <a:lvl9pPr marL="7818120" indent="0">
              <a:buNone/>
              <a:defRPr sz="43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B338E-DD6B-4AFC-9602-88C9470B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D9C8-6A62-408C-84E4-01FC9B59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797D1-1392-4EED-83C4-C5F54D18B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977265" indent="0" algn="ctr">
              <a:buNone/>
              <a:defRPr/>
            </a:lvl2pPr>
            <a:lvl3pPr marL="1954530" indent="0" algn="ctr">
              <a:buNone/>
              <a:defRPr/>
            </a:lvl3pPr>
            <a:lvl4pPr marL="2931795" indent="0" algn="ctr">
              <a:buNone/>
              <a:defRPr/>
            </a:lvl4pPr>
            <a:lvl5pPr marL="3909060" indent="0" algn="ctr">
              <a:buNone/>
              <a:defRPr/>
            </a:lvl5pPr>
            <a:lvl6pPr marL="4886325" indent="0" algn="ctr">
              <a:buNone/>
              <a:defRPr/>
            </a:lvl6pPr>
            <a:lvl7pPr marL="5863590" indent="0" algn="ctr">
              <a:buNone/>
              <a:defRPr/>
            </a:lvl7pPr>
            <a:lvl8pPr marL="6840855" indent="0" algn="ctr">
              <a:buNone/>
              <a:defRPr/>
            </a:lvl8pPr>
            <a:lvl9pPr marL="7818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09F1-B67F-430D-8F48-F0F739C73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3393-B70D-4855-BD13-5437578C5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300"/>
            </a:lvl1pPr>
            <a:lvl2pPr marL="977265" indent="0">
              <a:buNone/>
              <a:defRPr sz="3800"/>
            </a:lvl2pPr>
            <a:lvl3pPr marL="1954530" indent="0">
              <a:buNone/>
              <a:defRPr sz="3400"/>
            </a:lvl3pPr>
            <a:lvl4pPr marL="2931795" indent="0">
              <a:buNone/>
              <a:defRPr sz="3000"/>
            </a:lvl4pPr>
            <a:lvl5pPr marL="3909060" indent="0">
              <a:buNone/>
              <a:defRPr sz="3000"/>
            </a:lvl5pPr>
            <a:lvl6pPr marL="4886325" indent="0">
              <a:buNone/>
              <a:defRPr sz="3000"/>
            </a:lvl6pPr>
            <a:lvl7pPr marL="5863590" indent="0">
              <a:buNone/>
              <a:defRPr sz="3000"/>
            </a:lvl7pPr>
            <a:lvl8pPr marL="6840855" indent="0">
              <a:buNone/>
              <a:defRPr sz="3000"/>
            </a:lvl8pPr>
            <a:lvl9pPr marL="781812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81FA8-77C0-417E-B79B-1A645C4AF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1285-D525-443A-A889-D6857B96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7B5E1-2E8C-4C7E-B2F0-7B552ACED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BAEE-ED33-4F93-B167-FCFDC86D6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FA94-7472-43FA-947E-1C3E5093D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E8F7C-FD80-4201-8C5D-42A650B17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800"/>
            </a:lvl1pPr>
            <a:lvl2pPr>
              <a:defRPr sz="6000"/>
            </a:lvl2pPr>
            <a:lvl3pPr>
              <a:defRPr sz="51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1C21-88C2-4927-A5F5-1CAC41E52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6800"/>
            </a:lvl1pPr>
            <a:lvl2pPr marL="977265" indent="0">
              <a:buNone/>
              <a:defRPr sz="6000"/>
            </a:lvl2pPr>
            <a:lvl3pPr marL="1954530" indent="0">
              <a:buNone/>
              <a:defRPr sz="5100"/>
            </a:lvl3pPr>
            <a:lvl4pPr marL="2931795" indent="0">
              <a:buNone/>
              <a:defRPr sz="4300"/>
            </a:lvl4pPr>
            <a:lvl5pPr marL="3909060" indent="0">
              <a:buNone/>
              <a:defRPr sz="4300"/>
            </a:lvl5pPr>
            <a:lvl6pPr marL="4886325" indent="0">
              <a:buNone/>
              <a:defRPr sz="4300"/>
            </a:lvl6pPr>
            <a:lvl7pPr marL="5863590" indent="0">
              <a:buNone/>
              <a:defRPr sz="4300"/>
            </a:lvl7pPr>
            <a:lvl8pPr marL="6840855" indent="0">
              <a:buNone/>
              <a:defRPr sz="4300"/>
            </a:lvl8pPr>
            <a:lvl9pPr marL="7818120" indent="0">
              <a:buNone/>
              <a:defRPr sz="43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0012E-1F37-44D2-B5B3-E814910D6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A5943-D6F3-4CE8-97FD-EA7CDB2F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156D-3F62-4AF2-B0EC-836711AEC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977265" indent="0" algn="ctr">
              <a:buNone/>
              <a:defRPr/>
            </a:lvl2pPr>
            <a:lvl3pPr marL="1954530" indent="0" algn="ctr">
              <a:buNone/>
              <a:defRPr/>
            </a:lvl3pPr>
            <a:lvl4pPr marL="2931795" indent="0" algn="ctr">
              <a:buNone/>
              <a:defRPr/>
            </a:lvl4pPr>
            <a:lvl5pPr marL="3909060" indent="0" algn="ctr">
              <a:buNone/>
              <a:defRPr/>
            </a:lvl5pPr>
            <a:lvl6pPr marL="4886325" indent="0" algn="ctr">
              <a:buNone/>
              <a:defRPr/>
            </a:lvl6pPr>
            <a:lvl7pPr marL="5863590" indent="0" algn="ctr">
              <a:buNone/>
              <a:defRPr/>
            </a:lvl7pPr>
            <a:lvl8pPr marL="6840855" indent="0" algn="ctr">
              <a:buNone/>
              <a:defRPr/>
            </a:lvl8pPr>
            <a:lvl9pPr marL="7818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A63A-2F6B-4210-90BA-28BDB5551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7EEDD-7077-413E-8AA3-40C4BA2B7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D298-C0B1-41E7-9955-E9ED5258F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300"/>
            </a:lvl1pPr>
            <a:lvl2pPr marL="977265" indent="0">
              <a:buNone/>
              <a:defRPr sz="3800"/>
            </a:lvl2pPr>
            <a:lvl3pPr marL="1954530" indent="0">
              <a:buNone/>
              <a:defRPr sz="3400"/>
            </a:lvl3pPr>
            <a:lvl4pPr marL="2931795" indent="0">
              <a:buNone/>
              <a:defRPr sz="3000"/>
            </a:lvl4pPr>
            <a:lvl5pPr marL="3909060" indent="0">
              <a:buNone/>
              <a:defRPr sz="3000"/>
            </a:lvl5pPr>
            <a:lvl6pPr marL="4886325" indent="0">
              <a:buNone/>
              <a:defRPr sz="3000"/>
            </a:lvl6pPr>
            <a:lvl7pPr marL="5863590" indent="0">
              <a:buNone/>
              <a:defRPr sz="3000"/>
            </a:lvl7pPr>
            <a:lvl8pPr marL="6840855" indent="0">
              <a:buNone/>
              <a:defRPr sz="3000"/>
            </a:lvl8pPr>
            <a:lvl9pPr marL="781812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7F4C-93F4-4F5C-A638-2483D83AF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8943-927A-40D2-8DF8-36B5CEC03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5A9EB-7660-4784-B62A-BE1E5D2F8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626D5-523B-487D-8391-B9EACC522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246D-0030-4F33-A047-AE0C8BAD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800"/>
            </a:lvl1pPr>
            <a:lvl2pPr>
              <a:defRPr sz="6000"/>
            </a:lvl2pPr>
            <a:lvl3pPr>
              <a:defRPr sz="51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C978-9200-45DC-BE33-1C5CA3A75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6800"/>
            </a:lvl1pPr>
            <a:lvl2pPr marL="977265" indent="0">
              <a:buNone/>
              <a:defRPr sz="6000"/>
            </a:lvl2pPr>
            <a:lvl3pPr marL="1954530" indent="0">
              <a:buNone/>
              <a:defRPr sz="5100"/>
            </a:lvl3pPr>
            <a:lvl4pPr marL="2931795" indent="0">
              <a:buNone/>
              <a:defRPr sz="4300"/>
            </a:lvl4pPr>
            <a:lvl5pPr marL="3909060" indent="0">
              <a:buNone/>
              <a:defRPr sz="4300"/>
            </a:lvl5pPr>
            <a:lvl6pPr marL="4886325" indent="0">
              <a:buNone/>
              <a:defRPr sz="4300"/>
            </a:lvl6pPr>
            <a:lvl7pPr marL="5863590" indent="0">
              <a:buNone/>
              <a:defRPr sz="4300"/>
            </a:lvl7pPr>
            <a:lvl8pPr marL="6840855" indent="0">
              <a:buNone/>
              <a:defRPr sz="4300"/>
            </a:lvl8pPr>
            <a:lvl9pPr marL="7818120" indent="0">
              <a:buNone/>
              <a:defRPr sz="43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207D9-4705-4ECE-8AF7-EEE2BD205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BEA47-90E7-4191-A5E5-A6C2511A0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EB0E-ACE1-4965-81E4-5670CF77A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3" y="2520315"/>
            <a:ext cx="21062633" cy="3360420"/>
          </a:xfrm>
        </p:spPr>
        <p:txBody>
          <a:bodyPr lIns="97727" tIns="0" rIns="97727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39" y="6121996"/>
            <a:ext cx="16382048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977265" indent="0" algn="ctr">
              <a:buNone/>
            </a:lvl2pPr>
            <a:lvl3pPr marL="1954530" indent="0" algn="ctr">
              <a:buNone/>
            </a:lvl3pPr>
            <a:lvl4pPr marL="2931795" indent="0" algn="ctr">
              <a:buNone/>
            </a:lvl4pPr>
            <a:lvl5pPr marL="3909060" indent="0" algn="ctr">
              <a:buNone/>
            </a:lvl5pPr>
            <a:lvl6pPr marL="4886325" indent="0" algn="ctr">
              <a:buNone/>
            </a:lvl6pPr>
            <a:lvl7pPr marL="5863590" indent="0" algn="ctr">
              <a:buNone/>
            </a:lvl7pPr>
            <a:lvl8pPr marL="6840855" indent="0" algn="ctr">
              <a:buNone/>
            </a:lvl8pPr>
            <a:lvl9pPr marL="781812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D5FC4B-C879-494C-B833-D8F4AA5D5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800"/>
            </a:lvl1pPr>
            <a:lvl2pPr>
              <a:defRPr sz="6000"/>
            </a:lvl2pPr>
            <a:lvl3pPr>
              <a:defRPr sz="51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27EB-5BA7-4485-8ED0-C882CDAA3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D8DDD15-DECE-4710-88F3-D62D13E77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0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7"/>
            <a:ext cx="18137267" cy="2774096"/>
          </a:xfrm>
        </p:spPr>
        <p:txBody>
          <a:bodyPr/>
          <a:lstStyle>
            <a:lvl1pPr marL="156362" indent="0" algn="l">
              <a:buNone/>
              <a:defRPr sz="4300">
                <a:solidFill>
                  <a:schemeClr val="tx1"/>
                </a:solidFill>
              </a:defRPr>
            </a:lvl1pPr>
            <a:lvl2pPr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FC1137-91E2-4699-B2FE-2611AC0C9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56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56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4A379D-3F44-4910-B8AD-7B136F141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6" y="501730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379755"/>
          </a:xfrm>
        </p:spPr>
        <p:txBody>
          <a:bodyPr anchor="ctr"/>
          <a:lstStyle>
            <a:lvl1pPr marL="0" indent="0">
              <a:buNone/>
              <a:defRPr sz="5100" b="0" cap="all" baseline="0">
                <a:solidFill>
                  <a:schemeClr val="tx1"/>
                </a:solidFill>
              </a:defRPr>
            </a:lvl1pPr>
            <a:lvl2pPr>
              <a:buNone/>
              <a:defRPr sz="4300" b="1"/>
            </a:lvl2pPr>
            <a:lvl3pPr>
              <a:buNone/>
              <a:defRPr sz="3800" b="1"/>
            </a:lvl3pPr>
            <a:lvl4pPr>
              <a:buNone/>
              <a:defRPr sz="3400" b="1"/>
            </a:lvl4pPr>
            <a:lvl5pPr>
              <a:buNone/>
              <a:defRPr sz="3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3" y="2820770"/>
            <a:ext cx="10344417" cy="1379755"/>
          </a:xfrm>
        </p:spPr>
        <p:txBody>
          <a:bodyPr anchor="ctr"/>
          <a:lstStyle>
            <a:lvl1pPr marL="0" indent="0">
              <a:buNone/>
              <a:defRPr sz="5100" b="0" cap="all" baseline="0">
                <a:solidFill>
                  <a:schemeClr val="tx1"/>
                </a:solidFill>
              </a:defRPr>
            </a:lvl1pPr>
            <a:lvl2pPr>
              <a:buNone/>
              <a:defRPr sz="4300" b="1"/>
            </a:lvl2pPr>
            <a:lvl3pPr>
              <a:buNone/>
              <a:defRPr sz="3800" b="1"/>
            </a:lvl3pPr>
            <a:lvl4pPr>
              <a:buNone/>
              <a:defRPr sz="3400" b="1"/>
            </a:lvl4pPr>
            <a:lvl5pPr>
              <a:buNone/>
              <a:defRPr sz="3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3"/>
            <a:ext cx="10340356" cy="691628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4340543"/>
            <a:ext cx="10344417" cy="691628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30779B-5924-4886-A006-378C5582C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AFE5CD8-ADB0-4665-938C-B11DB9F3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98F5A9-F837-4004-99ED-87760BD6F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47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2"/>
            <a:ext cx="7699401" cy="8456475"/>
          </a:xfrm>
        </p:spPr>
        <p:txBody>
          <a:bodyPr/>
          <a:lstStyle>
            <a:lvl1pPr marL="0" indent="0">
              <a:buNone/>
              <a:defRPr sz="3000"/>
            </a:lvl1pPr>
            <a:lvl2pPr>
              <a:buNone/>
              <a:defRPr sz="2600"/>
            </a:lvl2pPr>
            <a:lvl3pPr>
              <a:buNone/>
              <a:defRPr sz="21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5600"/>
            </a:lvl1pPr>
            <a:lvl2pPr>
              <a:defRPr sz="5100"/>
            </a:lvl2pPr>
            <a:lvl3pPr>
              <a:defRPr sz="4700"/>
            </a:lvl3pPr>
            <a:lvl4pPr>
              <a:defRPr sz="43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709EC8-D72B-440C-A5B8-BA54B6253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5" y="1120140"/>
            <a:ext cx="14041755" cy="959704"/>
          </a:xfrm>
        </p:spPr>
        <p:txBody>
          <a:bodyPr lIns="97727" rIns="97727" bIns="0" anchor="b">
            <a:sp3d prstMaterial="softEdge"/>
          </a:bodyPr>
          <a:lstStyle>
            <a:lvl1pPr algn="ctr">
              <a:buNone/>
              <a:defRPr sz="4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5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68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5" y="2143971"/>
            <a:ext cx="14041755" cy="974522"/>
          </a:xfrm>
        </p:spPr>
        <p:txBody>
          <a:bodyPr lIns="97727" rIns="97727"/>
          <a:lstStyle>
            <a:lvl1pPr marL="0" indent="0" algn="ctr">
              <a:buNone/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E554BF-7196-49D7-902F-39D41690A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9C7C4B1-B46D-44E7-B338-48F683F37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3118D9-D742-4322-94F8-92E0E1788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6800"/>
            </a:lvl1pPr>
            <a:lvl2pPr marL="977265" indent="0">
              <a:buNone/>
              <a:defRPr sz="6000"/>
            </a:lvl2pPr>
            <a:lvl3pPr marL="1954530" indent="0">
              <a:buNone/>
              <a:defRPr sz="5100"/>
            </a:lvl3pPr>
            <a:lvl4pPr marL="2931795" indent="0">
              <a:buNone/>
              <a:defRPr sz="4300"/>
            </a:lvl4pPr>
            <a:lvl5pPr marL="3909060" indent="0">
              <a:buNone/>
              <a:defRPr sz="4300"/>
            </a:lvl5pPr>
            <a:lvl6pPr marL="4886325" indent="0">
              <a:buNone/>
              <a:defRPr sz="4300"/>
            </a:lvl6pPr>
            <a:lvl7pPr marL="5863590" indent="0">
              <a:buNone/>
              <a:defRPr sz="4300"/>
            </a:lvl7pPr>
            <a:lvl8pPr marL="6840855" indent="0">
              <a:buNone/>
              <a:defRPr sz="4300"/>
            </a:lvl8pPr>
            <a:lvl9pPr marL="7818120" indent="0">
              <a:buNone/>
              <a:defRPr sz="43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E877-EE4E-4A34-B6D1-9252070C5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1" y="1120140"/>
            <a:ext cx="19892486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5908" y="11480801"/>
            <a:ext cx="4875609" cy="84137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5313" y="11480801"/>
            <a:ext cx="7412302" cy="84137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71409" y="11480801"/>
            <a:ext cx="4875610" cy="84137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0C5614-6A90-4EAB-B6BA-C609BDDF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977265" indent="0" algn="ctr">
              <a:buNone/>
              <a:defRPr/>
            </a:lvl2pPr>
            <a:lvl3pPr marL="1954530" indent="0" algn="ctr">
              <a:buNone/>
              <a:defRPr/>
            </a:lvl3pPr>
            <a:lvl4pPr marL="2931795" indent="0" algn="ctr">
              <a:buNone/>
              <a:defRPr/>
            </a:lvl4pPr>
            <a:lvl5pPr marL="3909060" indent="0" algn="ctr">
              <a:buNone/>
              <a:defRPr/>
            </a:lvl5pPr>
            <a:lvl6pPr marL="4886325" indent="0" algn="ctr">
              <a:buNone/>
              <a:defRPr/>
            </a:lvl6pPr>
            <a:lvl7pPr marL="5863590" indent="0" algn="ctr">
              <a:buNone/>
              <a:defRPr/>
            </a:lvl7pPr>
            <a:lvl8pPr marL="6840855" indent="0" algn="ctr">
              <a:buNone/>
              <a:defRPr/>
            </a:lvl8pPr>
            <a:lvl9pPr marL="7818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069CA-7893-4C74-A68F-45338014D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D7A4A-20D4-4EA4-8009-BB3364D5F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300"/>
            </a:lvl1pPr>
            <a:lvl2pPr marL="977265" indent="0">
              <a:buNone/>
              <a:defRPr sz="3800"/>
            </a:lvl2pPr>
            <a:lvl3pPr marL="1954530" indent="0">
              <a:buNone/>
              <a:defRPr sz="3400"/>
            </a:lvl3pPr>
            <a:lvl4pPr marL="2931795" indent="0">
              <a:buNone/>
              <a:defRPr sz="3000"/>
            </a:lvl4pPr>
            <a:lvl5pPr marL="3909060" indent="0">
              <a:buNone/>
              <a:defRPr sz="3000"/>
            </a:lvl5pPr>
            <a:lvl6pPr marL="4886325" indent="0">
              <a:buNone/>
              <a:defRPr sz="3000"/>
            </a:lvl6pPr>
            <a:lvl7pPr marL="5863590" indent="0">
              <a:buNone/>
              <a:defRPr sz="3000"/>
            </a:lvl7pPr>
            <a:lvl8pPr marL="6840855" indent="0">
              <a:buNone/>
              <a:defRPr sz="3000"/>
            </a:lvl8pPr>
            <a:lvl9pPr marL="781812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555AF-93C4-45E5-8F1B-A300B5401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F26E-4733-4E1C-99D9-CC6690059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265" indent="0">
              <a:buNone/>
              <a:defRPr sz="4300" b="1"/>
            </a:lvl2pPr>
            <a:lvl3pPr marL="1954530" indent="0">
              <a:buNone/>
              <a:defRPr sz="3800" b="1"/>
            </a:lvl3pPr>
            <a:lvl4pPr marL="2931795" indent="0">
              <a:buNone/>
              <a:defRPr sz="3400" b="1"/>
            </a:lvl4pPr>
            <a:lvl5pPr marL="3909060" indent="0">
              <a:buNone/>
              <a:defRPr sz="3400" b="1"/>
            </a:lvl5pPr>
            <a:lvl6pPr marL="4886325" indent="0">
              <a:buNone/>
              <a:defRPr sz="3400" b="1"/>
            </a:lvl6pPr>
            <a:lvl7pPr marL="5863590" indent="0">
              <a:buNone/>
              <a:defRPr sz="3400" b="1"/>
            </a:lvl7pPr>
            <a:lvl8pPr marL="6840855" indent="0">
              <a:buNone/>
              <a:defRPr sz="3400" b="1"/>
            </a:lvl8pPr>
            <a:lvl9pPr marL="7818120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589C8-E3FF-4ABF-9006-44935CD78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DA690-2F06-4212-8F9C-8580C4626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4CB09-E06C-461E-B362-956186891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800"/>
            </a:lvl1pPr>
            <a:lvl2pPr>
              <a:defRPr sz="6000"/>
            </a:lvl2pPr>
            <a:lvl3pPr>
              <a:defRPr sz="51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E67D7-1479-4427-BEB8-7C9538584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6800"/>
            </a:lvl1pPr>
            <a:lvl2pPr marL="977265" indent="0">
              <a:buNone/>
              <a:defRPr sz="6000"/>
            </a:lvl2pPr>
            <a:lvl3pPr marL="1954530" indent="0">
              <a:buNone/>
              <a:defRPr sz="5100"/>
            </a:lvl3pPr>
            <a:lvl4pPr marL="2931795" indent="0">
              <a:buNone/>
              <a:defRPr sz="4300"/>
            </a:lvl4pPr>
            <a:lvl5pPr marL="3909060" indent="0">
              <a:buNone/>
              <a:defRPr sz="4300"/>
            </a:lvl5pPr>
            <a:lvl6pPr marL="4886325" indent="0">
              <a:buNone/>
              <a:defRPr sz="4300"/>
            </a:lvl6pPr>
            <a:lvl7pPr marL="5863590" indent="0">
              <a:buNone/>
              <a:defRPr sz="4300"/>
            </a:lvl7pPr>
            <a:lvl8pPr marL="6840855" indent="0">
              <a:buNone/>
              <a:defRPr sz="4300"/>
            </a:lvl8pPr>
            <a:lvl9pPr marL="7818120" indent="0">
              <a:buNone/>
              <a:defRPr sz="43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000"/>
            </a:lvl1pPr>
            <a:lvl2pPr marL="977265" indent="0">
              <a:buNone/>
              <a:defRPr sz="2600"/>
            </a:lvl2pPr>
            <a:lvl3pPr marL="1954530" indent="0">
              <a:buNone/>
              <a:defRPr sz="2100"/>
            </a:lvl3pPr>
            <a:lvl4pPr marL="2931795" indent="0">
              <a:buNone/>
              <a:defRPr sz="1900"/>
            </a:lvl4pPr>
            <a:lvl5pPr marL="3909060" indent="0">
              <a:buNone/>
              <a:defRPr sz="1900"/>
            </a:lvl5pPr>
            <a:lvl6pPr marL="4886325" indent="0">
              <a:buNone/>
              <a:defRPr sz="1900"/>
            </a:lvl6pPr>
            <a:lvl7pPr marL="5863590" indent="0">
              <a:buNone/>
              <a:defRPr sz="1900"/>
            </a:lvl7pPr>
            <a:lvl8pPr marL="6840855" indent="0">
              <a:buNone/>
              <a:defRPr sz="1900"/>
            </a:lvl8pPr>
            <a:lvl9pPr marL="7818120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BE18A-3629-4E63-BEB1-C256F9C03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459" y="504826"/>
            <a:ext cx="2106400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459" y="2940051"/>
            <a:ext cx="21064008" cy="8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45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313" y="11476038"/>
            <a:ext cx="741230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40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583AA8-6BFF-47DD-9B67-167CAA359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5pPr>
      <a:lvl6pPr marL="977265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6pPr>
      <a:lvl7pPr marL="1954530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7pPr>
      <a:lvl8pPr marL="2931795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8pPr>
      <a:lvl9pPr marL="3909060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9pPr>
    </p:titleStyle>
    <p:bodyStyle>
      <a:lvl1pPr marL="731838" indent="-731838" algn="l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1587500" indent="-6096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2pPr>
      <a:lvl3pPr marL="2443163" indent="-48736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</a:defRPr>
      </a:lvl3pPr>
      <a:lvl4pPr marL="3419475" indent="-487363" algn="l" rtl="0" eaLnBrk="0" fontAlgn="base" hangingPunct="0">
        <a:spcBef>
          <a:spcPct val="20000"/>
        </a:spcBef>
        <a:spcAft>
          <a:spcPct val="0"/>
        </a:spcAft>
        <a:buChar char="–"/>
        <a:defRPr sz="4300">
          <a:solidFill>
            <a:schemeClr val="tx1"/>
          </a:solidFill>
          <a:latin typeface="+mn-lt"/>
        </a:defRPr>
      </a:lvl4pPr>
      <a:lvl5pPr marL="4397375" indent="-487363" algn="l" rtl="0" eaLnBrk="0" fontAlgn="base" hangingPunct="0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5pPr>
      <a:lvl6pPr marL="5374958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6pPr>
      <a:lvl7pPr marL="6352223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7pPr>
      <a:lvl8pPr marL="7329488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8pPr>
      <a:lvl9pPr marL="8306753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459" y="504826"/>
            <a:ext cx="2106400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459" y="2940051"/>
            <a:ext cx="21064008" cy="8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45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313" y="11476038"/>
            <a:ext cx="741230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40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2CFCA-10B1-4F2F-990E-35A8050D6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4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5pPr>
      <a:lvl6pPr marL="977265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6pPr>
      <a:lvl7pPr marL="1954530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7pPr>
      <a:lvl8pPr marL="2931795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8pPr>
      <a:lvl9pPr marL="3909060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9pPr>
    </p:titleStyle>
    <p:bodyStyle>
      <a:lvl1pPr marL="731838" indent="-731838" algn="l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1587500" indent="-6096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2pPr>
      <a:lvl3pPr marL="2443163" indent="-48736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</a:defRPr>
      </a:lvl3pPr>
      <a:lvl4pPr marL="3419475" indent="-487363" algn="l" rtl="0" eaLnBrk="0" fontAlgn="base" hangingPunct="0">
        <a:spcBef>
          <a:spcPct val="20000"/>
        </a:spcBef>
        <a:spcAft>
          <a:spcPct val="0"/>
        </a:spcAft>
        <a:buChar char="–"/>
        <a:defRPr sz="4300">
          <a:solidFill>
            <a:schemeClr val="tx1"/>
          </a:solidFill>
          <a:latin typeface="+mn-lt"/>
        </a:defRPr>
      </a:lvl4pPr>
      <a:lvl5pPr marL="4397375" indent="-487363" algn="l" rtl="0" eaLnBrk="0" fontAlgn="base" hangingPunct="0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5pPr>
      <a:lvl6pPr marL="5374958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6pPr>
      <a:lvl7pPr marL="6352223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7pPr>
      <a:lvl8pPr marL="7329488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8pPr>
      <a:lvl9pPr marL="8306753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459" y="504826"/>
            <a:ext cx="2106400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459" y="2940051"/>
            <a:ext cx="21064008" cy="8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45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313" y="11476038"/>
            <a:ext cx="741230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40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BE9AC3-186E-4921-8418-2EC140F9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  <p:sldLayoutId id="2147485407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5pPr>
      <a:lvl6pPr marL="977265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6pPr>
      <a:lvl7pPr marL="1954530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7pPr>
      <a:lvl8pPr marL="2931795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8pPr>
      <a:lvl9pPr marL="3909060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9pPr>
    </p:titleStyle>
    <p:bodyStyle>
      <a:lvl1pPr marL="731838" indent="-731838" algn="l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1587500" indent="-6096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2pPr>
      <a:lvl3pPr marL="2443163" indent="-48736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</a:defRPr>
      </a:lvl3pPr>
      <a:lvl4pPr marL="3419475" indent="-487363" algn="l" rtl="0" eaLnBrk="0" fontAlgn="base" hangingPunct="0">
        <a:spcBef>
          <a:spcPct val="20000"/>
        </a:spcBef>
        <a:spcAft>
          <a:spcPct val="0"/>
        </a:spcAft>
        <a:buChar char="–"/>
        <a:defRPr sz="4300">
          <a:solidFill>
            <a:schemeClr val="tx1"/>
          </a:solidFill>
          <a:latin typeface="+mn-lt"/>
        </a:defRPr>
      </a:lvl4pPr>
      <a:lvl5pPr marL="4397375" indent="-487363" algn="l" rtl="0" eaLnBrk="0" fontAlgn="base" hangingPunct="0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5pPr>
      <a:lvl6pPr marL="5374958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6pPr>
      <a:lvl7pPr marL="6352223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7pPr>
      <a:lvl8pPr marL="7329488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8pPr>
      <a:lvl9pPr marL="8306753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459" y="504826"/>
            <a:ext cx="2106400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459" y="2940051"/>
            <a:ext cx="21064008" cy="8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459" y="11476038"/>
            <a:ext cx="5462058" cy="874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l">
              <a:defRPr sz="30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313" y="11476038"/>
            <a:ext cx="7412302" cy="874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>
              <a:defRPr sz="30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409" y="11476038"/>
            <a:ext cx="5462058" cy="874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>
              <a:defRPr sz="30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3B485DE-AB51-4872-9FA3-6A82FC97C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1" r:id="rId1"/>
    <p:sldLayoutId id="2147485452" r:id="rId2"/>
    <p:sldLayoutId id="2147485453" r:id="rId3"/>
    <p:sldLayoutId id="2147485454" r:id="rId4"/>
    <p:sldLayoutId id="2147485455" r:id="rId5"/>
    <p:sldLayoutId id="2147485456" r:id="rId6"/>
    <p:sldLayoutId id="2147485457" r:id="rId7"/>
    <p:sldLayoutId id="2147485458" r:id="rId8"/>
    <p:sldLayoutId id="2147485459" r:id="rId9"/>
    <p:sldLayoutId id="2147485460" r:id="rId10"/>
    <p:sldLayoutId id="21474854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5pPr>
      <a:lvl6pPr marL="977265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6pPr>
      <a:lvl7pPr marL="1954530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7pPr>
      <a:lvl8pPr marL="2931795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8pPr>
      <a:lvl9pPr marL="3909060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9pPr>
    </p:titleStyle>
    <p:bodyStyle>
      <a:lvl1pPr marL="731838" indent="-731838" algn="l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1587500" indent="-6096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2pPr>
      <a:lvl3pPr marL="2443163" indent="-48736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</a:defRPr>
      </a:lvl3pPr>
      <a:lvl4pPr marL="3419475" indent="-487363" algn="l" rtl="0" eaLnBrk="0" fontAlgn="base" hangingPunct="0">
        <a:spcBef>
          <a:spcPct val="20000"/>
        </a:spcBef>
        <a:spcAft>
          <a:spcPct val="0"/>
        </a:spcAft>
        <a:buChar char="–"/>
        <a:defRPr sz="4300">
          <a:solidFill>
            <a:schemeClr val="tx1"/>
          </a:solidFill>
          <a:latin typeface="+mn-lt"/>
        </a:defRPr>
      </a:lvl4pPr>
      <a:lvl5pPr marL="4397375" indent="-487363" algn="l" rtl="0" eaLnBrk="0" fontAlgn="base" hangingPunct="0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5pPr>
      <a:lvl6pPr marL="5374958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6pPr>
      <a:lvl7pPr marL="6352223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7pPr>
      <a:lvl8pPr marL="7329488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8pPr>
      <a:lvl9pPr marL="8306753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459" y="504826"/>
            <a:ext cx="2106400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459" y="2940051"/>
            <a:ext cx="21064008" cy="8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45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313" y="11476038"/>
            <a:ext cx="741230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40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9CE59C-25B7-4A1F-83D8-56E4717C4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18" r:id="rId3"/>
    <p:sldLayoutId id="2147485419" r:id="rId4"/>
    <p:sldLayoutId id="2147485420" r:id="rId5"/>
    <p:sldLayoutId id="2147485421" r:id="rId6"/>
    <p:sldLayoutId id="2147485422" r:id="rId7"/>
    <p:sldLayoutId id="2147485423" r:id="rId8"/>
    <p:sldLayoutId id="2147485424" r:id="rId9"/>
    <p:sldLayoutId id="2147485425" r:id="rId10"/>
    <p:sldLayoutId id="21474854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5pPr>
      <a:lvl6pPr marL="977265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6pPr>
      <a:lvl7pPr marL="1954530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7pPr>
      <a:lvl8pPr marL="2931795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8pPr>
      <a:lvl9pPr marL="3909060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9pPr>
    </p:titleStyle>
    <p:bodyStyle>
      <a:lvl1pPr marL="731838" indent="-731838" algn="l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1587500" indent="-6096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2pPr>
      <a:lvl3pPr marL="2443163" indent="-48736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</a:defRPr>
      </a:lvl3pPr>
      <a:lvl4pPr marL="3419475" indent="-487363" algn="l" rtl="0" eaLnBrk="0" fontAlgn="base" hangingPunct="0">
        <a:spcBef>
          <a:spcPct val="20000"/>
        </a:spcBef>
        <a:spcAft>
          <a:spcPct val="0"/>
        </a:spcAft>
        <a:buChar char="–"/>
        <a:defRPr sz="4300">
          <a:solidFill>
            <a:schemeClr val="tx1"/>
          </a:solidFill>
          <a:latin typeface="+mn-lt"/>
        </a:defRPr>
      </a:lvl4pPr>
      <a:lvl5pPr marL="4397375" indent="-487363" algn="l" rtl="0" eaLnBrk="0" fontAlgn="base" hangingPunct="0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5pPr>
      <a:lvl6pPr marL="5374958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6pPr>
      <a:lvl7pPr marL="6352223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7pPr>
      <a:lvl8pPr marL="7329488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8pPr>
      <a:lvl9pPr marL="8306753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459" y="504826"/>
            <a:ext cx="21064008" cy="2100263"/>
          </a:xfrm>
          <a:prstGeom prst="rect">
            <a:avLst/>
          </a:prstGeom>
        </p:spPr>
        <p:txBody>
          <a:bodyPr vert="horz" lIns="195453" tIns="97727" rIns="195453" bIns="9772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459" y="2940051"/>
            <a:ext cx="21064008" cy="865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459" y="11790363"/>
            <a:ext cx="5462058" cy="671512"/>
          </a:xfrm>
          <a:prstGeom prst="rect">
            <a:avLst/>
          </a:prstGeom>
        </p:spPr>
        <p:txBody>
          <a:bodyPr vert="horz" lIns="195453" tIns="97727" rIns="195453" bIns="97727" anchor="b"/>
          <a:lstStyle>
            <a:lvl1pPr algn="l" eaLnBrk="1" latinLnBrk="0" hangingPunct="1">
              <a:spcBef>
                <a:spcPct val="50000"/>
              </a:spcBef>
              <a:defRPr kumimoji="0" sz="26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5313" y="11790363"/>
            <a:ext cx="7412302" cy="671512"/>
          </a:xfrm>
          <a:prstGeom prst="rect">
            <a:avLst/>
          </a:prstGeom>
        </p:spPr>
        <p:txBody>
          <a:bodyPr vert="horz" lIns="195453" tIns="97727" rIns="195453" bIns="97727" anchor="b"/>
          <a:lstStyle>
            <a:lvl1pPr algn="ctr" eaLnBrk="1" latinLnBrk="0" hangingPunct="1">
              <a:spcBef>
                <a:spcPct val="50000"/>
              </a:spcBef>
              <a:defRPr kumimoji="0" sz="26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83223" y="11790363"/>
            <a:ext cx="1950244" cy="671512"/>
          </a:xfrm>
          <a:prstGeom prst="rect">
            <a:avLst/>
          </a:prstGeom>
        </p:spPr>
        <p:txBody>
          <a:bodyPr vert="horz" lIns="0" tIns="97727" rIns="0" bIns="97727" anchor="b"/>
          <a:lstStyle>
            <a:lvl1pPr algn="r" eaLnBrk="1" latinLnBrk="0" hangingPunct="1">
              <a:spcBef>
                <a:spcPct val="50000"/>
              </a:spcBef>
              <a:defRPr kumimoji="0" sz="26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DD234B-1A4A-423D-8F43-1E85132CD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27" r:id="rId1"/>
    <p:sldLayoutId id="2147485428" r:id="rId2"/>
    <p:sldLayoutId id="2147485429" r:id="rId3"/>
    <p:sldLayoutId id="2147485430" r:id="rId4"/>
    <p:sldLayoutId id="2147485431" r:id="rId5"/>
    <p:sldLayoutId id="2147485432" r:id="rId6"/>
    <p:sldLayoutId id="2147485433" r:id="rId7"/>
    <p:sldLayoutId id="2147485434" r:id="rId8"/>
    <p:sldLayoutId id="2147485435" r:id="rId9"/>
    <p:sldLayoutId id="2147485436" r:id="rId10"/>
    <p:sldLayoutId id="2147485437" r:id="rId11"/>
    <p:sldLayoutId id="214748543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5pPr>
      <a:lvl6pPr marL="977265" algn="ctr" rtl="0" eaLnBrk="1" fontAlgn="base" hangingPunct="1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6pPr>
      <a:lvl7pPr marL="1954530" algn="ctr" rtl="0" eaLnBrk="1" fontAlgn="base" hangingPunct="1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7pPr>
      <a:lvl8pPr marL="2931795" algn="ctr" rtl="0" eaLnBrk="1" fontAlgn="base" hangingPunct="1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8pPr>
      <a:lvl9pPr marL="3909060" algn="ctr" rtl="0" eaLnBrk="1" fontAlgn="base" hangingPunct="1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9pPr>
    </p:titleStyle>
    <p:bodyStyle>
      <a:lvl1pPr marL="1169988" indent="-877888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855788" indent="-603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422525" indent="-4873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2890838" indent="-3889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3300413" indent="-3889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243" indent="-390906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4202240" indent="-39090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4632236" indent="-39090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233" indent="-39090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459" y="504826"/>
            <a:ext cx="2106400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459" y="2940051"/>
            <a:ext cx="21064008" cy="8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45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313" y="11476038"/>
            <a:ext cx="741230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40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DE8B0-9603-4217-B17C-14120880D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30" r:id="rId3"/>
    <p:sldLayoutId id="2147485331" r:id="rId4"/>
    <p:sldLayoutId id="2147485332" r:id="rId5"/>
    <p:sldLayoutId id="2147485333" r:id="rId6"/>
    <p:sldLayoutId id="2147485334" r:id="rId7"/>
    <p:sldLayoutId id="2147485335" r:id="rId8"/>
    <p:sldLayoutId id="2147485336" r:id="rId9"/>
    <p:sldLayoutId id="2147485337" r:id="rId10"/>
    <p:sldLayoutId id="2147485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5pPr>
      <a:lvl6pPr marL="977265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6pPr>
      <a:lvl7pPr marL="1954530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7pPr>
      <a:lvl8pPr marL="2931795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8pPr>
      <a:lvl9pPr marL="3909060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9pPr>
    </p:titleStyle>
    <p:bodyStyle>
      <a:lvl1pPr marL="731838" indent="-731838" algn="l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1587500" indent="-6096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2pPr>
      <a:lvl3pPr marL="2443163" indent="-48736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</a:defRPr>
      </a:lvl3pPr>
      <a:lvl4pPr marL="3419475" indent="-487363" algn="l" rtl="0" eaLnBrk="0" fontAlgn="base" hangingPunct="0">
        <a:spcBef>
          <a:spcPct val="20000"/>
        </a:spcBef>
        <a:spcAft>
          <a:spcPct val="0"/>
        </a:spcAft>
        <a:buChar char="–"/>
        <a:defRPr sz="4300">
          <a:solidFill>
            <a:schemeClr val="tx1"/>
          </a:solidFill>
          <a:latin typeface="+mn-lt"/>
        </a:defRPr>
      </a:lvl4pPr>
      <a:lvl5pPr marL="4397375" indent="-487363" algn="l" rtl="0" eaLnBrk="0" fontAlgn="base" hangingPunct="0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5pPr>
      <a:lvl6pPr marL="5374958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6pPr>
      <a:lvl7pPr marL="6352223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7pPr>
      <a:lvl8pPr marL="7329488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8pPr>
      <a:lvl9pPr marL="8306753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459" y="504826"/>
            <a:ext cx="2106400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459" y="2940051"/>
            <a:ext cx="21064008" cy="8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45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313" y="11476038"/>
            <a:ext cx="741230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40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2112B-8FC6-4ACC-B316-6579AD02E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9" r:id="rId1"/>
    <p:sldLayoutId id="2147485340" r:id="rId2"/>
    <p:sldLayoutId id="2147485341" r:id="rId3"/>
    <p:sldLayoutId id="2147485342" r:id="rId4"/>
    <p:sldLayoutId id="2147485343" r:id="rId5"/>
    <p:sldLayoutId id="2147485344" r:id="rId6"/>
    <p:sldLayoutId id="2147485345" r:id="rId7"/>
    <p:sldLayoutId id="2147485346" r:id="rId8"/>
    <p:sldLayoutId id="2147485347" r:id="rId9"/>
    <p:sldLayoutId id="2147485348" r:id="rId10"/>
    <p:sldLayoutId id="21474853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5pPr>
      <a:lvl6pPr marL="977265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6pPr>
      <a:lvl7pPr marL="1954530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7pPr>
      <a:lvl8pPr marL="2931795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8pPr>
      <a:lvl9pPr marL="3909060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9pPr>
    </p:titleStyle>
    <p:bodyStyle>
      <a:lvl1pPr marL="731838" indent="-731838" algn="l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1587500" indent="-6096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2pPr>
      <a:lvl3pPr marL="2443163" indent="-48736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</a:defRPr>
      </a:lvl3pPr>
      <a:lvl4pPr marL="3419475" indent="-487363" algn="l" rtl="0" eaLnBrk="0" fontAlgn="base" hangingPunct="0">
        <a:spcBef>
          <a:spcPct val="20000"/>
        </a:spcBef>
        <a:spcAft>
          <a:spcPct val="0"/>
        </a:spcAft>
        <a:buChar char="–"/>
        <a:defRPr sz="4300">
          <a:solidFill>
            <a:schemeClr val="tx1"/>
          </a:solidFill>
          <a:latin typeface="+mn-lt"/>
        </a:defRPr>
      </a:lvl4pPr>
      <a:lvl5pPr marL="4397375" indent="-487363" algn="l" rtl="0" eaLnBrk="0" fontAlgn="base" hangingPunct="0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5pPr>
      <a:lvl6pPr marL="5374958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6pPr>
      <a:lvl7pPr marL="6352223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7pPr>
      <a:lvl8pPr marL="7329488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8pPr>
      <a:lvl9pPr marL="8306753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459" y="504826"/>
            <a:ext cx="2106400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459" y="2940051"/>
            <a:ext cx="21064008" cy="8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45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313" y="11476038"/>
            <a:ext cx="741230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>
              <a:defRPr sz="3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40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>
              <a:defRPr sz="3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AF6945-65C7-4812-AD7F-1C844145D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0" r:id="rId1"/>
    <p:sldLayoutId id="2147485351" r:id="rId2"/>
    <p:sldLayoutId id="2147485352" r:id="rId3"/>
    <p:sldLayoutId id="2147485353" r:id="rId4"/>
    <p:sldLayoutId id="2147485354" r:id="rId5"/>
    <p:sldLayoutId id="2147485355" r:id="rId6"/>
    <p:sldLayoutId id="2147485356" r:id="rId7"/>
    <p:sldLayoutId id="2147485357" r:id="rId8"/>
    <p:sldLayoutId id="2147485358" r:id="rId9"/>
    <p:sldLayoutId id="2147485359" r:id="rId10"/>
    <p:sldLayoutId id="21474853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5pPr>
      <a:lvl6pPr marL="977265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6pPr>
      <a:lvl7pPr marL="1954530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7pPr>
      <a:lvl8pPr marL="2931795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8pPr>
      <a:lvl9pPr marL="3909060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9pPr>
    </p:titleStyle>
    <p:bodyStyle>
      <a:lvl1pPr marL="731838" indent="-731838" algn="l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1587500" indent="-6096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2pPr>
      <a:lvl3pPr marL="2443163" indent="-48736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</a:defRPr>
      </a:lvl3pPr>
      <a:lvl4pPr marL="3419475" indent="-487363" algn="l" rtl="0" eaLnBrk="0" fontAlgn="base" hangingPunct="0">
        <a:spcBef>
          <a:spcPct val="20000"/>
        </a:spcBef>
        <a:spcAft>
          <a:spcPct val="0"/>
        </a:spcAft>
        <a:buChar char="–"/>
        <a:defRPr sz="4300">
          <a:solidFill>
            <a:schemeClr val="tx1"/>
          </a:solidFill>
          <a:latin typeface="+mn-lt"/>
        </a:defRPr>
      </a:lvl4pPr>
      <a:lvl5pPr marL="4397375" indent="-487363" algn="l" rtl="0" eaLnBrk="0" fontAlgn="base" hangingPunct="0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5pPr>
      <a:lvl6pPr marL="5374958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6pPr>
      <a:lvl7pPr marL="6352223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7pPr>
      <a:lvl8pPr marL="7329488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8pPr>
      <a:lvl9pPr marL="8306753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459" y="504826"/>
            <a:ext cx="2106400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459" y="2940051"/>
            <a:ext cx="21064008" cy="8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45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313" y="11476038"/>
            <a:ext cx="741230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40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42C5C5-CA02-46D6-8FDC-9207635AF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1" r:id="rId1"/>
    <p:sldLayoutId id="2147485362" r:id="rId2"/>
    <p:sldLayoutId id="2147485363" r:id="rId3"/>
    <p:sldLayoutId id="2147485364" r:id="rId4"/>
    <p:sldLayoutId id="2147485365" r:id="rId5"/>
    <p:sldLayoutId id="2147485366" r:id="rId6"/>
    <p:sldLayoutId id="2147485367" r:id="rId7"/>
    <p:sldLayoutId id="2147485368" r:id="rId8"/>
    <p:sldLayoutId id="2147485369" r:id="rId9"/>
    <p:sldLayoutId id="2147485370" r:id="rId10"/>
    <p:sldLayoutId id="21474853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5pPr>
      <a:lvl6pPr marL="977265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6pPr>
      <a:lvl7pPr marL="1954530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7pPr>
      <a:lvl8pPr marL="2931795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8pPr>
      <a:lvl9pPr marL="3909060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9pPr>
    </p:titleStyle>
    <p:bodyStyle>
      <a:lvl1pPr marL="731838" indent="-731838" algn="l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1587500" indent="-6096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2pPr>
      <a:lvl3pPr marL="2443163" indent="-48736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</a:defRPr>
      </a:lvl3pPr>
      <a:lvl4pPr marL="3419475" indent="-487363" algn="l" rtl="0" eaLnBrk="0" fontAlgn="base" hangingPunct="0">
        <a:spcBef>
          <a:spcPct val="20000"/>
        </a:spcBef>
        <a:spcAft>
          <a:spcPct val="0"/>
        </a:spcAft>
        <a:buChar char="–"/>
        <a:defRPr sz="4300">
          <a:solidFill>
            <a:schemeClr val="tx1"/>
          </a:solidFill>
          <a:latin typeface="+mn-lt"/>
        </a:defRPr>
      </a:lvl4pPr>
      <a:lvl5pPr marL="4397375" indent="-487363" algn="l" rtl="0" eaLnBrk="0" fontAlgn="base" hangingPunct="0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5pPr>
      <a:lvl6pPr marL="5374958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6pPr>
      <a:lvl7pPr marL="6352223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7pPr>
      <a:lvl8pPr marL="7329488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8pPr>
      <a:lvl9pPr marL="8306753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459" y="504826"/>
            <a:ext cx="2106400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459" y="2940051"/>
            <a:ext cx="21064008" cy="8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45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313" y="11476038"/>
            <a:ext cx="741230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>
              <a:defRPr sz="3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40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>
              <a:defRPr sz="3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12D87A-7418-47B1-B608-2892FF699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  <p:sldLayoutId id="2147485375" r:id="rId4"/>
    <p:sldLayoutId id="2147485376" r:id="rId5"/>
    <p:sldLayoutId id="2147485377" r:id="rId6"/>
    <p:sldLayoutId id="2147485378" r:id="rId7"/>
    <p:sldLayoutId id="2147485379" r:id="rId8"/>
    <p:sldLayoutId id="2147485380" r:id="rId9"/>
    <p:sldLayoutId id="2147485381" r:id="rId10"/>
    <p:sldLayoutId id="21474853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5pPr>
      <a:lvl6pPr marL="977265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6pPr>
      <a:lvl7pPr marL="1954530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7pPr>
      <a:lvl8pPr marL="2931795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8pPr>
      <a:lvl9pPr marL="3909060" algn="ctr" rtl="0" eaLnBrk="1" fontAlgn="base" hangingPunct="1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9pPr>
    </p:titleStyle>
    <p:bodyStyle>
      <a:lvl1pPr marL="731838" indent="-731838" algn="l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1587500" indent="-6096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2pPr>
      <a:lvl3pPr marL="2443163" indent="-48736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</a:defRPr>
      </a:lvl3pPr>
      <a:lvl4pPr marL="3419475" indent="-487363" algn="l" rtl="0" eaLnBrk="0" fontAlgn="base" hangingPunct="0">
        <a:spcBef>
          <a:spcPct val="20000"/>
        </a:spcBef>
        <a:spcAft>
          <a:spcPct val="0"/>
        </a:spcAft>
        <a:buChar char="–"/>
        <a:defRPr sz="4300">
          <a:solidFill>
            <a:schemeClr val="tx1"/>
          </a:solidFill>
          <a:latin typeface="+mn-lt"/>
        </a:defRPr>
      </a:lvl4pPr>
      <a:lvl5pPr marL="4397375" indent="-487363" algn="l" rtl="0" eaLnBrk="0" fontAlgn="base" hangingPunct="0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5pPr>
      <a:lvl6pPr marL="5374958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6pPr>
      <a:lvl7pPr marL="6352223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7pPr>
      <a:lvl8pPr marL="7329488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8pPr>
      <a:lvl9pPr marL="8306753" indent="-488633" algn="l" rtl="0" eaLnBrk="1" fontAlgn="base" hangingPunct="1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459" y="504826"/>
            <a:ext cx="21064008" cy="2100263"/>
          </a:xfrm>
          <a:prstGeom prst="rect">
            <a:avLst/>
          </a:prstGeom>
        </p:spPr>
        <p:txBody>
          <a:bodyPr vert="horz" lIns="195453" tIns="97727" rIns="195453" bIns="9772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459" y="2940051"/>
            <a:ext cx="21064008" cy="865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459" y="11790363"/>
            <a:ext cx="5462058" cy="671512"/>
          </a:xfrm>
          <a:prstGeom prst="rect">
            <a:avLst/>
          </a:prstGeom>
        </p:spPr>
        <p:txBody>
          <a:bodyPr vert="horz" lIns="195453" tIns="97727" rIns="195453" bIns="97727" anchor="b"/>
          <a:lstStyle>
            <a:lvl1pPr algn="l" eaLnBrk="1" latinLnBrk="0" hangingPunct="1">
              <a:spcBef>
                <a:spcPct val="50000"/>
              </a:spcBef>
              <a:defRPr kumimoji="0" sz="26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5313" y="11790363"/>
            <a:ext cx="7412302" cy="671512"/>
          </a:xfrm>
          <a:prstGeom prst="rect">
            <a:avLst/>
          </a:prstGeom>
        </p:spPr>
        <p:txBody>
          <a:bodyPr vert="horz" lIns="195453" tIns="97727" rIns="195453" bIns="97727" anchor="b"/>
          <a:lstStyle>
            <a:lvl1pPr algn="ctr" eaLnBrk="1" latinLnBrk="0" hangingPunct="1">
              <a:spcBef>
                <a:spcPct val="50000"/>
              </a:spcBef>
              <a:defRPr kumimoji="0" sz="26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83223" y="11790363"/>
            <a:ext cx="1950244" cy="671512"/>
          </a:xfrm>
          <a:prstGeom prst="rect">
            <a:avLst/>
          </a:prstGeom>
        </p:spPr>
        <p:txBody>
          <a:bodyPr vert="horz" lIns="0" tIns="97727" rIns="0" bIns="97727" anchor="b"/>
          <a:lstStyle>
            <a:lvl1pPr algn="r" eaLnBrk="1" latinLnBrk="0" hangingPunct="1">
              <a:spcBef>
                <a:spcPct val="50000"/>
              </a:spcBef>
              <a:defRPr kumimoji="0" sz="26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74E641-4AB0-4B41-95C2-A8716CFC5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39" r:id="rId1"/>
    <p:sldLayoutId id="2147485440" r:id="rId2"/>
    <p:sldLayoutId id="2147485441" r:id="rId3"/>
    <p:sldLayoutId id="2147485442" r:id="rId4"/>
    <p:sldLayoutId id="2147485443" r:id="rId5"/>
    <p:sldLayoutId id="2147485444" r:id="rId6"/>
    <p:sldLayoutId id="2147485445" r:id="rId7"/>
    <p:sldLayoutId id="2147485446" r:id="rId8"/>
    <p:sldLayoutId id="2147485447" r:id="rId9"/>
    <p:sldLayoutId id="2147485448" r:id="rId10"/>
    <p:sldLayoutId id="2147485449" r:id="rId11"/>
    <p:sldLayoutId id="214748545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5pPr>
      <a:lvl6pPr marL="977265" algn="ctr" rtl="0" fontAlgn="base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6pPr>
      <a:lvl7pPr marL="1954530" algn="ctr" rtl="0" fontAlgn="base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7pPr>
      <a:lvl8pPr marL="2931795" algn="ctr" rtl="0" fontAlgn="base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8pPr>
      <a:lvl9pPr marL="3909060" algn="ctr" rtl="0" fontAlgn="base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Lucida Sans" pitchFamily="34" charset="0"/>
        </a:defRPr>
      </a:lvl9pPr>
    </p:titleStyle>
    <p:bodyStyle>
      <a:lvl1pPr marL="1169988" indent="-877888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855788" indent="-603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422525" indent="-4873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2890838" indent="-3889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3300413" indent="-3889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243" indent="-390906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4202240" indent="-39090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4632236" indent="-39090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233" indent="-39090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459" y="504826"/>
            <a:ext cx="2106400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459" y="2940051"/>
            <a:ext cx="21064008" cy="8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45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313" y="11476038"/>
            <a:ext cx="741230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409" y="11476038"/>
            <a:ext cx="546205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F79721-D49A-439B-9509-DC3DE06EE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84" r:id="rId2"/>
    <p:sldLayoutId id="2147485385" r:id="rId3"/>
    <p:sldLayoutId id="2147485386" r:id="rId4"/>
    <p:sldLayoutId id="2147485387" r:id="rId5"/>
    <p:sldLayoutId id="2147485388" r:id="rId6"/>
    <p:sldLayoutId id="2147485389" r:id="rId7"/>
    <p:sldLayoutId id="2147485390" r:id="rId8"/>
    <p:sldLayoutId id="2147485391" r:id="rId9"/>
    <p:sldLayoutId id="2147485392" r:id="rId10"/>
    <p:sldLayoutId id="21474853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5pPr>
      <a:lvl6pPr marL="977265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6pPr>
      <a:lvl7pPr marL="1954530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7pPr>
      <a:lvl8pPr marL="2931795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8pPr>
      <a:lvl9pPr marL="3909060" algn="ctr" rtl="0" fontAlgn="base">
        <a:spcBef>
          <a:spcPct val="0"/>
        </a:spcBef>
        <a:spcAft>
          <a:spcPct val="0"/>
        </a:spcAft>
        <a:defRPr sz="9400">
          <a:solidFill>
            <a:schemeClr val="tx2"/>
          </a:solidFill>
          <a:latin typeface="Arial" charset="0"/>
        </a:defRPr>
      </a:lvl9pPr>
    </p:titleStyle>
    <p:bodyStyle>
      <a:lvl1pPr marL="731838" indent="-731838" algn="l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1587500" indent="-6096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2pPr>
      <a:lvl3pPr marL="2443163" indent="-48736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</a:defRPr>
      </a:lvl3pPr>
      <a:lvl4pPr marL="3419475" indent="-487363" algn="l" rtl="0" eaLnBrk="0" fontAlgn="base" hangingPunct="0">
        <a:spcBef>
          <a:spcPct val="20000"/>
        </a:spcBef>
        <a:spcAft>
          <a:spcPct val="0"/>
        </a:spcAft>
        <a:buChar char="–"/>
        <a:defRPr sz="4300">
          <a:solidFill>
            <a:schemeClr val="tx1"/>
          </a:solidFill>
          <a:latin typeface="+mn-lt"/>
        </a:defRPr>
      </a:lvl4pPr>
      <a:lvl5pPr marL="4397375" indent="-487363" algn="l" rtl="0" eaLnBrk="0" fontAlgn="base" hangingPunct="0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5pPr>
      <a:lvl6pPr marL="5374958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6pPr>
      <a:lvl7pPr marL="6352223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7pPr>
      <a:lvl8pPr marL="7329488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8pPr>
      <a:lvl9pPr marL="8306753" indent="-488633" algn="l" rtl="0" fontAlgn="base">
        <a:spcBef>
          <a:spcPct val="20000"/>
        </a:spcBef>
        <a:spcAft>
          <a:spcPct val="0"/>
        </a:spcAft>
        <a:buChar char="»"/>
        <a:defRPr sz="4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53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3179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6359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855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18120" algn="l" defTabSz="195453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0.xml"/><Relationship Id="rId1" Type="http://schemas.openxmlformats.org/officeDocument/2006/relationships/audio" Target="file:///C:\Users\user\Celtic%20Alleluia%20F.wa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4.xml"/><Relationship Id="rId1" Type="http://schemas.openxmlformats.org/officeDocument/2006/relationships/audio" Target="file:///C:\Users\user\Celtic%20Alleluia%20F.wav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8450460" y="662127"/>
            <a:ext cx="14941823" cy="1127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mt-MT" altLang="mt-MT" sz="14000" b="1" dirty="0"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Nov-Tifkira Solenni</a:t>
            </a:r>
          </a:p>
          <a:p>
            <a:pPr algn="ctr"/>
            <a:r>
              <a:rPr lang="en-GB" altLang="mt-MT" sz="15500" b="1" dirty="0">
                <a:solidFill>
                  <a:srgbClr val="401B5B"/>
                </a:solidFill>
                <a:effectLst>
                  <a:glow rad="254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</a:t>
            </a:r>
            <a:r>
              <a:rPr lang="mt-MT" altLang="mt-MT" sz="15500" b="1" dirty="0">
                <a:solidFill>
                  <a:srgbClr val="401B5B"/>
                </a:solidFill>
                <a:effectLst>
                  <a:glow rad="254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ĦID </a:t>
            </a:r>
          </a:p>
          <a:p>
            <a:pPr algn="ctr"/>
            <a:r>
              <a:rPr lang="mt-MT" altLang="mt-MT" sz="15500" b="1" dirty="0">
                <a:solidFill>
                  <a:srgbClr val="401B5B"/>
                </a:solidFill>
                <a:effectLst>
                  <a:glow rad="254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TAL-IMWIET</a:t>
            </a:r>
          </a:p>
          <a:p>
            <a:pPr algn="ctr"/>
            <a:r>
              <a:rPr lang="mt-MT" altLang="mt-MT" sz="13000" b="1" i="1" spc="-300" dirty="0">
                <a:effectLst>
                  <a:glow rad="215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(Jum il-Mejtin kollha)</a:t>
            </a:r>
            <a:endParaRPr lang="en-US" altLang="mt-MT" sz="13000" b="1" i="1" spc="-300" dirty="0">
              <a:effectLst>
                <a:glow rad="215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 descr="All Souls' Day | EWTN">
            <a:extLst>
              <a:ext uri="{FF2B5EF4-FFF2-40B4-BE49-F238E27FC236}">
                <a16:creationId xmlns:a16="http://schemas.microsoft.com/office/drawing/2014/main" id="{6C7C989B-9112-C3B0-F082-66AA4F7A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102" cy="126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700010" y="2620027"/>
            <a:ext cx="22145780" cy="7353168"/>
          </a:xfrm>
          <a:prstGeom prst="rect">
            <a:avLst/>
          </a:prstGeom>
          <a:noFill/>
          <a:ln>
            <a:noFill/>
          </a:ln>
        </p:spPr>
        <p:txBody>
          <a:bodyPr wrap="square" lIns="195453" tIns="97727" rIns="195453" bIns="9772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Nemmen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għad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t-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tjieba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f’art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il-ħajjin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711917" y="1585879"/>
            <a:ext cx="22118240" cy="9738436"/>
          </a:xfrm>
          <a:prstGeom prst="rect">
            <a:avLst/>
          </a:prstGeom>
          <a:noFill/>
          <a:ln>
            <a:noFill/>
          </a:ln>
        </p:spPr>
        <p:txBody>
          <a:bodyPr lIns="195453" tIns="97727" rIns="195453" bIns="9772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tlabt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nfittex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ngħammar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il-jiem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771448" y="1514441"/>
            <a:ext cx="22118240" cy="9738436"/>
          </a:xfrm>
          <a:prstGeom prst="rect">
            <a:avLst/>
          </a:prstGeom>
          <a:noFill/>
          <a:ln>
            <a:noFill/>
          </a:ln>
        </p:spPr>
        <p:txBody>
          <a:bodyPr lIns="195453" tIns="97727" rIns="195453" bIns="9772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nitgħaxxaq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bil-ħlewwa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nbakkar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tempju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700010" y="2692035"/>
            <a:ext cx="22145780" cy="7353168"/>
          </a:xfrm>
          <a:prstGeom prst="rect">
            <a:avLst/>
          </a:prstGeom>
          <a:noFill/>
          <a:ln>
            <a:noFill/>
          </a:ln>
        </p:spPr>
        <p:txBody>
          <a:bodyPr wrap="square" lIns="195453" tIns="97727" rIns="195453" bIns="9772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Nemmen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għad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t-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tjieba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f’art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il-ħajjin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485696" y="1530903"/>
            <a:ext cx="22431531" cy="973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il-leħen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ngħajjat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ħenn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weġibni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485696" y="2657449"/>
            <a:ext cx="22431532" cy="735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infittex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taħbix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700010" y="2620027"/>
            <a:ext cx="22145780" cy="7353168"/>
          </a:xfrm>
          <a:prstGeom prst="rect">
            <a:avLst/>
          </a:prstGeom>
          <a:noFill/>
          <a:ln>
            <a:noFill/>
          </a:ln>
        </p:spPr>
        <p:txBody>
          <a:bodyPr wrap="square" lIns="195453" tIns="97727" rIns="195453" bIns="9772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Nemmen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għad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t-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tjieba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f’art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il-ħajjin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485696" y="2692035"/>
            <a:ext cx="22589393" cy="735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lvl="0" algn="ctr"/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Nemmen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tjieba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il-ħajjin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428628" y="2692035"/>
            <a:ext cx="22631476" cy="735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lvl="0" algn="ctr"/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Ittama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żomm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sħiħ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/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ittama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700010" y="2620027"/>
            <a:ext cx="22145780" cy="7353168"/>
          </a:xfrm>
          <a:prstGeom prst="rect">
            <a:avLst/>
          </a:prstGeom>
          <a:noFill/>
          <a:ln>
            <a:noFill/>
          </a:ln>
        </p:spPr>
        <p:txBody>
          <a:bodyPr wrap="square" lIns="195453" tIns="97727" rIns="195453" bIns="9772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Nemmen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għad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t-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tjieba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f’art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il-ħajjin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2700274" y="2514573"/>
            <a:ext cx="18109406" cy="650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5453" tIns="97727" rIns="195453" bIns="97727">
            <a:spAutoFit/>
          </a:bodyPr>
          <a:lstStyle/>
          <a:p>
            <a:pPr algn="ctr"/>
            <a:r>
              <a:rPr lang="en-US" altLang="mt-MT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mt-MT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</a:t>
            </a:r>
            <a:r>
              <a:rPr lang="mt-MT" alt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Ġob</a:t>
            </a:r>
            <a:endParaRPr lang="en-US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Ġob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19:1.23-27a</a:t>
            </a:r>
            <a:endParaRPr lang="en-GB" alt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7973" y="6073776"/>
            <a:ext cx="394788" cy="47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5453" tIns="97727" rIns="195453" bIns="97727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944166" y="1514475"/>
            <a:ext cx="21724408" cy="889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5453" tIns="97727" rIns="195453" bIns="97727">
            <a:spAutoFit/>
          </a:bodyPr>
          <a:lstStyle/>
          <a:p>
            <a:pPr algn="ctr"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Pawl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lir-Rumani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.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Rum 19:1.23-27a</a:t>
            </a:r>
            <a:endParaRPr lang="en-GB" sz="10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1"/>
          <p:cNvSpPr txBox="1">
            <a:spLocks noChangeArrowheads="1"/>
          </p:cNvSpPr>
          <p:nvPr/>
        </p:nvSpPr>
        <p:spPr bwMode="auto">
          <a:xfrm>
            <a:off x="620846" y="212726"/>
            <a:ext cx="22119960" cy="1212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5453" tIns="97727" rIns="195453" bIns="97727">
            <a:spAutoFit/>
          </a:bodyPr>
          <a:lstStyle/>
          <a:p>
            <a:pPr algn="ctr"/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Ħuti: It-tama ma tqarraqx bina, għaliex l-imħabba ta’ Alla ssawbet fina permezz tal-Ispirtu s-Santu li kien mogħti lilna.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557135" y="1431570"/>
            <a:ext cx="22288656" cy="973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Meta kien il-waqt, u aħna</a:t>
            </a:r>
          </a:p>
          <a:p>
            <a:pPr algn="ctr"/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konna għadna bla saħħa, Kristu miet għal dawk li kienu bla Alla.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387034" y="212726"/>
            <a:ext cx="22845713" cy="1212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Wieħed bilkemm imut għal bniedem ġust, għad li wieħed għandu mnejn jagħmel il-qalb u jmut għal wieħed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tajjeb.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0" y="212726"/>
            <a:ext cx="23402925" cy="1212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Iżda Alla wera mħabbtu lejna meta Kristu miet għalina, aħna ġġustifikati b’demmu, insalvaw permezz tiegħu mill-korla ta’ Alla!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1"/>
          <p:cNvSpPr txBox="1">
            <a:spLocks noChangeArrowheads="1"/>
          </p:cNvSpPr>
          <p:nvPr/>
        </p:nvSpPr>
        <p:spPr bwMode="auto">
          <a:xfrm>
            <a:off x="-1" y="212726"/>
            <a:ext cx="23402925" cy="1212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Jekk meta konna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għadna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ħedewwa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ta’ Alla tħabbibna miegħu bis-saħħa tal-mewt ta’ Ibnu, kemm aktar issa, li aħna ħbieb miegħu,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620846" y="212726"/>
            <a:ext cx="22119960" cy="1212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5453" tIns="97727" rIns="195453" bIns="97727">
            <a:spAutoFit/>
          </a:bodyPr>
          <a:lstStyle/>
          <a:p>
            <a:pPr algn="ctr"/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insalvaw permezz tal-ħajja tiegħu!</a:t>
            </a:r>
          </a:p>
          <a:p>
            <a:pPr algn="ctr"/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Mhux hekk biss, imma</a:t>
            </a:r>
          </a:p>
          <a:p>
            <a:pPr algn="ctr"/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niftaħru wkoll f’Alla b’Sidna Ġesù Kristu,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641483" y="3853168"/>
            <a:ext cx="22119960" cy="496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5453" tIns="97727" rIns="195453" bIns="97727">
            <a:spAutoFit/>
          </a:bodyPr>
          <a:lstStyle/>
          <a:p>
            <a:pPr algn="ctr"/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li permezz tiegħu issa ksibna l-ħbiberija ma’ Alla.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325042" y="3853168"/>
            <a:ext cx="22484556" cy="496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5453" tIns="97727" rIns="195453" bIns="97727">
            <a:spAutoFit/>
          </a:bodyPr>
          <a:lstStyle/>
          <a:p>
            <a:pPr algn="ctr"/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alt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Irroddu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2" y="6073262"/>
            <a:ext cx="394657" cy="47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5388" tIns="97695" rIns="195388" bIns="9769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4303" y="4894430"/>
            <a:ext cx="22803443" cy="25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95388" tIns="97695" rIns="195388" bIns="97695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947874" y="10988648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471304" y="228557"/>
            <a:ext cx="22761443" cy="1212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Ġob wieġeb u qal: </a:t>
            </a:r>
          </a:p>
          <a:p>
            <a:pPr algn="ctr"/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“Mhux li kien jiġi maħżuż fi ktieb, jew b’xafra </a:t>
            </a:r>
            <a:endParaRPr lang="en-GB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tal-ħadid u ċ-ċomb għal dejjem fil-blat jitnaqqax!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211" y="3816837"/>
            <a:ext cx="22538504" cy="4967899"/>
          </a:xfrm>
          <a:prstGeom prst="rect">
            <a:avLst/>
          </a:prstGeom>
          <a:noFill/>
          <a:ln>
            <a:noFill/>
          </a:ln>
        </p:spPr>
        <p:txBody>
          <a:bodyPr wrap="square" lIns="195453" tIns="97727" rIns="195453" bIns="977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rieda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Missieri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din: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7134" y="1443003"/>
            <a:ext cx="22367610" cy="9738436"/>
          </a:xfrm>
          <a:prstGeom prst="rect">
            <a:avLst/>
          </a:prstGeom>
          <a:noFill/>
          <a:ln>
            <a:noFill/>
          </a:ln>
        </p:spPr>
        <p:txBody>
          <a:bodyPr lIns="195453" tIns="97727" rIns="195453" bIns="977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nitlef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tani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nqajmu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imwiet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fl-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aħħar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2" y="6073262"/>
            <a:ext cx="394657" cy="47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5388" tIns="97695" rIns="195388" bIns="9769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4303" y="4894430"/>
            <a:ext cx="22803443" cy="25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95388" tIns="97695" rIns="195388" bIns="97695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947874" y="10988648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258" y="1548259"/>
            <a:ext cx="22574407" cy="9544050"/>
          </a:xfrm>
        </p:spPr>
        <p:txBody>
          <a:bodyPr>
            <a:normAutofit fontScale="925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6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6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mill-Evan</a:t>
            </a:r>
            <a:r>
              <a:rPr lang="mt-MT" sz="16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GB" sz="16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el</a:t>
            </a:r>
            <a:r>
              <a:rPr lang="mt-MT" sz="16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en-GB" sz="16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GB" sz="16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skont</a:t>
            </a:r>
            <a:endParaRPr lang="en-GB" sz="1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6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mt-MT" sz="16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Ġwann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0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</a:t>
            </a:r>
            <a:r>
              <a:rPr lang="en-US" sz="10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6:37-40</a:t>
            </a:r>
            <a:endParaRPr lang="mt-MT" sz="10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6800" b="1" i="1" spc="-32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6800" b="1" i="1" spc="-32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6800" b="1" i="1" spc="-32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800" b="1" i="1" spc="-32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6800" b="1" i="1" spc="-32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800" b="1" i="1" spc="-32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800" b="1" i="1" spc="-32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735211" y="3816837"/>
            <a:ext cx="21932503" cy="4967899"/>
          </a:xfrm>
          <a:prstGeom prst="rect">
            <a:avLst/>
          </a:prstGeom>
          <a:noFill/>
          <a:ln>
            <a:noFill/>
          </a:ln>
        </p:spPr>
        <p:txBody>
          <a:bodyPr lIns="195453" tIns="97727" rIns="195453" bIns="9772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F’dak iż-żmien: Ġesù qal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lin-nies: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C4ABF-7C19-0B07-10C0-0A8E98240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>
            <a:extLst>
              <a:ext uri="{FF2B5EF4-FFF2-40B4-BE49-F238E27FC236}">
                <a16:creationId xmlns:a16="http://schemas.microsoft.com/office/drawing/2014/main" id="{80E81E05-068D-FB94-736D-C4DF4A527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211" y="1431569"/>
            <a:ext cx="21932503" cy="9738436"/>
          </a:xfrm>
          <a:prstGeom prst="rect">
            <a:avLst/>
          </a:prstGeom>
          <a:noFill/>
          <a:ln>
            <a:noFill/>
          </a:ln>
        </p:spPr>
        <p:txBody>
          <a:bodyPr lIns="195453" tIns="97727" rIns="195453" bIns="9772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“Dak kollu li missieri jagħtini jiġi għandi, u min jiġi għandi ma nkeċċihx ’il barra;</a:t>
            </a:r>
          </a:p>
        </p:txBody>
      </p:sp>
    </p:spTree>
    <p:extLst>
      <p:ext uri="{BB962C8B-B14F-4D97-AF65-F5344CB8AC3E}">
        <p14:creationId xmlns:p14="http://schemas.microsoft.com/office/powerpoint/2010/main" val="39584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641483" y="212726"/>
            <a:ext cx="21932503" cy="12123705"/>
          </a:xfrm>
          <a:prstGeom prst="rect">
            <a:avLst/>
          </a:prstGeom>
          <a:noFill/>
          <a:ln>
            <a:noFill/>
          </a:ln>
        </p:spPr>
        <p:txBody>
          <a:bodyPr lIns="195453" tIns="97727" rIns="195453" bIns="9772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jiena nżilt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mis-sema biex nagħmel mhux ir-rieda tiegħi, imm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r-rieda ta’ min bagħatni.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414258" y="280931"/>
            <a:ext cx="22502970" cy="12123705"/>
          </a:xfrm>
          <a:prstGeom prst="rect">
            <a:avLst/>
          </a:prstGeom>
          <a:noFill/>
          <a:ln>
            <a:noFill/>
          </a:ln>
        </p:spPr>
        <p:txBody>
          <a:bodyPr wrap="square" lIns="195453" tIns="97727" rIns="195453" bIns="9772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 r-rieda ta’ min bagħatni hija din: li jiena ma nitlef xejn minn dak kollu li tani, iżda li nqajmu mill-imwiet fl-aħħar jum.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628572" y="1085813"/>
            <a:ext cx="21932503" cy="9738436"/>
          </a:xfrm>
          <a:prstGeom prst="rect">
            <a:avLst/>
          </a:prstGeom>
          <a:noFill/>
          <a:ln>
            <a:noFill/>
          </a:ln>
        </p:spPr>
        <p:txBody>
          <a:bodyPr lIns="195453" tIns="97727" rIns="195453" bIns="9772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ir-rieda ta’ Missieri hija din: li kull min jara 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l-Iben u jemmen fih ikollu l-ħajja ta’ dejjem 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396206" y="3816837"/>
            <a:ext cx="22610512" cy="4967899"/>
          </a:xfrm>
          <a:prstGeom prst="rect">
            <a:avLst/>
          </a:prstGeom>
          <a:noFill/>
          <a:ln>
            <a:noFill/>
          </a:ln>
        </p:spPr>
        <p:txBody>
          <a:bodyPr wrap="square" lIns="195453" tIns="97727" rIns="195453" bIns="9772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 nqajmu mill-imwiet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fl-aħħar jum”.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540221" y="2628379"/>
            <a:ext cx="22322481" cy="735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naf li d-difensur tiegħi ħaj, u fl-aħħar fuq it-trab iqum.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7973" y="6073776"/>
            <a:ext cx="394788" cy="47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5453" tIns="97727" rIns="195453" bIns="9772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524596" y="3816837"/>
            <a:ext cx="20353734" cy="496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5453" tIns="97727" rIns="195453" bIns="9772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54719-DADB-DFCE-EAE7-BFF409D27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5F978C87-A02B-29A8-716C-D3DCA6AA8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460" y="662127"/>
            <a:ext cx="14941823" cy="1127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 Nov-Tifkira Solenni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401B5B"/>
                </a:solidFill>
                <a:effectLst>
                  <a:glow rad="254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L-G</a:t>
            </a:r>
            <a:r>
              <a:rPr kumimoji="0" lang="mt-MT" alt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401B5B"/>
                </a:solidFill>
                <a:effectLst>
                  <a:glow rad="254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ĦID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401B5B"/>
                </a:solidFill>
                <a:effectLst>
                  <a:glow rad="254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TAL-IMWIET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mt-MT" sz="13000" b="1" i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159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(Jum il-Mejtin kollha)</a:t>
            </a:r>
            <a:endParaRPr kumimoji="0" lang="en-US" altLang="mt-MT" sz="13000" b="1" i="1" u="none" strike="noStrike" kern="1200" cap="none" spc="-30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159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26" name="Picture 2" descr="All Souls' Day | EWTN">
            <a:extLst>
              <a:ext uri="{FF2B5EF4-FFF2-40B4-BE49-F238E27FC236}">
                <a16:creationId xmlns:a16="http://schemas.microsoft.com/office/drawing/2014/main" id="{863EF82D-E500-0F6C-0758-F1FA74A3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102" cy="126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7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252108" y="2624203"/>
            <a:ext cx="22898707" cy="735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wara li jintemm ġildi, mingħajr laħmi nara ’l Alla, li jien narah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maġenbi.</a:t>
            </a:r>
          </a:p>
        </p:txBody>
      </p:sp>
    </p:spTree>
    <p:extLst>
      <p:ext uri="{BB962C8B-B14F-4D97-AF65-F5344CB8AC3E}">
        <p14:creationId xmlns:p14="http://schemas.microsoft.com/office/powerpoint/2010/main" val="314727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0" y="3871895"/>
            <a:ext cx="23402925" cy="496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Irroddu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7973" y="6073776"/>
            <a:ext cx="394788" cy="47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5453" tIns="97727" rIns="195453" bIns="9772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16286" y="969905"/>
            <a:ext cx="20640940" cy="1066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5453" tIns="97727" rIns="195453" bIns="9772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6000" b="1" dirty="0">
              <a:solidFill>
                <a:srgbClr val="000000"/>
              </a:solidFill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Nemmen li għad nara t-tjieba tal-Mulej f’art il-ħajjin!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321092" y="2657449"/>
            <a:ext cx="22739012" cy="735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nibża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321092" y="2514573"/>
            <a:ext cx="22739012" cy="735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5453" tIns="97727" rIns="195453" bIns="97727">
            <a:spAutoFit/>
          </a:bodyPr>
          <a:lstStyle/>
          <a:p>
            <a:pPr algn="ctr"/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nitwerwer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1033</TotalTime>
  <Words>565</Words>
  <Application>Microsoft Office PowerPoint</Application>
  <PresentationFormat>Custom</PresentationFormat>
  <Paragraphs>87</Paragraphs>
  <Slides>41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41</vt:i4>
      </vt:variant>
    </vt:vector>
  </HeadingPairs>
  <TitlesOfParts>
    <vt:vector size="63" baseType="lpstr">
      <vt:lpstr>Calibri</vt:lpstr>
      <vt:lpstr>Wingdings 3</vt:lpstr>
      <vt:lpstr>Wingdings 2</vt:lpstr>
      <vt:lpstr>Book Antiqua</vt:lpstr>
      <vt:lpstr>Wingdings</vt:lpstr>
      <vt:lpstr>Times New Roman</vt:lpstr>
      <vt:lpstr>Malta</vt:lpstr>
      <vt:lpstr>Arial</vt:lpstr>
      <vt:lpstr>Lucida Sans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1_Apex</vt:lpstr>
      <vt:lpstr>2_Default Design</vt:lpstr>
      <vt:lpstr>16_Default Design</vt:lpstr>
      <vt:lpstr>5_Default Design</vt:lpstr>
      <vt:lpstr>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146</cp:revision>
  <dcterms:created xsi:type="dcterms:W3CDTF">2008-12-28T11:50:57Z</dcterms:created>
  <dcterms:modified xsi:type="dcterms:W3CDTF">2025-10-28T10:44:19Z</dcterms:modified>
</cp:coreProperties>
</file>