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55" r:id="rId1"/>
    <p:sldMasterId id="2147483967" r:id="rId2"/>
    <p:sldMasterId id="2147483980" r:id="rId3"/>
    <p:sldMasterId id="2147484004" r:id="rId4"/>
  </p:sldMasterIdLst>
  <p:notesMasterIdLst>
    <p:notesMasterId r:id="rId75"/>
  </p:notesMasterIdLst>
  <p:sldIdLst>
    <p:sldId id="301" r:id="rId5"/>
    <p:sldId id="1086" r:id="rId6"/>
    <p:sldId id="1087" r:id="rId7"/>
    <p:sldId id="1088" r:id="rId8"/>
    <p:sldId id="1089" r:id="rId9"/>
    <p:sldId id="1090" r:id="rId10"/>
    <p:sldId id="1091" r:id="rId11"/>
    <p:sldId id="1092" r:id="rId12"/>
    <p:sldId id="1094" r:id="rId13"/>
    <p:sldId id="308" r:id="rId14"/>
    <p:sldId id="258" r:id="rId15"/>
    <p:sldId id="1096" r:id="rId16"/>
    <p:sldId id="280" r:id="rId17"/>
    <p:sldId id="279" r:id="rId18"/>
    <p:sldId id="278" r:id="rId19"/>
    <p:sldId id="338" r:id="rId20"/>
    <p:sldId id="277" r:id="rId21"/>
    <p:sldId id="276" r:id="rId22"/>
    <p:sldId id="275" r:id="rId23"/>
    <p:sldId id="339" r:id="rId24"/>
    <p:sldId id="1097" r:id="rId25"/>
    <p:sldId id="274" r:id="rId26"/>
    <p:sldId id="309" r:id="rId27"/>
    <p:sldId id="340" r:id="rId28"/>
    <p:sldId id="310" r:id="rId29"/>
    <p:sldId id="311" r:id="rId30"/>
    <p:sldId id="282" r:id="rId31"/>
    <p:sldId id="341" r:id="rId32"/>
    <p:sldId id="312" r:id="rId33"/>
    <p:sldId id="283" r:id="rId34"/>
    <p:sldId id="315" r:id="rId35"/>
    <p:sldId id="313" r:id="rId36"/>
    <p:sldId id="284" r:id="rId37"/>
    <p:sldId id="316" r:id="rId38"/>
    <p:sldId id="314" r:id="rId39"/>
    <p:sldId id="317" r:id="rId40"/>
    <p:sldId id="287" r:id="rId41"/>
    <p:sldId id="288" r:id="rId42"/>
    <p:sldId id="289" r:id="rId43"/>
    <p:sldId id="1098" r:id="rId44"/>
    <p:sldId id="318" r:id="rId45"/>
    <p:sldId id="609" r:id="rId46"/>
    <p:sldId id="319" r:id="rId47"/>
    <p:sldId id="610" r:id="rId48"/>
    <p:sldId id="320" r:id="rId49"/>
    <p:sldId id="293" r:id="rId50"/>
    <p:sldId id="611" r:id="rId51"/>
    <p:sldId id="294" r:id="rId52"/>
    <p:sldId id="334" r:id="rId53"/>
    <p:sldId id="295" r:id="rId54"/>
    <p:sldId id="335" r:id="rId55"/>
    <p:sldId id="296" r:id="rId56"/>
    <p:sldId id="336" r:id="rId57"/>
    <p:sldId id="297" r:id="rId58"/>
    <p:sldId id="337" r:id="rId59"/>
    <p:sldId id="298" r:id="rId60"/>
    <p:sldId id="333" r:id="rId61"/>
    <p:sldId id="321" r:id="rId62"/>
    <p:sldId id="1095" r:id="rId63"/>
    <p:sldId id="1074" r:id="rId64"/>
    <p:sldId id="1075" r:id="rId65"/>
    <p:sldId id="1076" r:id="rId66"/>
    <p:sldId id="1077" r:id="rId67"/>
    <p:sldId id="1078" r:id="rId68"/>
    <p:sldId id="1079" r:id="rId69"/>
    <p:sldId id="1080" r:id="rId70"/>
    <p:sldId id="1081" r:id="rId71"/>
    <p:sldId id="1082" r:id="rId72"/>
    <p:sldId id="1083" r:id="rId73"/>
    <p:sldId id="1084" r:id="rId74"/>
  </p:sldIdLst>
  <p:sldSz cx="23402925" cy="12601575"/>
  <p:notesSz cx="6858000" cy="9144000"/>
  <p:embeddedFontLst>
    <p:embeddedFont>
      <p:font typeface="Book Antiqua" panose="02040602050305030304" pitchFamily="18" charset="0"/>
      <p:regular r:id="rId76"/>
      <p:bold r:id="rId77"/>
      <p:italic r:id="rId78"/>
      <p:boldItalic r:id="rId79"/>
    </p:embeddedFont>
    <p:embeddedFont>
      <p:font typeface="Georgia" panose="02040502050405020303" pitchFamily="18" charset="0"/>
      <p:regular r:id="rId80"/>
      <p:bold r:id="rId81"/>
      <p:italic r:id="rId82"/>
      <p:boldItalic r:id="rId83"/>
    </p:embeddedFont>
    <p:embeddedFont>
      <p:font typeface="Lucida Sans" panose="020B0602030504020204" pitchFamily="34" charset="0"/>
      <p:regular r:id="rId84"/>
      <p:bold r:id="rId85"/>
      <p:italic r:id="rId86"/>
      <p:boldItalic r:id="rId87"/>
    </p:embeddedFont>
    <p:embeddedFont>
      <p:font typeface="Malta" panose="020B0604020202020204"/>
      <p:regular r:id="rId88"/>
      <p:bold r:id="rId89"/>
      <p:italic r:id="rId90"/>
      <p:boldItalic r:id="rId91"/>
    </p:embeddedFont>
    <p:embeddedFont>
      <p:font typeface="Wingdings 2" panose="05020102010507070707" pitchFamily="18" charset="2"/>
      <p:regular r:id="rId92"/>
    </p:embeddedFont>
    <p:embeddedFont>
      <p:font typeface="Wingdings 3" panose="05040102010807070707" pitchFamily="18" charset="2"/>
      <p:regular r:id="rId9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976313" indent="-5191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954213" indent="-10398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930525" indent="-1558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908425" indent="-20796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E1B59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1956" y="840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4.fntdata"/><Relationship Id="rId5" Type="http://schemas.openxmlformats.org/officeDocument/2006/relationships/slide" Target="slides/slide1.xml"/><Relationship Id="rId90" Type="http://schemas.openxmlformats.org/officeDocument/2006/relationships/font" Target="fonts/font15.fntdata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.fntdata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12.fntdata"/><Relationship Id="rId61" Type="http://schemas.openxmlformats.org/officeDocument/2006/relationships/slide" Target="slides/slide57.xml"/><Relationship Id="rId82" Type="http://schemas.openxmlformats.org/officeDocument/2006/relationships/font" Target="fonts/font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font" Target="fonts/font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6E5A77-E97B-387A-CA6E-3CD554C0B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CB334-AF60-9A21-AF10-2212855609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BD3496-A7A1-420C-80CE-8ECD17F4BFB6}" type="datetimeFigureOut">
              <a:rPr lang="mt-MT"/>
              <a:pPr>
                <a:defRPr/>
              </a:pPr>
              <a:t>25/10/2025</a:t>
            </a:fld>
            <a:endParaRPr lang="mt-M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5B5197-57EB-69A8-C099-92FFBCC08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D38ED18-0EF0-1B76-952B-D1C07B642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EF7BE-2E3D-7FEA-90B5-CA201E7E1C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BDA2D-8BD8-1A08-8DF3-B558AE574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CE5F31-3738-4B0F-87CB-17A1C8ACF225}" type="slidenum">
              <a:rPr lang="mt-MT" altLang="mt-MT"/>
              <a:pPr>
                <a:defRPr/>
              </a:pPr>
              <a:t>‹#›</a:t>
            </a:fld>
            <a:endParaRPr lang="mt-MT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7631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5421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30525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08425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86325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3590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40855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8120" algn="l" defTabSz="195453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93F9060-4CAC-E2DC-4AAE-AB848E613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4806ED-6D28-4419-9EA6-D43F4C6E4C5C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C46D92A-5D75-D598-F254-69230FE61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855295D7-326B-2F7A-C2FC-DAEBB4228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7CF0F22-EB94-EA67-34F9-3B534BBDA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1C1DEA-E8D4-40C7-9F47-41F93F1602EA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2EC93374-0495-6F05-58AA-C1FC3155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7646E0D2-6BE7-21ED-FF6F-A5AAFC90D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551086D8-2C30-89FC-D28D-2572FDC38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575726-5CB9-4007-99D4-DC8046ADD67E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35FB8AE7-3D2A-B3B0-F0F8-EF3F89100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379C36A-06B4-F571-A4B9-22958EEE9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8E0B8578-3C6A-E2F4-EBB7-389E319CE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78B81E-3564-4D39-85B4-334D010143A3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E7EDA3C-4294-E5B8-9811-EA6928496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802B28A-1EA6-27CF-3165-CD5D430D2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3A670B93-E802-421D-8728-A280E5336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118B11-5BD0-484B-9A54-1DEBE8E6FA65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42E21339-B7E3-F85C-EB57-DD1207D8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AD8FD44-728F-4BCA-0044-4B2990000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DC9EAE6-0C77-1CC2-22F0-868A49923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11EA1D-0FBB-43E7-9BAE-4F94E81F58E5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5E332733-65D9-8666-BE9E-180E67D7C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98D838A8-B462-5BE5-1510-85F48BEF1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A38CB80-E77E-9F56-78FD-330E75834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1E1FC77D-FB11-1358-C166-683639936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B8E51F3-AA8E-16AF-A091-ABECF2B2C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3061A8-822C-4F69-A8AB-84ED1D7FDB38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F6D9F2D7-85B5-C440-FE20-9992AA0F2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597551E7-1FF7-E1D4-8941-1CDC9BDFA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00ED40F9-F879-D697-01EB-494D44157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A2B73D-14AB-4B15-A96B-8BE3BAE72EDE}" type="slidenum">
              <a:rPr lang="en-US" altLang="en-US" smtClean="0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8BB5A38-2529-B521-F781-BC0D84576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14C008-6717-405B-BC58-416295D70996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E76A715-A527-2B0B-D88D-DDA8EE643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D5CC05F8-3719-AF06-A34C-8E1D034C5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31A68881-60F5-28FB-DAC2-FA0140E37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9F245-D2F5-4218-BBAD-3245CEDF8487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F827E9A-9CDF-5D6D-0895-CB3D99D89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446C72A-548F-E2DE-3AB7-B44F5CAB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7F46008-8C57-924B-3B81-4493A9461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C1A1A-A640-445D-8A35-5A9B46D706BF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A1679A1-6FB0-35CD-D50F-F9E12AEAA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E8F5DD7-D50E-F16B-71E1-7B2899563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D3B58F1A-A642-40DD-B23C-6869BDD1A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13BFE-0AFD-4C37-8899-11C6CC50F430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E149B3D-02A9-DC0C-DCA6-35A22203E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1226A48B-FBEE-0FBE-E2BC-F1BD10A1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341D0B4-B49C-3DEA-CE15-EC766E8D6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75304-471E-4A6B-9613-476E273B1687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0B855EA9-9C74-20DB-85C9-AC38742F7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8D1F5C6-0E31-581F-5042-888900CF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671" indent="0" algn="ctr">
              <a:buNone/>
              <a:defRPr/>
            </a:lvl2pPr>
            <a:lvl3pPr marL="2117342" indent="0" algn="ctr">
              <a:buNone/>
              <a:defRPr/>
            </a:lvl3pPr>
            <a:lvl4pPr marL="3176014" indent="0" algn="ctr">
              <a:buNone/>
              <a:defRPr/>
            </a:lvl4pPr>
            <a:lvl5pPr marL="4234685" indent="0" algn="ctr">
              <a:buNone/>
              <a:defRPr/>
            </a:lvl5pPr>
            <a:lvl6pPr marL="5293356" indent="0" algn="ctr">
              <a:buNone/>
              <a:defRPr/>
            </a:lvl6pPr>
            <a:lvl7pPr marL="6352027" indent="0" algn="ctr">
              <a:buNone/>
              <a:defRPr/>
            </a:lvl7pPr>
            <a:lvl8pPr marL="7410698" indent="0" algn="ctr">
              <a:buNone/>
              <a:defRPr/>
            </a:lvl8pPr>
            <a:lvl9pPr marL="84693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65206-6AD1-2D93-51DC-A2EC01572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24753-125B-294C-06AE-2FE444BBE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662E6-8028-0291-05A5-A42F9D72F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31A0-7CB2-4B0A-9E78-30F06E84B20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813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B5A1F6-F2A8-0FBD-1281-837514973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CC32A-9554-416C-D934-200D57ED3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F6882-EF1C-B000-F4B0-74A369954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B02C-0EE0-4ECE-8AB7-4DFCAA9BB7D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749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2AF11E-C599-9FFB-B989-C9B5AC4A9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A6C73-AB7B-5B2E-F23A-2C4A7D9D0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8871E-7452-AE14-51E6-77A79D029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B93C-B681-442E-A893-6CDA1DF9EF8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0049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1" y="504699"/>
            <a:ext cx="21062635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1F5F28-4044-6ECC-7579-7FAF398B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505EC2-E7C7-5F7A-9957-6BDC9BDA0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880F2E-9995-93E4-4984-59EDA6D8D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9773-84BB-4AF2-A514-C375CE1BF95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90147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925366" y="1344168"/>
            <a:ext cx="16382048" cy="6384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6D26565-CE03-33BB-8D20-E3719F4A300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8DB82D-97B6-9BE6-7BAD-43E928BB5804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F1EE27-BB63-42A8-79D7-041CD956F003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E2DD-0A7A-4C1F-8065-CB8BA729BD7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4195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97727" tIns="0" rIns="977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115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6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58671" indent="0" algn="ctr">
              <a:buNone/>
            </a:lvl2pPr>
            <a:lvl3pPr marL="2117342" indent="0" algn="ctr">
              <a:buNone/>
            </a:lvl3pPr>
            <a:lvl4pPr marL="3176014" indent="0" algn="ctr">
              <a:buNone/>
            </a:lvl4pPr>
            <a:lvl5pPr marL="4234685" indent="0" algn="ctr">
              <a:buNone/>
            </a:lvl5pPr>
            <a:lvl6pPr marL="5293356" indent="0" algn="ctr">
              <a:buNone/>
            </a:lvl6pPr>
            <a:lvl7pPr marL="6352027" indent="0" algn="ctr">
              <a:buNone/>
            </a:lvl7pPr>
            <a:lvl8pPr marL="7410698" indent="0" algn="ctr">
              <a:buNone/>
            </a:lvl8pPr>
            <a:lvl9pPr marL="8469369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2FC774C-EFCB-C592-D19E-C86A6679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E5F83-873F-2CEE-4E00-27566A19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0AA4CF2-E30A-85C7-A464-148BBD35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CD6901-DF67-489D-B960-3964A9976D9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6256537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52F6400-0BFD-D3EC-D2D6-4B0257F4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D30133E-552F-EF95-890E-8F1BF338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4E3A503-CBCF-2142-C8DC-695213FD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541266-9C62-4EBA-845F-431196B5B59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3548324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15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69387" indent="0" algn="l">
              <a:buNone/>
              <a:defRPr sz="4658">
                <a:solidFill>
                  <a:schemeClr val="tx1"/>
                </a:solidFill>
              </a:defRPr>
            </a:lvl1pPr>
            <a:lvl2pPr>
              <a:buNone/>
              <a:defRPr sz="411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35746-1395-BAE9-9838-DA76B2C6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24105-65C6-F6BA-77A2-112F613B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84C8B-057C-3F15-2AD6-F76E170D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A260F2-C2D5-449D-85C8-71C76D53D44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54869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66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66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EFDC2DD-99D0-8DA0-0A1B-F26140D7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AC62380-2E9F-BCFF-EE0B-CD23B9B0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58B7EB7-DA86-46E2-6DE1-20BFAA15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3384D8-D44D-4878-9500-634F98A13A6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129442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30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379755"/>
          </a:xfrm>
        </p:spPr>
        <p:txBody>
          <a:bodyPr anchor="ctr"/>
          <a:lstStyle>
            <a:lvl1pPr marL="0" indent="0">
              <a:buNone/>
              <a:defRPr sz="5525" b="0" cap="all" baseline="0">
                <a:solidFill>
                  <a:schemeClr val="tx1"/>
                </a:solidFill>
              </a:defRPr>
            </a:lvl1pPr>
            <a:lvl2pPr>
              <a:buNone/>
              <a:defRPr sz="4658" b="1"/>
            </a:lvl2pPr>
            <a:lvl3pPr>
              <a:buNone/>
              <a:defRPr sz="4117" b="1"/>
            </a:lvl3pPr>
            <a:lvl4pPr>
              <a:buNone/>
              <a:defRPr sz="3683" b="1"/>
            </a:lvl4pPr>
            <a:lvl5pPr>
              <a:buNone/>
              <a:defRPr sz="368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3" y="2820770"/>
            <a:ext cx="10344417" cy="1379755"/>
          </a:xfrm>
        </p:spPr>
        <p:txBody>
          <a:bodyPr anchor="ctr"/>
          <a:lstStyle>
            <a:lvl1pPr marL="0" indent="0">
              <a:buNone/>
              <a:defRPr sz="5525" b="0" cap="all" baseline="0">
                <a:solidFill>
                  <a:schemeClr val="tx1"/>
                </a:solidFill>
              </a:defRPr>
            </a:lvl1pPr>
            <a:lvl2pPr>
              <a:buNone/>
              <a:defRPr sz="4658" b="1"/>
            </a:lvl2pPr>
            <a:lvl3pPr>
              <a:buNone/>
              <a:defRPr sz="4117" b="1"/>
            </a:lvl3pPr>
            <a:lvl4pPr>
              <a:buNone/>
              <a:defRPr sz="3683" b="1"/>
            </a:lvl4pPr>
            <a:lvl5pPr>
              <a:buNone/>
              <a:defRPr sz="368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4340543"/>
            <a:ext cx="10344417" cy="691628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75CE024-5A57-E3ED-2E9D-DF36C679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1E17CC8-D290-E084-A5E2-0808790E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F7613297-1622-3721-9B7D-7EC9B609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663473-56BA-4F4D-9166-9834F56D534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5322906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2C8B972-7FC3-9BA8-B61C-8AEA444B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3519BF5-8FD3-FF70-8D3B-7DF0786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657EAB1-CF7A-F2D1-82D7-C0744EFD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9E6B95-9148-4083-A338-8B9E0808C23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734391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A2F22D-0FF1-C81D-B627-D71F16A4D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49B8A1-8B58-26F3-4C6E-97EB83746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796DD7-4600-DB26-E6D9-6863B725E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27EE-1EFF-4EB9-B92E-AE011CF9B55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90667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B46CD55-F90D-32DB-5D65-AB468B81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93C7D-C30E-69D8-7EF4-EE0BFE1A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7E2BA24-EB04-0146-BDEC-CF180B96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9EB53-D1D1-4CFA-BDB2-543BAFCE78C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827045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5092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2"/>
            <a:ext cx="7699401" cy="8456475"/>
          </a:xfrm>
        </p:spPr>
        <p:txBody>
          <a:bodyPr/>
          <a:lstStyle>
            <a:lvl1pPr marL="0" indent="0">
              <a:buNone/>
              <a:defRPr sz="3250"/>
            </a:lvl1pPr>
            <a:lvl2pPr>
              <a:buNone/>
              <a:defRPr sz="2817"/>
            </a:lvl2pPr>
            <a:lvl3pPr>
              <a:buNone/>
              <a:defRPr sz="2275"/>
            </a:lvl3pPr>
            <a:lvl4pPr>
              <a:buNone/>
              <a:defRPr sz="2058"/>
            </a:lvl4pPr>
            <a:lvl5pPr>
              <a:buNone/>
              <a:defRPr sz="20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066"/>
            </a:lvl1pPr>
            <a:lvl2pPr>
              <a:defRPr sz="5525"/>
            </a:lvl2pPr>
            <a:lvl3pPr>
              <a:defRPr sz="5092"/>
            </a:lvl3pPr>
            <a:lvl4pPr>
              <a:defRPr sz="4658"/>
            </a:lvl4pPr>
            <a:lvl5pPr>
              <a:defRPr sz="41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E98738F-3418-F664-4B3B-1077FA77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84740CA-D080-173E-1802-008490B7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CB734B8-0148-B450-0DCB-7EC94DDC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A79FB1-1704-452B-8E50-C291594E68C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2948328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97727" rIns="97727" bIns="0" anchor="b">
            <a:sp3d prstMaterial="softEdge"/>
          </a:bodyPr>
          <a:lstStyle>
            <a:lvl1pPr algn="ctr">
              <a:buNone/>
              <a:defRPr sz="46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366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97727" rIns="97727"/>
          <a:lstStyle>
            <a:lvl1pPr marL="0" indent="0" algn="ctr">
              <a:buNone/>
              <a:defRPr sz="3250"/>
            </a:lvl1pPr>
            <a:lvl2pPr>
              <a:defRPr sz="2817"/>
            </a:lvl2pPr>
            <a:lvl3pPr>
              <a:defRPr sz="2275"/>
            </a:lvl3pPr>
            <a:lvl4pPr>
              <a:defRPr sz="2058"/>
            </a:lvl4pPr>
            <a:lvl5pPr>
              <a:defRPr sz="20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F2F10ED-5B92-E2A5-0435-B299B3DA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0DA5F70-2BD4-791B-5FE6-C170BCD2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197B709-0AFD-129C-447E-4930B450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EBE1D5-A91C-42B9-8F88-B7A686E2B54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0761990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28D3C29-6504-EFD6-7AFD-68C24364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0630067-63D5-2BD0-33E4-2A7E4E31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31C3BE7-3011-DFBB-E5CD-F6B35090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36444-266F-41AD-93BA-40A15090308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660582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815FFB0-90B2-E3FA-C329-1E087507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C4CBD40-8239-77BC-CAE1-ABFAE818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662B0A5-13E0-C227-015D-D6DC3F6A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D5E0F3-1CD2-4B79-93B9-46D9FEAFE52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3837654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1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7AFFE-6A33-D4C0-C15C-48FA14D4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5775" y="11480800"/>
            <a:ext cx="4875213" cy="8413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EBA73-9335-D18A-32DB-3740ECE2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4650" y="11480800"/>
            <a:ext cx="7413625" cy="8413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8CB46-0680-9C89-EA9F-D124119F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71938" y="11480800"/>
            <a:ext cx="4875212" cy="8413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208483-EC55-49D6-8AF0-03E2B84899A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2806788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1" y="3914658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671" indent="0" algn="ctr">
              <a:buNone/>
              <a:defRPr/>
            </a:lvl2pPr>
            <a:lvl3pPr marL="2117342" indent="0" algn="ctr">
              <a:buNone/>
              <a:defRPr/>
            </a:lvl3pPr>
            <a:lvl4pPr marL="3176014" indent="0" algn="ctr">
              <a:buNone/>
              <a:defRPr/>
            </a:lvl4pPr>
            <a:lvl5pPr marL="4234685" indent="0" algn="ctr">
              <a:buNone/>
              <a:defRPr/>
            </a:lvl5pPr>
            <a:lvl6pPr marL="5293356" indent="0" algn="ctr">
              <a:buNone/>
              <a:defRPr/>
            </a:lvl6pPr>
            <a:lvl7pPr marL="6352027" indent="0" algn="ctr">
              <a:buNone/>
              <a:defRPr/>
            </a:lvl7pPr>
            <a:lvl8pPr marL="7410698" indent="0" algn="ctr">
              <a:buNone/>
              <a:defRPr/>
            </a:lvl8pPr>
            <a:lvl9pPr marL="84693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754D96-3231-72FF-CCBA-67F30297B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DD33E4-5BE0-0EA0-DE7A-C8CD00101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C0F8C-E889-D4B7-429F-1313BEEE9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A9B1C-D802-4256-91B3-872EB95D503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02531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91531-3D49-811B-4D3D-C871D6A39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D87C5-7807-E636-2119-3763DC6B1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95BAB-30C8-8667-7678-D6CF0C6CC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7D4A-E01F-44EE-8D96-18FEB9D4E6B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950720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931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671" indent="0">
              <a:buNone/>
              <a:defRPr sz="4117"/>
            </a:lvl2pPr>
            <a:lvl3pPr marL="2117342" indent="0">
              <a:buNone/>
              <a:defRPr sz="3683"/>
            </a:lvl3pPr>
            <a:lvl4pPr marL="3176014" indent="0">
              <a:buNone/>
              <a:defRPr sz="3250"/>
            </a:lvl4pPr>
            <a:lvl5pPr marL="4234685" indent="0">
              <a:buNone/>
              <a:defRPr sz="3250"/>
            </a:lvl5pPr>
            <a:lvl6pPr marL="5293356" indent="0">
              <a:buNone/>
              <a:defRPr sz="3250"/>
            </a:lvl6pPr>
            <a:lvl7pPr marL="6352027" indent="0">
              <a:buNone/>
              <a:defRPr sz="3250"/>
            </a:lvl7pPr>
            <a:lvl8pPr marL="7410698" indent="0">
              <a:buNone/>
              <a:defRPr sz="3250"/>
            </a:lvl8pPr>
            <a:lvl9pPr marL="8469369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2F0F5-31F1-2772-4F71-06AFB723A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C97EC4-34D8-793E-F113-F1DDE5243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062E6-E3C9-322D-D5DE-6F74D39D6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9018-8C37-433C-BC2D-319200B0717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959608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500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  <a:lvl6pPr>
              <a:defRPr sz="4117"/>
            </a:lvl6pPr>
            <a:lvl7pPr>
              <a:defRPr sz="4117"/>
            </a:lvl7pPr>
            <a:lvl8pPr>
              <a:defRPr sz="4117"/>
            </a:lvl8pPr>
            <a:lvl9pPr>
              <a:defRPr sz="41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500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  <a:lvl6pPr>
              <a:defRPr sz="4117"/>
            </a:lvl6pPr>
            <a:lvl7pPr>
              <a:defRPr sz="4117"/>
            </a:lvl7pPr>
            <a:lvl8pPr>
              <a:defRPr sz="4117"/>
            </a:lvl8pPr>
            <a:lvl9pPr>
              <a:defRPr sz="41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31C87-47EE-D7B8-7132-F2950DAE5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14D7C-DF11-3D15-F94C-BF1A32FB3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04B28-BFCD-843B-4EA7-20866F78E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C074-A857-4FFA-9567-3AEBCAA6CA7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14782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1"/>
            <a:ext cx="19892486" cy="2502813"/>
          </a:xfrm>
        </p:spPr>
        <p:txBody>
          <a:bodyPr anchor="t"/>
          <a:lstStyle>
            <a:lvl1pPr algn="l">
              <a:defRPr sz="931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658"/>
            </a:lvl1pPr>
            <a:lvl2pPr marL="1058671" indent="0">
              <a:buNone/>
              <a:defRPr sz="4117"/>
            </a:lvl2pPr>
            <a:lvl3pPr marL="2117342" indent="0">
              <a:buNone/>
              <a:defRPr sz="3683"/>
            </a:lvl3pPr>
            <a:lvl4pPr marL="3176014" indent="0">
              <a:buNone/>
              <a:defRPr sz="3250"/>
            </a:lvl4pPr>
            <a:lvl5pPr marL="4234685" indent="0">
              <a:buNone/>
              <a:defRPr sz="3250"/>
            </a:lvl5pPr>
            <a:lvl6pPr marL="5293356" indent="0">
              <a:buNone/>
              <a:defRPr sz="3250"/>
            </a:lvl6pPr>
            <a:lvl7pPr marL="6352027" indent="0">
              <a:buNone/>
              <a:defRPr sz="3250"/>
            </a:lvl7pPr>
            <a:lvl8pPr marL="7410698" indent="0">
              <a:buNone/>
              <a:defRPr sz="3250"/>
            </a:lvl8pPr>
            <a:lvl9pPr marL="8469369" indent="0">
              <a:buNone/>
              <a:defRPr sz="3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C291C-C1E6-7880-F3D4-50C048B93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A8898-035E-0F9F-C840-0F4CAE038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3BFC3-77C6-7474-47AB-2FEB0C00B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7D76-19C5-4584-8CCE-8E7E1E1642F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98481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525" b="1"/>
            </a:lvl1pPr>
            <a:lvl2pPr marL="1058671" indent="0">
              <a:buNone/>
              <a:defRPr sz="4658" b="1"/>
            </a:lvl2pPr>
            <a:lvl3pPr marL="2117342" indent="0">
              <a:buNone/>
              <a:defRPr sz="4117" b="1"/>
            </a:lvl3pPr>
            <a:lvl4pPr marL="3176014" indent="0">
              <a:buNone/>
              <a:defRPr sz="3683" b="1"/>
            </a:lvl4pPr>
            <a:lvl5pPr marL="4234685" indent="0">
              <a:buNone/>
              <a:defRPr sz="3683" b="1"/>
            </a:lvl5pPr>
            <a:lvl6pPr marL="5293356" indent="0">
              <a:buNone/>
              <a:defRPr sz="3683" b="1"/>
            </a:lvl6pPr>
            <a:lvl7pPr marL="6352027" indent="0">
              <a:buNone/>
              <a:defRPr sz="3683" b="1"/>
            </a:lvl7pPr>
            <a:lvl8pPr marL="7410698" indent="0">
              <a:buNone/>
              <a:defRPr sz="3683" b="1"/>
            </a:lvl8pPr>
            <a:lvl9pPr marL="84693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525" b="1"/>
            </a:lvl1pPr>
            <a:lvl2pPr marL="1058671" indent="0">
              <a:buNone/>
              <a:defRPr sz="4658" b="1"/>
            </a:lvl2pPr>
            <a:lvl3pPr marL="2117342" indent="0">
              <a:buNone/>
              <a:defRPr sz="4117" b="1"/>
            </a:lvl3pPr>
            <a:lvl4pPr marL="3176014" indent="0">
              <a:buNone/>
              <a:defRPr sz="3683" b="1"/>
            </a:lvl4pPr>
            <a:lvl5pPr marL="4234685" indent="0">
              <a:buNone/>
              <a:defRPr sz="3683" b="1"/>
            </a:lvl5pPr>
            <a:lvl6pPr marL="5293356" indent="0">
              <a:buNone/>
              <a:defRPr sz="3683" b="1"/>
            </a:lvl6pPr>
            <a:lvl7pPr marL="6352027" indent="0">
              <a:buNone/>
              <a:defRPr sz="3683" b="1"/>
            </a:lvl7pPr>
            <a:lvl8pPr marL="7410698" indent="0">
              <a:buNone/>
              <a:defRPr sz="3683" b="1"/>
            </a:lvl8pPr>
            <a:lvl9pPr marL="84693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4B50E0-C47D-94C4-6690-574B795EE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6C921D-9C7D-6F0D-CF45-986F0DF92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FD0075-6592-EB2C-67F3-EC27D232D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DBEC-8996-479F-AD14-5EF80D72C9C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50313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5C12C5-17EB-193D-6737-CCC80366F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F80DA7-61AC-8184-2AA1-81618C8F1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DBB111-CF1C-C9F9-8A64-EE1D54C3D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E546-ED2A-48B5-8E7D-F7C57A3EFF7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123340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9E24FD-940A-644F-8B12-01C0313AD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C570B2-4804-1160-E3F5-12EDB48E2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3E8966-FE11-5249-DFD3-1C2630847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095D-AE9F-41FB-8B48-5B294B3A1BB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774182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366"/>
            </a:lvl1pPr>
            <a:lvl2pPr>
              <a:defRPr sz="6500"/>
            </a:lvl2pPr>
            <a:lvl3pPr>
              <a:defRPr sz="5525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671" indent="0">
              <a:buNone/>
              <a:defRPr sz="2817"/>
            </a:lvl2pPr>
            <a:lvl3pPr marL="2117342" indent="0">
              <a:buNone/>
              <a:defRPr sz="2275"/>
            </a:lvl3pPr>
            <a:lvl4pPr marL="3176014" indent="0">
              <a:buNone/>
              <a:defRPr sz="2058"/>
            </a:lvl4pPr>
            <a:lvl5pPr marL="4234685" indent="0">
              <a:buNone/>
              <a:defRPr sz="2058"/>
            </a:lvl5pPr>
            <a:lvl6pPr marL="5293356" indent="0">
              <a:buNone/>
              <a:defRPr sz="2058"/>
            </a:lvl6pPr>
            <a:lvl7pPr marL="6352027" indent="0">
              <a:buNone/>
              <a:defRPr sz="2058"/>
            </a:lvl7pPr>
            <a:lvl8pPr marL="7410698" indent="0">
              <a:buNone/>
              <a:defRPr sz="2058"/>
            </a:lvl8pPr>
            <a:lvl9pPr marL="84693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76DB4-0FF9-6B51-3854-73C652F6D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06F0A-25B4-C9B8-F7EF-79E46892B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40FC6-FA45-B387-D570-DCD730A1A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CC19-22E7-4B13-8242-704F52286BF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5946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671" indent="0">
              <a:buNone/>
              <a:defRPr sz="6500"/>
            </a:lvl2pPr>
            <a:lvl3pPr marL="2117342" indent="0">
              <a:buNone/>
              <a:defRPr sz="5525"/>
            </a:lvl3pPr>
            <a:lvl4pPr marL="3176014" indent="0">
              <a:buNone/>
              <a:defRPr sz="4658"/>
            </a:lvl4pPr>
            <a:lvl5pPr marL="4234685" indent="0">
              <a:buNone/>
              <a:defRPr sz="4658"/>
            </a:lvl5pPr>
            <a:lvl6pPr marL="5293356" indent="0">
              <a:buNone/>
              <a:defRPr sz="4658"/>
            </a:lvl6pPr>
            <a:lvl7pPr marL="6352027" indent="0">
              <a:buNone/>
              <a:defRPr sz="4658"/>
            </a:lvl7pPr>
            <a:lvl8pPr marL="7410698" indent="0">
              <a:buNone/>
              <a:defRPr sz="4658"/>
            </a:lvl8pPr>
            <a:lvl9pPr marL="8469369" indent="0">
              <a:buNone/>
              <a:defRPr sz="46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671" indent="0">
              <a:buNone/>
              <a:defRPr sz="2817"/>
            </a:lvl2pPr>
            <a:lvl3pPr marL="2117342" indent="0">
              <a:buNone/>
              <a:defRPr sz="2275"/>
            </a:lvl3pPr>
            <a:lvl4pPr marL="3176014" indent="0">
              <a:buNone/>
              <a:defRPr sz="2058"/>
            </a:lvl4pPr>
            <a:lvl5pPr marL="4234685" indent="0">
              <a:buNone/>
              <a:defRPr sz="2058"/>
            </a:lvl5pPr>
            <a:lvl6pPr marL="5293356" indent="0">
              <a:buNone/>
              <a:defRPr sz="2058"/>
            </a:lvl6pPr>
            <a:lvl7pPr marL="6352027" indent="0">
              <a:buNone/>
              <a:defRPr sz="2058"/>
            </a:lvl7pPr>
            <a:lvl8pPr marL="7410698" indent="0">
              <a:buNone/>
              <a:defRPr sz="2058"/>
            </a:lvl8pPr>
            <a:lvl9pPr marL="84693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A35DC-82AF-E557-74B8-C4B82E064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BA8CB-EF91-B5D5-0800-2AA75E589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40B7F-4D9D-65AA-D516-A4C8F52E8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707C-DAB6-4603-9CFB-8AF7D794254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00624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E55782-3472-49B1-EAE9-D721EF6BC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4E163C-E4CF-206C-AB31-C29BFAB74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CF61E3-00B5-A63E-20F3-8450A36E9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E034-3982-4F93-9732-C0285BEC997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56028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6026F1-430B-D303-186F-B1ACFCEFF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4675A-8E16-31D0-D999-7965A2389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212BB-F48F-EEF7-9674-71C6B7AC9B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7437-1F4F-4FA2-A675-B42E3DC23D5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8250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97727" tIns="0" rIns="977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115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6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58671" indent="0" algn="ctr">
              <a:buNone/>
            </a:lvl2pPr>
            <a:lvl3pPr marL="2117342" indent="0" algn="ctr">
              <a:buNone/>
            </a:lvl3pPr>
            <a:lvl4pPr marL="3176014" indent="0" algn="ctr">
              <a:buNone/>
            </a:lvl4pPr>
            <a:lvl5pPr marL="4234685" indent="0" algn="ctr">
              <a:buNone/>
            </a:lvl5pPr>
            <a:lvl6pPr marL="5293356" indent="0" algn="ctr">
              <a:buNone/>
            </a:lvl6pPr>
            <a:lvl7pPr marL="6352027" indent="0" algn="ctr">
              <a:buNone/>
            </a:lvl7pPr>
            <a:lvl8pPr marL="7410698" indent="0" algn="ctr">
              <a:buNone/>
            </a:lvl8pPr>
            <a:lvl9pPr marL="8469369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E780A220-1F25-C68C-EA9B-EC49548D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DB2C3-0583-3C33-548C-C12C9F47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28AD69C-2868-A096-32F6-49346666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6306B4-15C5-4434-9ED1-916AF320F7B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899210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06DBD23-D895-B780-E517-5F47905D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5B71C58-EC2E-A55D-9EE5-4261370D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AF80ECA-FC33-A05A-AB3A-7F1B5834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B3B960-D9F9-458F-9305-3FF4BD8E1A6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717987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115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69387" indent="0" algn="l">
              <a:buNone/>
              <a:defRPr sz="4658">
                <a:solidFill>
                  <a:schemeClr val="tx1"/>
                </a:solidFill>
              </a:defRPr>
            </a:lvl1pPr>
            <a:lvl2pPr>
              <a:buNone/>
              <a:defRPr sz="411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6EC1A-005D-6634-B320-D433D7DE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EFC9-1F1F-4246-20DB-F18990C6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FE96-9DE9-2152-525D-030C3D17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DEBA38-BA30-42A6-968B-CBF8248BA14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24528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500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  <a:lvl6pPr>
              <a:defRPr sz="4117"/>
            </a:lvl6pPr>
            <a:lvl7pPr>
              <a:defRPr sz="4117"/>
            </a:lvl7pPr>
            <a:lvl8pPr>
              <a:defRPr sz="4117"/>
            </a:lvl8pPr>
            <a:lvl9pPr>
              <a:defRPr sz="41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500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  <a:lvl6pPr>
              <a:defRPr sz="4117"/>
            </a:lvl6pPr>
            <a:lvl7pPr>
              <a:defRPr sz="4117"/>
            </a:lvl7pPr>
            <a:lvl8pPr>
              <a:defRPr sz="4117"/>
            </a:lvl8pPr>
            <a:lvl9pPr>
              <a:defRPr sz="41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B423B-4A97-A2BB-FA0B-228C10017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1F452-8DD1-AB75-45C2-56CDF8B9A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415E5-D41E-4D0F-65E0-13F8EB88A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12DA-7C8B-40D9-A4CE-F394CC1F15E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775269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7" y="2940369"/>
            <a:ext cx="10336292" cy="8316457"/>
          </a:xfrm>
        </p:spPr>
        <p:txBody>
          <a:bodyPr/>
          <a:lstStyle>
            <a:lvl1pPr>
              <a:defRPr sz="6066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9"/>
            <a:ext cx="10336292" cy="8316457"/>
          </a:xfrm>
        </p:spPr>
        <p:txBody>
          <a:bodyPr/>
          <a:lstStyle>
            <a:lvl1pPr>
              <a:defRPr sz="6066"/>
            </a:lvl1pPr>
            <a:lvl2pPr>
              <a:defRPr sz="5525"/>
            </a:lvl2pPr>
            <a:lvl3pPr>
              <a:defRPr sz="4658"/>
            </a:lvl3pPr>
            <a:lvl4pPr>
              <a:defRPr sz="4117"/>
            </a:lvl4pPr>
            <a:lvl5pPr>
              <a:defRPr sz="41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5A373D9-2390-FCFD-FD9F-C5792F9E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6C9C6A3-5219-D1E2-7164-0AB30A4E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C3446A5-DCBE-CAB7-F44C-BA33ECB8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BA96FE-6E54-441A-B198-B04098E6428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7802029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30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379755"/>
          </a:xfrm>
        </p:spPr>
        <p:txBody>
          <a:bodyPr anchor="ctr"/>
          <a:lstStyle>
            <a:lvl1pPr marL="0" indent="0">
              <a:buNone/>
              <a:defRPr sz="5525" b="0" cap="all" baseline="0">
                <a:solidFill>
                  <a:schemeClr val="tx1"/>
                </a:solidFill>
              </a:defRPr>
            </a:lvl1pPr>
            <a:lvl2pPr>
              <a:buNone/>
              <a:defRPr sz="4658" b="1"/>
            </a:lvl2pPr>
            <a:lvl3pPr>
              <a:buNone/>
              <a:defRPr sz="4117" b="1"/>
            </a:lvl3pPr>
            <a:lvl4pPr>
              <a:buNone/>
              <a:defRPr sz="3683" b="1"/>
            </a:lvl4pPr>
            <a:lvl5pPr>
              <a:buNone/>
              <a:defRPr sz="368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3" y="2820770"/>
            <a:ext cx="10344417" cy="1379755"/>
          </a:xfrm>
        </p:spPr>
        <p:txBody>
          <a:bodyPr anchor="ctr"/>
          <a:lstStyle>
            <a:lvl1pPr marL="0" indent="0">
              <a:buNone/>
              <a:defRPr sz="5525" b="0" cap="all" baseline="0">
                <a:solidFill>
                  <a:schemeClr val="tx1"/>
                </a:solidFill>
              </a:defRPr>
            </a:lvl1pPr>
            <a:lvl2pPr>
              <a:buNone/>
              <a:defRPr sz="4658" b="1"/>
            </a:lvl2pPr>
            <a:lvl3pPr>
              <a:buNone/>
              <a:defRPr sz="4117" b="1"/>
            </a:lvl3pPr>
            <a:lvl4pPr>
              <a:buNone/>
              <a:defRPr sz="3683" b="1"/>
            </a:lvl4pPr>
            <a:lvl5pPr>
              <a:buNone/>
              <a:defRPr sz="368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4340543"/>
            <a:ext cx="10344417" cy="691628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2285EF9-CEBA-172D-8732-B2F6DC17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80E1FD4-BB4A-C261-263A-632DE6A8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6EE6AC1-1471-29E2-9711-3E78C01F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EB5882-A14C-483D-AB23-C389C786B85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1081918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676FCE7-7586-300F-533C-D06C3551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4F296F3-5087-99DB-5F5C-D2774812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A6DCC03-DC90-1E66-E4E4-BA6540A1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9A3329-0E67-4732-AE0E-76DC3F5B9B0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9305781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54A08BE-070A-60C1-73C9-A338BE10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6B109-6CB3-FDAB-1376-BD4E037C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4F58F85-DD4E-4E59-0773-9A0A5EE1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5D206C-6DBD-4C69-96F2-BBE1895113F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50416216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5092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2"/>
            <a:ext cx="7699401" cy="8456475"/>
          </a:xfrm>
        </p:spPr>
        <p:txBody>
          <a:bodyPr/>
          <a:lstStyle>
            <a:lvl1pPr marL="0" indent="0">
              <a:buNone/>
              <a:defRPr sz="3250"/>
            </a:lvl1pPr>
            <a:lvl2pPr>
              <a:buNone/>
              <a:defRPr sz="2817"/>
            </a:lvl2pPr>
            <a:lvl3pPr>
              <a:buNone/>
              <a:defRPr sz="2275"/>
            </a:lvl3pPr>
            <a:lvl4pPr>
              <a:buNone/>
              <a:defRPr sz="2058"/>
            </a:lvl4pPr>
            <a:lvl5pPr>
              <a:buNone/>
              <a:defRPr sz="20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6066"/>
            </a:lvl1pPr>
            <a:lvl2pPr>
              <a:defRPr sz="5525"/>
            </a:lvl2pPr>
            <a:lvl3pPr>
              <a:defRPr sz="5092"/>
            </a:lvl3pPr>
            <a:lvl4pPr>
              <a:defRPr sz="4658"/>
            </a:lvl4pPr>
            <a:lvl5pPr>
              <a:defRPr sz="41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C8243C3-70E3-9159-0ADE-58C307C8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DE678B9-FEF9-0D55-2722-711362D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B8EC9E9-240E-C44F-5FCF-8B7619A4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9DD1E6-6E50-4D2F-8712-62F0B571B94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5199674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97727" rIns="97727" bIns="0" anchor="b">
            <a:sp3d prstMaterial="softEdge"/>
          </a:bodyPr>
          <a:lstStyle>
            <a:lvl1pPr algn="ctr">
              <a:buNone/>
              <a:defRPr sz="46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366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97727" rIns="97727"/>
          <a:lstStyle>
            <a:lvl1pPr marL="0" indent="0" algn="ctr">
              <a:buNone/>
              <a:defRPr sz="3250"/>
            </a:lvl1pPr>
            <a:lvl2pPr>
              <a:defRPr sz="2817"/>
            </a:lvl2pPr>
            <a:lvl3pPr>
              <a:defRPr sz="2275"/>
            </a:lvl3pPr>
            <a:lvl4pPr>
              <a:defRPr sz="2058"/>
            </a:lvl4pPr>
            <a:lvl5pPr>
              <a:defRPr sz="205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4F2330C-9239-F381-E21A-F2A5645E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83D8A4D-7D61-6F68-B64E-6D24846F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FD397F6-6BDE-57F2-E4CA-AEAFA2F8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0528AC-F06B-4AD8-B3F5-DE23A938A7E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1115530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A9EFC2C-3E08-AB53-5398-0D5F0D4A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5121CAD-D054-112F-2F3E-86AF7CF0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DF7FDE6-A985-8909-8E78-3DB279CA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B91449-AE80-40C1-879D-AC8140F9361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47067170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0" y="504649"/>
            <a:ext cx="5265659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9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CC2BB3F-ACC9-0016-F8C1-4B70C4B6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746BB9C-F0C2-DC1A-C168-E18CA4C7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23554A3-9602-315B-8AA8-6580BD72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DA5CA6-027A-49EF-BED2-80FC2004152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784490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1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130B0-A7AB-9AD6-69B3-7B66087E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5775" y="11480800"/>
            <a:ext cx="4875213" cy="8413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BEABD-4E86-5BE9-02BF-663ABD29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4650" y="11480800"/>
            <a:ext cx="7413625" cy="8413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00F70-9D64-F520-5AB8-6F4DDDC0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71938" y="11480800"/>
            <a:ext cx="4875212" cy="8413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DA089E-3889-45B1-831D-20E581848C8D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961880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6" cy="1175563"/>
          </a:xfrm>
        </p:spPr>
        <p:txBody>
          <a:bodyPr anchor="b"/>
          <a:lstStyle>
            <a:lvl1pPr marL="0" indent="0">
              <a:buNone/>
              <a:defRPr sz="5525" b="1"/>
            </a:lvl1pPr>
            <a:lvl2pPr marL="1058671" indent="0">
              <a:buNone/>
              <a:defRPr sz="4658" b="1"/>
            </a:lvl2pPr>
            <a:lvl3pPr marL="2117342" indent="0">
              <a:buNone/>
              <a:defRPr sz="4117" b="1"/>
            </a:lvl3pPr>
            <a:lvl4pPr marL="3176014" indent="0">
              <a:buNone/>
              <a:defRPr sz="3683" b="1"/>
            </a:lvl4pPr>
            <a:lvl5pPr marL="4234685" indent="0">
              <a:buNone/>
              <a:defRPr sz="3683" b="1"/>
            </a:lvl5pPr>
            <a:lvl6pPr marL="5293356" indent="0">
              <a:buNone/>
              <a:defRPr sz="3683" b="1"/>
            </a:lvl6pPr>
            <a:lvl7pPr marL="6352027" indent="0">
              <a:buNone/>
              <a:defRPr sz="3683" b="1"/>
            </a:lvl7pPr>
            <a:lvl8pPr marL="7410698" indent="0">
              <a:buNone/>
              <a:defRPr sz="3683" b="1"/>
            </a:lvl8pPr>
            <a:lvl9pPr marL="84693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5525" b="1"/>
            </a:lvl1pPr>
            <a:lvl2pPr marL="1058671" indent="0">
              <a:buNone/>
              <a:defRPr sz="4658" b="1"/>
            </a:lvl2pPr>
            <a:lvl3pPr marL="2117342" indent="0">
              <a:buNone/>
              <a:defRPr sz="4117" b="1"/>
            </a:lvl3pPr>
            <a:lvl4pPr marL="3176014" indent="0">
              <a:buNone/>
              <a:defRPr sz="3683" b="1"/>
            </a:lvl4pPr>
            <a:lvl5pPr marL="4234685" indent="0">
              <a:buNone/>
              <a:defRPr sz="3683" b="1"/>
            </a:lvl5pPr>
            <a:lvl6pPr marL="5293356" indent="0">
              <a:buNone/>
              <a:defRPr sz="3683" b="1"/>
            </a:lvl6pPr>
            <a:lvl7pPr marL="6352027" indent="0">
              <a:buNone/>
              <a:defRPr sz="3683" b="1"/>
            </a:lvl7pPr>
            <a:lvl8pPr marL="7410698" indent="0">
              <a:buNone/>
              <a:defRPr sz="3683" b="1"/>
            </a:lvl8pPr>
            <a:lvl9pPr marL="8469369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3"/>
            <a:ext cx="10344417" cy="7260492"/>
          </a:xfrm>
        </p:spPr>
        <p:txBody>
          <a:bodyPr/>
          <a:lstStyle>
            <a:lvl1pPr>
              <a:defRPr sz="5525"/>
            </a:lvl1pPr>
            <a:lvl2pPr>
              <a:defRPr sz="4658"/>
            </a:lvl2pPr>
            <a:lvl3pPr>
              <a:defRPr sz="4117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461101-65CF-D7E7-2798-15429A7F4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D3EF16-996F-C7B4-334F-CDB2851BB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AFA853-E714-40FA-D56C-4D63E2876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A6B0-4A8E-434C-871E-FDA8FC9ECD6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52756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C5EE70-2263-E114-12C2-3B90A25D9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C61C66-38A4-0145-B8A4-ADE4D9606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84D007-8FC5-3A07-898C-6A49FF9F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E2FA-1747-4355-80E7-554719E7E02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6901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E0AEA6-C938-CC72-6C68-A74F74E88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F953C1-8416-0294-F973-F6763ECB5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A1DAE6-EE79-9EF0-2384-7621AE33F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9566-27C6-4C1E-BC4A-1105AA515FC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19206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30"/>
            <a:ext cx="7699401" cy="2135267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366"/>
            </a:lvl1pPr>
            <a:lvl2pPr>
              <a:defRPr sz="6500"/>
            </a:lvl2pPr>
            <a:lvl3pPr>
              <a:defRPr sz="5525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50"/>
            </a:lvl1pPr>
            <a:lvl2pPr marL="1058671" indent="0">
              <a:buNone/>
              <a:defRPr sz="2817"/>
            </a:lvl2pPr>
            <a:lvl3pPr marL="2117342" indent="0">
              <a:buNone/>
              <a:defRPr sz="2275"/>
            </a:lvl3pPr>
            <a:lvl4pPr marL="3176014" indent="0">
              <a:buNone/>
              <a:defRPr sz="2058"/>
            </a:lvl4pPr>
            <a:lvl5pPr marL="4234685" indent="0">
              <a:buNone/>
              <a:defRPr sz="2058"/>
            </a:lvl5pPr>
            <a:lvl6pPr marL="5293356" indent="0">
              <a:buNone/>
              <a:defRPr sz="2058"/>
            </a:lvl6pPr>
            <a:lvl7pPr marL="6352027" indent="0">
              <a:buNone/>
              <a:defRPr sz="2058"/>
            </a:lvl7pPr>
            <a:lvl8pPr marL="7410698" indent="0">
              <a:buNone/>
              <a:defRPr sz="2058"/>
            </a:lvl8pPr>
            <a:lvl9pPr marL="84693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09BD7-28AF-3BB4-870E-706765098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0D85-78BD-FFD4-2FCC-D5028AFC9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1A2A2-8F0C-D286-D432-F08F54DE9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012A-B220-459E-92B8-7E034316458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196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4"/>
            <a:ext cx="14041755" cy="1041381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5"/>
            <a:ext cx="14041755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671" indent="0">
              <a:buNone/>
              <a:defRPr sz="6500"/>
            </a:lvl2pPr>
            <a:lvl3pPr marL="2117342" indent="0">
              <a:buNone/>
              <a:defRPr sz="5525"/>
            </a:lvl3pPr>
            <a:lvl4pPr marL="3176014" indent="0">
              <a:buNone/>
              <a:defRPr sz="4658"/>
            </a:lvl4pPr>
            <a:lvl5pPr marL="4234685" indent="0">
              <a:buNone/>
              <a:defRPr sz="4658"/>
            </a:lvl5pPr>
            <a:lvl6pPr marL="5293356" indent="0">
              <a:buNone/>
              <a:defRPr sz="4658"/>
            </a:lvl6pPr>
            <a:lvl7pPr marL="6352027" indent="0">
              <a:buNone/>
              <a:defRPr sz="4658"/>
            </a:lvl7pPr>
            <a:lvl8pPr marL="7410698" indent="0">
              <a:buNone/>
              <a:defRPr sz="4658"/>
            </a:lvl8pPr>
            <a:lvl9pPr marL="8469369" indent="0">
              <a:buNone/>
              <a:defRPr sz="46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50"/>
            </a:lvl1pPr>
            <a:lvl2pPr marL="1058671" indent="0">
              <a:buNone/>
              <a:defRPr sz="2817"/>
            </a:lvl2pPr>
            <a:lvl3pPr marL="2117342" indent="0">
              <a:buNone/>
              <a:defRPr sz="2275"/>
            </a:lvl3pPr>
            <a:lvl4pPr marL="3176014" indent="0">
              <a:buNone/>
              <a:defRPr sz="2058"/>
            </a:lvl4pPr>
            <a:lvl5pPr marL="4234685" indent="0">
              <a:buNone/>
              <a:defRPr sz="2058"/>
            </a:lvl5pPr>
            <a:lvl6pPr marL="5293356" indent="0">
              <a:buNone/>
              <a:defRPr sz="2058"/>
            </a:lvl6pPr>
            <a:lvl7pPr marL="6352027" indent="0">
              <a:buNone/>
              <a:defRPr sz="2058"/>
            </a:lvl7pPr>
            <a:lvl8pPr marL="7410698" indent="0">
              <a:buNone/>
              <a:defRPr sz="2058"/>
            </a:lvl8pPr>
            <a:lvl9pPr marL="846936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81B8B-D878-3E45-462F-CD483E790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F33A7-15B3-3990-198F-552CA253C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6E8FF-794B-5AB7-DC27-D0C04E387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ADF2E-0021-4E05-83BE-E9F4FC1D255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16351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6ABC85-F4E2-62C4-08A3-9E1CA64B0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ABA732-3F9A-4A69-DA9F-6D8F11A62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EFCE5D-DA36-0BF0-C75A-F0E6A4FF96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A973C7-9344-993E-4F1F-FA33C15285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650" y="11476038"/>
            <a:ext cx="7413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2E03C3-6508-D34C-F6CB-4E3FB79B24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4C487E-FF77-4D5A-B919-1C839ABA23E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  <p:sldLayoutId id="2147485245" r:id="rId12"/>
    <p:sldLayoutId id="21474852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5pPr>
      <a:lvl6pPr marL="1058671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6pPr>
      <a:lvl7pPr marL="2117342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7pPr>
      <a:lvl8pPr marL="3176014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8pPr>
      <a:lvl9pPr marL="4234685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9pPr>
    </p:titleStyle>
    <p:bodyStyle>
      <a:lvl1pPr marL="792163" indent="-792163" algn="l" rtl="0" eaLnBrk="0" fontAlgn="base" hangingPunct="0">
        <a:spcBef>
          <a:spcPct val="20000"/>
        </a:spcBef>
        <a:spcAft>
          <a:spcPct val="0"/>
        </a:spcAft>
        <a:buChar char="•"/>
        <a:defRPr sz="7300">
          <a:solidFill>
            <a:schemeClr val="tx1"/>
          </a:solidFill>
          <a:latin typeface="+mn-lt"/>
          <a:ea typeface="+mn-ea"/>
          <a:cs typeface="+mn-cs"/>
        </a:defRPr>
      </a:lvl1pPr>
      <a:lvl2pPr marL="1719263" indent="-658813" algn="l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2pPr>
      <a:lvl3pPr marL="2646363" indent="-527050" algn="l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3703638" indent="-527050" algn="l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</a:defRPr>
      </a:lvl4pPr>
      <a:lvl5pPr marL="4762500" indent="-527050" algn="l" rtl="0" eaLnBrk="0" fontAlgn="base" hangingPunct="0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5pPr>
      <a:lvl6pPr marL="5822692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81363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40034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8706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1pPr>
      <a:lvl2pPr marL="1058671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2pPr>
      <a:lvl3pPr marL="2117342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3pPr>
      <a:lvl4pPr marL="3176014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4pPr>
      <a:lvl5pPr marL="4234685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5pPr>
      <a:lvl6pPr marL="5293356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6pPr>
      <a:lvl7pPr marL="6352027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7pPr>
      <a:lvl8pPr marL="7410698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8pPr>
      <a:lvl9pPr marL="8469369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4C7E145-BCFA-4EEB-5B56-61728667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504825"/>
            <a:ext cx="21062950" cy="2100263"/>
          </a:xfrm>
          <a:prstGeom prst="rect">
            <a:avLst/>
          </a:prstGeom>
        </p:spPr>
        <p:txBody>
          <a:bodyPr vert="horz" lIns="195453" tIns="97727" rIns="195453" bIns="977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>
            <a:extLst>
              <a:ext uri="{FF2B5EF4-FFF2-40B4-BE49-F238E27FC236}">
                <a16:creationId xmlns:a16="http://schemas.microsoft.com/office/drawing/2014/main" id="{3356EA69-4515-B9E1-859D-A9D50B655C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69988" y="2940050"/>
            <a:ext cx="21062950" cy="86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2AAA5EE-0AB9-E388-8F60-93A08E6EE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9988" y="11790363"/>
            <a:ext cx="5461000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l" eaLnBrk="1" latinLnBrk="0" hangingPunct="1">
              <a:spcBef>
                <a:spcPct val="50000"/>
              </a:spcBef>
              <a:defRPr kumimoji="0" sz="2817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1DED-FCDB-9921-FA4F-A59AFD34D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4650" y="11790363"/>
            <a:ext cx="7413625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ctr" eaLnBrk="1" latinLnBrk="0" hangingPunct="1">
              <a:spcBef>
                <a:spcPct val="50000"/>
              </a:spcBef>
              <a:defRPr kumimoji="0" sz="2817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A04AAF-31CC-05ED-9F8C-9521BF6CF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83488" y="11790363"/>
            <a:ext cx="1949450" cy="671512"/>
          </a:xfrm>
          <a:prstGeom prst="rect">
            <a:avLst/>
          </a:prstGeom>
        </p:spPr>
        <p:txBody>
          <a:bodyPr vert="horz" wrap="square" lIns="0" tIns="97727" rIns="0" bIns="977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2800">
                <a:solidFill>
                  <a:srgbClr val="BCBC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lta"/>
              </a:defRPr>
            </a:lvl1pPr>
          </a:lstStyle>
          <a:p>
            <a:pPr>
              <a:defRPr/>
            </a:pPr>
            <a:fld id="{254D5022-792C-4C5E-AD5F-D4FAE19B295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  <p:sldLayoutId id="214748526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5pPr>
      <a:lvl6pPr marL="1058671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6pPr>
      <a:lvl7pPr marL="2117342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7pPr>
      <a:lvl8pPr marL="3176014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8pPr>
      <a:lvl9pPr marL="4234685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9pPr>
    </p:titleStyle>
    <p:bodyStyle>
      <a:lvl1pPr marL="1266825" indent="-95091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2009775" indent="-6524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624138" indent="-527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130550" indent="-420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3575050" indent="-420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4086471" indent="-42346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117" kern="1200">
          <a:solidFill>
            <a:schemeClr val="tx1"/>
          </a:solidFill>
          <a:latin typeface="+mn-lt"/>
          <a:ea typeface="+mn-ea"/>
          <a:cs typeface="+mn-cs"/>
        </a:defRPr>
      </a:lvl6pPr>
      <a:lvl7pPr marL="4552287" indent="-4234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83" kern="1200">
          <a:solidFill>
            <a:schemeClr val="tx1"/>
          </a:solidFill>
          <a:latin typeface="+mn-lt"/>
          <a:ea typeface="+mn-ea"/>
          <a:cs typeface="+mn-cs"/>
        </a:defRPr>
      </a:lvl7pPr>
      <a:lvl8pPr marL="5018101" indent="-4234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50" kern="1200">
          <a:solidFill>
            <a:schemeClr val="tx1"/>
          </a:solidFill>
          <a:latin typeface="+mn-lt"/>
          <a:ea typeface="+mn-ea"/>
          <a:cs typeface="+mn-cs"/>
        </a:defRPr>
      </a:lvl8pPr>
      <a:lvl9pPr marL="5483917" indent="-4234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586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17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7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34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93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352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106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4693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C369F0-267A-8282-5010-AB462854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FF2BB3F-C57B-0747-EF5F-3881A8AF5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852E2E-75DF-3FAE-351C-3384B937EB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EF7965-8B59-505B-7E49-AC95EDA591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650" y="11476038"/>
            <a:ext cx="74136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7B6812-655D-A269-D36F-0E290326A8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7359E3A-0B75-428B-B603-E2C975A9D3A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7" r:id="rId1"/>
    <p:sldLayoutId id="2147485248" r:id="rId2"/>
    <p:sldLayoutId id="2147485249" r:id="rId3"/>
    <p:sldLayoutId id="2147485250" r:id="rId4"/>
    <p:sldLayoutId id="2147485251" r:id="rId5"/>
    <p:sldLayoutId id="2147485252" r:id="rId6"/>
    <p:sldLayoutId id="2147485253" r:id="rId7"/>
    <p:sldLayoutId id="2147485254" r:id="rId8"/>
    <p:sldLayoutId id="2147485255" r:id="rId9"/>
    <p:sldLayoutId id="2147485256" r:id="rId10"/>
    <p:sldLayoutId id="21474852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00">
          <a:solidFill>
            <a:schemeClr val="tx2"/>
          </a:solidFill>
          <a:latin typeface="Arial" charset="0"/>
        </a:defRPr>
      </a:lvl5pPr>
      <a:lvl6pPr marL="1058671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6pPr>
      <a:lvl7pPr marL="2117342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7pPr>
      <a:lvl8pPr marL="3176014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8pPr>
      <a:lvl9pPr marL="4234685" algn="ctr" rtl="0" fontAlgn="base">
        <a:spcBef>
          <a:spcPct val="0"/>
        </a:spcBef>
        <a:spcAft>
          <a:spcPct val="0"/>
        </a:spcAft>
        <a:defRPr sz="10183">
          <a:solidFill>
            <a:schemeClr val="tx2"/>
          </a:solidFill>
          <a:latin typeface="Arial" charset="0"/>
        </a:defRPr>
      </a:lvl9pPr>
    </p:titleStyle>
    <p:bodyStyle>
      <a:lvl1pPr marL="792163" indent="-792163" algn="l" rtl="0" eaLnBrk="0" fontAlgn="base" hangingPunct="0">
        <a:spcBef>
          <a:spcPct val="20000"/>
        </a:spcBef>
        <a:spcAft>
          <a:spcPct val="0"/>
        </a:spcAft>
        <a:buChar char="•"/>
        <a:defRPr sz="7300">
          <a:solidFill>
            <a:schemeClr val="tx1"/>
          </a:solidFill>
          <a:latin typeface="+mn-lt"/>
          <a:ea typeface="+mn-ea"/>
          <a:cs typeface="+mn-cs"/>
        </a:defRPr>
      </a:lvl1pPr>
      <a:lvl2pPr marL="1719263" indent="-658813" algn="l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2pPr>
      <a:lvl3pPr marL="2646363" indent="-527050" algn="l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3703638" indent="-527050" algn="l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</a:defRPr>
      </a:lvl4pPr>
      <a:lvl5pPr marL="4762500" indent="-527050" algn="l" rtl="0" eaLnBrk="0" fontAlgn="base" hangingPunct="0">
        <a:spcBef>
          <a:spcPct val="2000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</a:defRPr>
      </a:lvl5pPr>
      <a:lvl6pPr marL="5822692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6pPr>
      <a:lvl7pPr marL="6881363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7pPr>
      <a:lvl8pPr marL="7940034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8pPr>
      <a:lvl9pPr marL="8998706" indent="-529336" algn="l" rtl="0" fontAlgn="base">
        <a:spcBef>
          <a:spcPct val="20000"/>
        </a:spcBef>
        <a:spcAft>
          <a:spcPct val="0"/>
        </a:spcAft>
        <a:buChar char="»"/>
        <a:defRPr sz="465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1pPr>
      <a:lvl2pPr marL="1058671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2pPr>
      <a:lvl3pPr marL="2117342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3pPr>
      <a:lvl4pPr marL="3176014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4pPr>
      <a:lvl5pPr marL="4234685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5pPr>
      <a:lvl6pPr marL="5293356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6pPr>
      <a:lvl7pPr marL="6352027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7pPr>
      <a:lvl8pPr marL="7410698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8pPr>
      <a:lvl9pPr marL="8469369" algn="l" defTabSz="2117342" rtl="0" eaLnBrk="1" latinLnBrk="0" hangingPunct="1">
        <a:defRPr sz="4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F02E95B-1A3E-E0D3-7233-E2B37147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504825"/>
            <a:ext cx="21062950" cy="2100263"/>
          </a:xfrm>
          <a:prstGeom prst="rect">
            <a:avLst/>
          </a:prstGeom>
        </p:spPr>
        <p:txBody>
          <a:bodyPr vert="horz" lIns="195453" tIns="97727" rIns="195453" bIns="977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099" name="Text Placeholder 12">
            <a:extLst>
              <a:ext uri="{FF2B5EF4-FFF2-40B4-BE49-F238E27FC236}">
                <a16:creationId xmlns:a16="http://schemas.microsoft.com/office/drawing/2014/main" id="{236AF21F-48A6-0AF3-99A2-05E2900E6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69988" y="2940050"/>
            <a:ext cx="21062950" cy="86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453" tIns="97727" rIns="195453" bIns="9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59D5A78-0F03-5E05-1307-34E063DD1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9988" y="11790363"/>
            <a:ext cx="5461000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l" eaLnBrk="1" latinLnBrk="0" hangingPunct="1">
              <a:spcBef>
                <a:spcPct val="50000"/>
              </a:spcBef>
              <a:defRPr kumimoji="0" sz="2817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A0CCD-406D-BF77-6F8C-978D7B6B3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4650" y="11790363"/>
            <a:ext cx="7413625" cy="671512"/>
          </a:xfrm>
          <a:prstGeom prst="rect">
            <a:avLst/>
          </a:prstGeom>
        </p:spPr>
        <p:txBody>
          <a:bodyPr vert="horz" lIns="195453" tIns="97727" rIns="195453" bIns="97727" anchor="b"/>
          <a:lstStyle>
            <a:lvl1pPr algn="ctr" eaLnBrk="1" latinLnBrk="0" hangingPunct="1">
              <a:spcBef>
                <a:spcPct val="50000"/>
              </a:spcBef>
              <a:defRPr kumimoji="0" sz="2817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D314839-BBAD-AEA0-4992-A405A0EFF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83488" y="11790363"/>
            <a:ext cx="1949450" cy="671512"/>
          </a:xfrm>
          <a:prstGeom prst="rect">
            <a:avLst/>
          </a:prstGeom>
        </p:spPr>
        <p:txBody>
          <a:bodyPr vert="horz" wrap="square" lIns="0" tIns="97727" rIns="0" bIns="977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2800">
                <a:solidFill>
                  <a:srgbClr val="BCBCB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alta"/>
              </a:defRPr>
            </a:lvl1pPr>
          </a:lstStyle>
          <a:p>
            <a:pPr>
              <a:defRPr/>
            </a:pPr>
            <a:fld id="{FF2B7422-B173-4A20-B416-7D26FCC2E0B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  <p:sldLayoutId id="214748528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5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500" b="1">
          <a:solidFill>
            <a:schemeClr val="tx1"/>
          </a:solidFill>
          <a:latin typeface="Lucida Sans" pitchFamily="34" charset="0"/>
        </a:defRPr>
      </a:lvl5pPr>
      <a:lvl6pPr marL="1058671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6pPr>
      <a:lvl7pPr marL="2117342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7pPr>
      <a:lvl8pPr marL="3176014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8pPr>
      <a:lvl9pPr marL="4234685" algn="ctr" rtl="0" fontAlgn="base">
        <a:spcBef>
          <a:spcPct val="0"/>
        </a:spcBef>
        <a:spcAft>
          <a:spcPct val="0"/>
        </a:spcAft>
        <a:defRPr sz="9533" b="1">
          <a:solidFill>
            <a:schemeClr val="tx1"/>
          </a:solidFill>
          <a:latin typeface="Lucida Sans" pitchFamily="34" charset="0"/>
        </a:defRPr>
      </a:lvl9pPr>
    </p:titleStyle>
    <p:bodyStyle>
      <a:lvl1pPr marL="1266825" indent="-95091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2009775" indent="-6524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624138" indent="-527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130550" indent="-420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3575050" indent="-420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4086471" indent="-42346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117" kern="1200">
          <a:solidFill>
            <a:schemeClr val="tx1"/>
          </a:solidFill>
          <a:latin typeface="+mn-lt"/>
          <a:ea typeface="+mn-ea"/>
          <a:cs typeface="+mn-cs"/>
        </a:defRPr>
      </a:lvl6pPr>
      <a:lvl7pPr marL="4552287" indent="-4234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83" kern="1200">
          <a:solidFill>
            <a:schemeClr val="tx1"/>
          </a:solidFill>
          <a:latin typeface="+mn-lt"/>
          <a:ea typeface="+mn-ea"/>
          <a:cs typeface="+mn-cs"/>
        </a:defRPr>
      </a:lvl7pPr>
      <a:lvl8pPr marL="5018101" indent="-4234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50" kern="1200">
          <a:solidFill>
            <a:schemeClr val="tx1"/>
          </a:solidFill>
          <a:latin typeface="+mn-lt"/>
          <a:ea typeface="+mn-ea"/>
          <a:cs typeface="+mn-cs"/>
        </a:defRPr>
      </a:lvl8pPr>
      <a:lvl9pPr marL="5483917" indent="-42346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586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17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17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234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293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352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4106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4693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E9AB07-5D42-DC41-1F25-C7EEA2692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3402925" cy="13001625"/>
          </a:xfrm>
          <a:prstGeom prst="rect">
            <a:avLst/>
          </a:prstGeom>
        </p:spPr>
      </p:pic>
      <p:sp>
        <p:nvSpPr>
          <p:cNvPr id="41986" name="TextBox 2">
            <a:extLst>
              <a:ext uri="{FF2B5EF4-FFF2-40B4-BE49-F238E27FC236}">
                <a16:creationId xmlns:a16="http://schemas.microsoft.com/office/drawing/2014/main" id="{A26F794F-8645-DCF1-0D26-8A0134709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55" y="612155"/>
            <a:ext cx="23402924" cy="4753514"/>
          </a:xfrm>
          <a:prstGeom prst="rect">
            <a:avLst/>
          </a:prstGeom>
          <a:noFill/>
          <a:ln>
            <a:noFill/>
          </a:ln>
        </p:spPr>
        <p:txBody>
          <a:bodyPr wrap="square"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mt-MT" sz="14000" b="1" spc="-300" dirty="0"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ta’ </a:t>
            </a:r>
            <a:r>
              <a:rPr lang="en-US" altLang="mt-MT" sz="14000" b="1" spc="-300" dirty="0" err="1"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Novembru</a:t>
            </a:r>
            <a:r>
              <a:rPr lang="en-US" altLang="mt-MT" sz="14000" b="1" spc="-300" dirty="0"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–</a:t>
            </a:r>
            <a:r>
              <a:rPr lang="mt-MT" altLang="mt-MT" sz="14000" b="1" spc="-300" dirty="0"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Festa solenni</a:t>
            </a:r>
            <a:r>
              <a:rPr lang="en-US" altLang="mt-MT" sz="14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mt-MT" sz="14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altLang="mt-MT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Qaddisin</a:t>
            </a:r>
            <a:r>
              <a:rPr lang="en-US" alt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mt-MT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endParaRPr lang="mt-MT" altLang="mt-MT" sz="1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D3C733-56CE-2982-3270-974C82D393E6}"/>
              </a:ext>
            </a:extLst>
          </p:cNvPr>
          <p:cNvSpPr/>
          <p:nvPr/>
        </p:nvSpPr>
        <p:spPr>
          <a:xfrm>
            <a:off x="431799" y="1846539"/>
            <a:ext cx="22539325" cy="8908498"/>
          </a:xfrm>
          <a:prstGeom prst="rect">
            <a:avLst/>
          </a:prstGeom>
        </p:spPr>
        <p:txBody>
          <a:bodyPr lIns="211741" tIns="105871" rIns="211741" bIns="10587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tal-Apokalissi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San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7, 2-4. 9-14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1">
            <a:extLst>
              <a:ext uri="{FF2B5EF4-FFF2-40B4-BE49-F238E27FC236}">
                <a16:creationId xmlns:a16="http://schemas.microsoft.com/office/drawing/2014/main" id="{4F27ACF3-57B1-7243-E442-4422BBBC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49" y="2615979"/>
            <a:ext cx="22907625" cy="736961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 err="1">
                <a:latin typeface="Times New Roman" pitchFamily="18" charset="0"/>
              </a:rPr>
              <a:t>Jiena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en-GB" sz="15500" dirty="0" err="1">
                <a:latin typeface="Times New Roman" pitchFamily="18" charset="0"/>
              </a:rPr>
              <a:t>Ġwanni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en-GB" sz="15500" dirty="0" err="1">
                <a:latin typeface="Times New Roman" pitchFamily="18" charset="0"/>
              </a:rPr>
              <a:t>rajt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Anġlu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ieħor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tiela</a:t>
            </a:r>
            <a:r>
              <a:rPr lang="en-GB" sz="15500" dirty="0">
                <a:latin typeface="Times New Roman" pitchFamily="18" charset="0"/>
              </a:rPr>
              <a:t>’ </a:t>
            </a:r>
            <a:r>
              <a:rPr lang="en-GB" sz="15500" dirty="0" err="1">
                <a:latin typeface="Times New Roman" pitchFamily="18" charset="0"/>
              </a:rPr>
              <a:t>bis-siġill</a:t>
            </a:r>
            <a:r>
              <a:rPr lang="en-GB" sz="15500" dirty="0">
                <a:latin typeface="Times New Roman" pitchFamily="18" charset="0"/>
              </a:rPr>
              <a:t> ta’ </a:t>
            </a:r>
            <a:r>
              <a:rPr lang="en-GB" sz="15500" dirty="0" err="1">
                <a:latin typeface="Times New Roman" pitchFamily="18" charset="0"/>
              </a:rPr>
              <a:t>Alla</a:t>
            </a:r>
            <a:r>
              <a:rPr lang="en-GB" sz="15500" dirty="0">
                <a:latin typeface="Times New Roman" pitchFamily="18" charset="0"/>
              </a:rPr>
              <a:t> l-</a:t>
            </a:r>
            <a:r>
              <a:rPr lang="en-GB" sz="15500" dirty="0" err="1">
                <a:latin typeface="Times New Roman" pitchFamily="18" charset="0"/>
              </a:rPr>
              <a:t>ħaj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>
                <a:latin typeface="Times New Roman" pitchFamily="18" charset="0"/>
              </a:rPr>
              <a:t>min-</a:t>
            </a:r>
            <a:r>
              <a:rPr lang="en-GB" sz="15500" dirty="0" err="1">
                <a:latin typeface="Times New Roman" pitchFamily="18" charset="0"/>
              </a:rPr>
              <a:t>naħa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tal</a:t>
            </a:r>
            <a:r>
              <a:rPr lang="en-GB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L</a:t>
            </a:r>
            <a:r>
              <a:rPr lang="en-GB" sz="15500" dirty="0" err="1">
                <a:latin typeface="Times New Roman" pitchFamily="18" charset="0"/>
              </a:rPr>
              <a:t>vant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en-GB" sz="15500" spc="-348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DEF284D-DE81-0797-B8DB-B421D96A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1">
            <a:extLst>
              <a:ext uri="{FF2B5EF4-FFF2-40B4-BE49-F238E27FC236}">
                <a16:creationId xmlns:a16="http://schemas.microsoft.com/office/drawing/2014/main" id="{E369AE1A-2EAB-8E63-5E6F-6F826943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3525"/>
            <a:ext cx="22907625" cy="1214015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</a:rPr>
              <a:t>b’leħen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għoli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għajjat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 err="1">
                <a:latin typeface="Times New Roman" pitchFamily="18" charset="0"/>
              </a:rPr>
              <a:t>lill-erba</a:t>
            </a:r>
            <a:r>
              <a:rPr lang="en-GB" sz="15500" dirty="0">
                <a:latin typeface="Times New Roman" pitchFamily="18" charset="0"/>
              </a:rPr>
              <a:t>’ </a:t>
            </a:r>
            <a:r>
              <a:rPr lang="en-GB" sz="15500" dirty="0" err="1">
                <a:latin typeface="Times New Roman" pitchFamily="18" charset="0"/>
              </a:rPr>
              <a:t>Anġli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>
                <a:latin typeface="Times New Roman" pitchFamily="18" charset="0"/>
              </a:rPr>
              <a:t>li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lilhom</a:t>
            </a:r>
            <a:r>
              <a:rPr lang="en-GB" sz="15500" dirty="0">
                <a:latin typeface="Times New Roman" pitchFamily="18" charset="0"/>
              </a:rPr>
              <a:t> kienet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ingħatat</a:t>
            </a:r>
            <a:r>
              <a:rPr lang="en-GB" sz="15500" dirty="0">
                <a:latin typeface="Times New Roman" pitchFamily="18" charset="0"/>
              </a:rPr>
              <a:t> is-</a:t>
            </a:r>
            <a:r>
              <a:rPr lang="en-GB" sz="15500" dirty="0" err="1">
                <a:latin typeface="Times New Roman" pitchFamily="18" charset="0"/>
              </a:rPr>
              <a:t>setgħa</a:t>
            </a:r>
            <a:r>
              <a:rPr lang="en-GB" sz="15500" dirty="0">
                <a:latin typeface="Times New Roman" pitchFamily="18" charset="0"/>
              </a:rPr>
              <a:t> li </a:t>
            </a:r>
            <a:r>
              <a:rPr lang="en-GB" sz="15500" dirty="0" err="1">
                <a:latin typeface="Times New Roman" pitchFamily="18" charset="0"/>
              </a:rPr>
              <a:t>jagħmlu</a:t>
            </a:r>
            <a:r>
              <a:rPr lang="en-GB" sz="15500" dirty="0">
                <a:latin typeface="Times New Roman" pitchFamily="18" charset="0"/>
              </a:rPr>
              <a:t> l-</a:t>
            </a:r>
            <a:r>
              <a:rPr lang="en-GB" sz="15500" dirty="0" err="1">
                <a:latin typeface="Times New Roman" pitchFamily="18" charset="0"/>
              </a:rPr>
              <a:t>ħsara</a:t>
            </a:r>
            <a:r>
              <a:rPr lang="en-GB" sz="15500" dirty="0">
                <a:latin typeface="Times New Roman" pitchFamily="18" charset="0"/>
              </a:rPr>
              <a:t> lill-art u </a:t>
            </a:r>
            <a:endParaRPr lang="mt-MT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lill-</a:t>
            </a:r>
            <a:r>
              <a:rPr lang="en-GB" sz="15500" dirty="0" err="1">
                <a:latin typeface="Times New Roman" pitchFamily="18" charset="0"/>
              </a:rPr>
              <a:t>baħar</a:t>
            </a:r>
            <a:r>
              <a:rPr lang="en-GB" sz="15500" dirty="0">
                <a:latin typeface="Times New Roman" pitchFamily="18" charset="0"/>
              </a:rPr>
              <a:t>, u </a:t>
            </a:r>
            <a:r>
              <a:rPr lang="en-GB" sz="15500" dirty="0" err="1">
                <a:latin typeface="Times New Roman" pitchFamily="18" charset="0"/>
              </a:rPr>
              <a:t>qalil</a:t>
            </a:r>
            <a:r>
              <a:rPr lang="mt-MT" sz="15500" dirty="0">
                <a:latin typeface="Times New Roman" pitchFamily="18" charset="0"/>
              </a:rPr>
              <a:t>h</a:t>
            </a:r>
            <a:r>
              <a:rPr lang="en-GB" sz="15500" dirty="0">
                <a:latin typeface="Times New Roman" pitchFamily="18" charset="0"/>
              </a:rPr>
              <a:t>om:</a:t>
            </a:r>
          </a:p>
        </p:txBody>
      </p:sp>
    </p:spTree>
    <p:extLst>
      <p:ext uri="{BB962C8B-B14F-4D97-AF65-F5344CB8AC3E}">
        <p14:creationId xmlns:p14="http://schemas.microsoft.com/office/powerpoint/2010/main" val="39408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1">
            <a:extLst>
              <a:ext uri="{FF2B5EF4-FFF2-40B4-BE49-F238E27FC236}">
                <a16:creationId xmlns:a16="http://schemas.microsoft.com/office/drawing/2014/main" id="{3A90F3AC-9C8B-3A32-923B-2C0A6B5D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80988"/>
            <a:ext cx="23402924" cy="12140152"/>
          </a:xfrm>
          <a:prstGeom prst="rect">
            <a:avLst/>
          </a:prstGeom>
          <a:noFill/>
          <a:ln>
            <a:noFill/>
          </a:ln>
        </p:spPr>
        <p:txBody>
          <a:bodyPr wrap="square"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Tagħmlulhomx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ħsara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spc="-348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lill-art u lill-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lis-siġar, qabel ma 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nkunu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stampajna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siġill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ġbin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</a:t>
            </a:r>
            <a:r>
              <a:rPr lang="en-GB" sz="15500" b="1" i="1" spc="-348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GB" sz="15500" b="1" i="1" spc="-34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 </a:t>
            </a:r>
            <a:endParaRPr lang="mt-MT" sz="15500" b="1" i="1" spc="-348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id="{E9457BB0-C6A5-389B-6DE0-B65ABC991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80988"/>
            <a:ext cx="22753638" cy="1214015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latin typeface="Times New Roman" pitchFamily="18" charset="0"/>
              </a:rPr>
              <a:t>Imbagħad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smajt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x’kien</a:t>
            </a:r>
            <a:r>
              <a:rPr lang="mt-MT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altLang="en-US" sz="15500" dirty="0">
                <a:latin typeface="Times New Roman" pitchFamily="18" charset="0"/>
              </a:rPr>
              <a:t>i</a:t>
            </a:r>
            <a:r>
              <a:rPr lang="en-GB" altLang="en-US" sz="15500" dirty="0">
                <a:latin typeface="Times New Roman" pitchFamily="18" charset="0"/>
              </a:rPr>
              <a:t>l-</a:t>
            </a:r>
            <a:r>
              <a:rPr lang="en-GB" altLang="en-US" sz="15500" dirty="0" err="1">
                <a:latin typeface="Times New Roman" pitchFamily="18" charset="0"/>
              </a:rPr>
              <a:t>għadd</a:t>
            </a:r>
            <a:r>
              <a:rPr lang="en-GB" altLang="en-US" sz="15500" dirty="0">
                <a:latin typeface="Times New Roman" pitchFamily="18" charset="0"/>
              </a:rPr>
              <a:t> tal-</a:t>
            </a:r>
            <a:r>
              <a:rPr lang="en-GB" altLang="en-US" sz="15500" dirty="0" err="1">
                <a:latin typeface="Times New Roman" pitchFamily="18" charset="0"/>
              </a:rPr>
              <a:t>issiġillati</a:t>
            </a:r>
            <a:r>
              <a:rPr lang="en-GB" altLang="en-US" sz="15500" dirty="0">
                <a:latin typeface="Times New Roman" pitchFamily="18" charset="0"/>
              </a:rPr>
              <a:t>: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mija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spc="-300" dirty="0">
                <a:latin typeface="Times New Roman" pitchFamily="18" charset="0"/>
              </a:rPr>
              <a:t>u </a:t>
            </a:r>
            <a:r>
              <a:rPr lang="en-GB" altLang="en-US" sz="15500" spc="-300" dirty="0" err="1">
                <a:latin typeface="Times New Roman" pitchFamily="18" charset="0"/>
              </a:rPr>
              <a:t>erbgħa</a:t>
            </a:r>
            <a:r>
              <a:rPr lang="en-GB" altLang="en-US" sz="15500" spc="-300" dirty="0">
                <a:latin typeface="Times New Roman" pitchFamily="18" charset="0"/>
              </a:rPr>
              <a:t> u erbgħin elf </a:t>
            </a:r>
            <a:r>
              <a:rPr lang="en-GB" altLang="en-US" sz="15500" spc="-300" dirty="0" err="1">
                <a:latin typeface="Times New Roman" pitchFamily="18" charset="0"/>
              </a:rPr>
              <a:t>issiġillat</a:t>
            </a:r>
            <a:r>
              <a:rPr lang="en-GB" altLang="en-US" sz="15500" spc="-300" dirty="0">
                <a:latin typeface="Times New Roman" pitchFamily="18" charset="0"/>
              </a:rPr>
              <a:t>,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r>
              <a:rPr lang="en-GB" altLang="en-US" sz="15500" spc="-300" dirty="0">
                <a:latin typeface="Times New Roman" pitchFamily="18" charset="0"/>
              </a:rPr>
              <a:t>minn </a:t>
            </a:r>
            <a:r>
              <a:rPr lang="en-GB" altLang="en-US" sz="15500" spc="-300" dirty="0" err="1">
                <a:latin typeface="Times New Roman" pitchFamily="18" charset="0"/>
              </a:rPr>
              <a:t>kull</a:t>
            </a:r>
            <a:r>
              <a:rPr lang="en-GB" altLang="en-US" sz="15500" spc="-300" dirty="0">
                <a:latin typeface="Times New Roman" pitchFamily="18" charset="0"/>
              </a:rPr>
              <a:t> </a:t>
            </a:r>
            <a:r>
              <a:rPr lang="en-GB" altLang="en-US" sz="15500" spc="-300" dirty="0" err="1">
                <a:latin typeface="Times New Roman" pitchFamily="18" charset="0"/>
              </a:rPr>
              <a:t>tribu</a:t>
            </a:r>
            <a:r>
              <a:rPr lang="en-GB" altLang="en-US" sz="15500" spc="-300" dirty="0">
                <a:latin typeface="Times New Roman" pitchFamily="18" charset="0"/>
              </a:rPr>
              <a:t> ta’ </a:t>
            </a:r>
            <a:r>
              <a:rPr lang="en-GB" altLang="en-US" sz="15500" spc="-300" dirty="0" err="1">
                <a:latin typeface="Times New Roman" pitchFamily="18" charset="0"/>
              </a:rPr>
              <a:t>wlied</a:t>
            </a:r>
            <a:r>
              <a:rPr lang="en-GB" altLang="en-US" sz="15500" spc="-300" dirty="0">
                <a:latin typeface="Times New Roman" pitchFamily="18" charset="0"/>
              </a:rPr>
              <a:t> Israel.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endParaRPr lang="en-US" altLang="en-US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id="{8297D93E-189E-000E-25B0-5CF23C88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82575"/>
            <a:ext cx="22829838" cy="1214015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spc="-300" dirty="0">
                <a:latin typeface="Times New Roman" pitchFamily="18" charset="0"/>
              </a:rPr>
              <a:t>Wara dan, </a:t>
            </a:r>
            <a:r>
              <a:rPr lang="en-GB" altLang="en-US" sz="15500" spc="-300" dirty="0" err="1">
                <a:latin typeface="Times New Roman" pitchFamily="18" charset="0"/>
              </a:rPr>
              <a:t>ħarist</a:t>
            </a:r>
            <a:r>
              <a:rPr lang="en-GB" altLang="en-US" sz="15500" spc="-300" dirty="0">
                <a:latin typeface="Times New Roman" pitchFamily="18" charset="0"/>
              </a:rPr>
              <a:t>,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r>
              <a:rPr lang="en-GB" altLang="en-US" sz="15500" spc="-300" dirty="0">
                <a:latin typeface="Times New Roman" pitchFamily="18" charset="0"/>
              </a:rPr>
              <a:t>u ara, kien hemm </a:t>
            </a:r>
            <a:r>
              <a:rPr lang="en-GB" altLang="en-US" sz="15500" spc="-300" dirty="0" err="1">
                <a:latin typeface="Times New Roman" pitchFamily="18" charset="0"/>
              </a:rPr>
              <a:t>kotra</a:t>
            </a:r>
            <a:r>
              <a:rPr lang="en-GB" altLang="en-US" sz="15500" spc="-300" dirty="0">
                <a:latin typeface="Times New Roman" pitchFamily="18" charset="0"/>
              </a:rPr>
              <a:t> </a:t>
            </a:r>
            <a:r>
              <a:rPr lang="en-GB" altLang="en-US" sz="15500" spc="-300" dirty="0" err="1">
                <a:latin typeface="Times New Roman" pitchFamily="18" charset="0"/>
              </a:rPr>
              <a:t>kbira</a:t>
            </a:r>
            <a:r>
              <a:rPr lang="en-GB" altLang="en-US" sz="15500" spc="-300" dirty="0">
                <a:latin typeface="Times New Roman" pitchFamily="18" charset="0"/>
              </a:rPr>
              <a:t> li</a:t>
            </a:r>
            <a:r>
              <a:rPr lang="mt-MT" altLang="en-US" sz="15500" spc="-300" dirty="0">
                <a:latin typeface="Times New Roman" pitchFamily="18" charset="0"/>
              </a:rPr>
              <a:t> </a:t>
            </a:r>
            <a:r>
              <a:rPr lang="en-GB" altLang="en-US" sz="15500" spc="-300" dirty="0" err="1">
                <a:latin typeface="Times New Roman" pitchFamily="18" charset="0"/>
              </a:rPr>
              <a:t>ħadd</a:t>
            </a:r>
            <a:r>
              <a:rPr lang="mt-MT" altLang="en-US" sz="15500" spc="-300" dirty="0">
                <a:latin typeface="Times New Roman" pitchFamily="18" charset="0"/>
              </a:rPr>
              <a:t> ma</a:t>
            </a:r>
            <a:r>
              <a:rPr lang="en-GB" altLang="en-US" sz="15500" spc="-3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jista</a:t>
            </a:r>
            <a:r>
              <a:rPr lang="en-GB" altLang="en-US" sz="15500" dirty="0">
                <a:latin typeface="Times New Roman" pitchFamily="18" charset="0"/>
              </a:rPr>
              <a:t>’ </a:t>
            </a:r>
            <a:r>
              <a:rPr lang="en-GB" altLang="en-US" sz="15500" dirty="0" err="1">
                <a:latin typeface="Times New Roman" pitchFamily="18" charset="0"/>
              </a:rPr>
              <a:t>jgħoddha</a:t>
            </a:r>
            <a:r>
              <a:rPr lang="en-GB" altLang="en-US" sz="15500" dirty="0">
                <a:latin typeface="Times New Roman" pitchFamily="18" charset="0"/>
              </a:rPr>
              <a:t>, minn </a:t>
            </a:r>
            <a:r>
              <a:rPr lang="en-GB" altLang="en-US" sz="15500" dirty="0" err="1">
                <a:latin typeface="Times New Roman" pitchFamily="18" charset="0"/>
              </a:rPr>
              <a:t>kull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ġens</a:t>
            </a:r>
            <a:r>
              <a:rPr lang="en-GB" altLang="en-US" sz="15500" dirty="0">
                <a:latin typeface="Times New Roman" pitchFamily="18" charset="0"/>
              </a:rPr>
              <a:t> u </a:t>
            </a:r>
            <a:r>
              <a:rPr lang="en-GB" altLang="en-US" sz="15500" dirty="0" err="1">
                <a:latin typeface="Times New Roman" pitchFamily="18" charset="0"/>
              </a:rPr>
              <a:t>tribù</a:t>
            </a:r>
            <a:r>
              <a:rPr lang="en-GB" altLang="en-US" sz="15500" dirty="0">
                <a:latin typeface="Times New Roman" pitchFamily="18" charset="0"/>
              </a:rPr>
              <a:t>, minn </a:t>
            </a:r>
            <a:r>
              <a:rPr lang="en-GB" altLang="en-US" sz="15500" dirty="0" err="1">
                <a:latin typeface="Times New Roman" pitchFamily="18" charset="0"/>
              </a:rPr>
              <a:t>kull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poplu</a:t>
            </a:r>
            <a:r>
              <a:rPr lang="en-GB" altLang="en-US" sz="15500" dirty="0">
                <a:latin typeface="Times New Roman" pitchFamily="18" charset="0"/>
              </a:rPr>
              <a:t> u </a:t>
            </a:r>
            <a:r>
              <a:rPr lang="en-GB" altLang="en-US" sz="15500" dirty="0" err="1">
                <a:latin typeface="Times New Roman" pitchFamily="18" charset="0"/>
              </a:rPr>
              <a:t>lsien</a:t>
            </a:r>
            <a:r>
              <a:rPr lang="en-GB" altLang="en-US" sz="15500" dirty="0">
                <a:latin typeface="Times New Roman" pitchFamily="18" charset="0"/>
              </a:rPr>
              <a:t>, </a:t>
            </a:r>
            <a:endParaRPr lang="mt-MT" altLang="en-US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>
            <a:extLst>
              <a:ext uri="{FF2B5EF4-FFF2-40B4-BE49-F238E27FC236}">
                <a16:creationId xmlns:a16="http://schemas.microsoft.com/office/drawing/2014/main" id="{EF645E4E-5525-8247-0DAF-7C4CEFCC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82575"/>
            <a:ext cx="23402925" cy="121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latin typeface="Times New Roman" pitchFamily="18" charset="0"/>
              </a:rPr>
              <a:t>weqfin</a:t>
            </a:r>
            <a:r>
              <a:rPr lang="en-GB" altLang="en-US" sz="15500" dirty="0">
                <a:latin typeface="Times New Roman" pitchFamily="18" charset="0"/>
              </a:rPr>
              <a:t> quddiem it-</a:t>
            </a:r>
            <a:r>
              <a:rPr lang="en-GB" altLang="en-US" sz="15500" dirty="0" err="1">
                <a:latin typeface="Times New Roman" pitchFamily="18" charset="0"/>
              </a:rPr>
              <a:t>tron</a:t>
            </a:r>
            <a:r>
              <a:rPr lang="en-GB" altLang="en-US" sz="15500" dirty="0">
                <a:latin typeface="Times New Roman" pitchFamily="18" charset="0"/>
              </a:rPr>
              <a:t> u quddiem il-</a:t>
            </a:r>
            <a:r>
              <a:rPr lang="en-GB" altLang="en-US" sz="15500" dirty="0" err="1">
                <a:latin typeface="Times New Roman" pitchFamily="18" charset="0"/>
              </a:rPr>
              <a:t>Ħaruf</a:t>
            </a:r>
            <a:r>
              <a:rPr lang="en-GB" altLang="en-US" sz="15500" dirty="0">
                <a:latin typeface="Times New Roman" pitchFamily="18" charset="0"/>
              </a:rPr>
              <a:t>, </a:t>
            </a:r>
            <a:r>
              <a:rPr lang="en-GB" altLang="en-US" sz="15500" dirty="0" err="1">
                <a:latin typeface="Times New Roman" pitchFamily="18" charset="0"/>
              </a:rPr>
              <a:t>libsin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ilbiesi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twal</a:t>
            </a:r>
            <a:r>
              <a:rPr lang="en-GB" altLang="en-US" sz="15500" dirty="0">
                <a:latin typeface="Times New Roman" pitchFamily="18" charset="0"/>
              </a:rPr>
              <a:t> bojod, u </a:t>
            </a:r>
          </a:p>
          <a:p>
            <a:pPr algn="ctr" eaLnBrk="1" hangingPunct="1">
              <a:defRPr/>
            </a:pPr>
            <a:r>
              <a:rPr lang="en-GB" altLang="en-US" sz="15500" dirty="0">
                <a:latin typeface="Times New Roman" pitchFamily="18" charset="0"/>
              </a:rPr>
              <a:t>bil-</a:t>
            </a:r>
            <a:r>
              <a:rPr lang="en-GB" altLang="en-US" sz="15500" dirty="0" err="1">
                <a:latin typeface="Times New Roman" pitchFamily="18" charset="0"/>
              </a:rPr>
              <a:t>friegħi</a:t>
            </a:r>
            <a:r>
              <a:rPr lang="en-GB" altLang="en-US" sz="15500" dirty="0">
                <a:latin typeface="Times New Roman" pitchFamily="18" charset="0"/>
              </a:rPr>
              <a:t> tal-palm </a:t>
            </a:r>
            <a:r>
              <a:rPr lang="en-GB" sz="15500" dirty="0" err="1">
                <a:latin typeface="Times New Roman" pitchFamily="18" charset="0"/>
              </a:rPr>
              <a:t>f’idejhom</a:t>
            </a:r>
            <a:r>
              <a:rPr lang="en-GB" sz="15500" dirty="0">
                <a:latin typeface="Times New Roman" pitchFamily="18" charset="0"/>
              </a:rPr>
              <a:t>.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1">
            <a:extLst>
              <a:ext uri="{FF2B5EF4-FFF2-40B4-BE49-F238E27FC236}">
                <a16:creationId xmlns:a16="http://schemas.microsoft.com/office/drawing/2014/main" id="{21D9A3F7-36A9-F4EF-5EC3-9D73D874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52413"/>
            <a:ext cx="22829838" cy="1214015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</a:rPr>
              <a:t>għollew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leħinhom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bdew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j</a:t>
            </a:r>
            <a:r>
              <a:rPr lang="en-GB" sz="15500" dirty="0" err="1">
                <a:latin typeface="Times New Roman" pitchFamily="18" charset="0"/>
              </a:rPr>
              <a:t>għidu</a:t>
            </a:r>
            <a:r>
              <a:rPr lang="en-GB" sz="15500" dirty="0">
                <a:latin typeface="Times New Roman" pitchFamily="18" charset="0"/>
              </a:rPr>
              <a:t>:</a:t>
            </a:r>
            <a:r>
              <a:rPr 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nafuha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Alla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lill-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1">
            <a:extLst>
              <a:ext uri="{FF2B5EF4-FFF2-40B4-BE49-F238E27FC236}">
                <a16:creationId xmlns:a16="http://schemas.microsoft.com/office/drawing/2014/main" id="{671EC95F-8990-E3AB-479B-B0C99F5A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23345"/>
            <a:ext cx="23402925" cy="9754883"/>
          </a:xfrm>
          <a:prstGeom prst="rect">
            <a:avLst/>
          </a:prstGeom>
          <a:noFill/>
          <a:ln>
            <a:noFill/>
          </a:ln>
        </p:spPr>
        <p:txBody>
          <a:bodyPr wrap="square"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L-</a:t>
            </a:r>
            <a:r>
              <a:rPr lang="en-GB" sz="15500" dirty="0" err="1">
                <a:latin typeface="Times New Roman" pitchFamily="18" charset="0"/>
              </a:rPr>
              <a:t>Anġli</a:t>
            </a:r>
            <a:r>
              <a:rPr lang="en-GB" sz="15500" dirty="0">
                <a:latin typeface="Times New Roman" pitchFamily="18" charset="0"/>
              </a:rPr>
              <a:t> kollha </a:t>
            </a:r>
            <a:r>
              <a:rPr lang="en-GB" sz="15500" dirty="0" err="1">
                <a:latin typeface="Times New Roman" pitchFamily="18" charset="0"/>
              </a:rPr>
              <a:t>kienu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qegħdin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madwar</a:t>
            </a:r>
            <a:r>
              <a:rPr lang="en-GB" sz="15500" dirty="0">
                <a:latin typeface="Times New Roman" pitchFamily="18" charset="0"/>
              </a:rPr>
              <a:t> it-</a:t>
            </a:r>
            <a:r>
              <a:rPr lang="en-GB" sz="15500" dirty="0" err="1">
                <a:latin typeface="Times New Roman" pitchFamily="18" charset="0"/>
              </a:rPr>
              <a:t>tron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>
                <a:latin typeface="Times New Roman" pitchFamily="18" charset="0"/>
              </a:rPr>
              <a:t>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madwar</a:t>
            </a:r>
            <a:r>
              <a:rPr lang="en-GB" sz="15500" dirty="0">
                <a:latin typeface="Times New Roman" pitchFamily="18" charset="0"/>
              </a:rPr>
              <a:t> ix-</a:t>
            </a:r>
            <a:r>
              <a:rPr lang="en-GB" sz="15500" dirty="0" err="1">
                <a:latin typeface="Times New Roman" pitchFamily="18" charset="0"/>
              </a:rPr>
              <a:t>Xjuħ</a:t>
            </a:r>
            <a:r>
              <a:rPr lang="en-GB" sz="15500" dirty="0">
                <a:latin typeface="Times New Roman" pitchFamily="18" charset="0"/>
              </a:rPr>
              <a:t> u l-</a:t>
            </a:r>
            <a:r>
              <a:rPr lang="en-GB" sz="15500" dirty="0" err="1">
                <a:latin typeface="Times New Roman" pitchFamily="18" charset="0"/>
              </a:rPr>
              <a:t>erba</a:t>
            </a:r>
            <a:r>
              <a:rPr lang="en-GB" sz="15500" dirty="0">
                <a:latin typeface="Times New Roman" pitchFamily="18" charset="0"/>
              </a:rPr>
              <a:t>’ </a:t>
            </a:r>
            <a:r>
              <a:rPr lang="mt-MT" sz="15500" dirty="0">
                <a:latin typeface="Times New Roman" pitchFamily="18" charset="0"/>
              </a:rPr>
              <a:t>Ħ</a:t>
            </a:r>
            <a:r>
              <a:rPr lang="en-GB" sz="15500" dirty="0" err="1">
                <a:latin typeface="Times New Roman" pitchFamily="18" charset="0"/>
              </a:rPr>
              <a:t>lejjaq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Ħajjin</a:t>
            </a:r>
            <a:r>
              <a:rPr lang="en-GB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>
            <a:extLst>
              <a:ext uri="{FF2B5EF4-FFF2-40B4-BE49-F238E27FC236}">
                <a16:creationId xmlns:a16="http://schemas.microsoft.com/office/drawing/2014/main" id="{924F0ABA-9B79-226F-4155-BFEB63C7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49" y="2615979"/>
            <a:ext cx="22907625" cy="736961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</a:rPr>
              <a:t>waqgħuwiċċhom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fl</a:t>
            </a:r>
            <a:r>
              <a:rPr lang="en-GB" sz="15500" dirty="0">
                <a:latin typeface="Times New Roman" pitchFamily="18" charset="0"/>
              </a:rPr>
              <a:t>-art quddiem it-</a:t>
            </a:r>
            <a:r>
              <a:rPr lang="en-GB" sz="15500" dirty="0" err="1">
                <a:latin typeface="Times New Roman" pitchFamily="18" charset="0"/>
              </a:rPr>
              <a:t>tron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jagħtu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qima</a:t>
            </a:r>
            <a:r>
              <a:rPr lang="en-GB" sz="15500" dirty="0">
                <a:latin typeface="Times New Roman" pitchFamily="18" charset="0"/>
              </a:rPr>
              <a:t> lil Alla u </a:t>
            </a:r>
            <a:r>
              <a:rPr lang="en-GB" sz="15500" dirty="0" err="1">
                <a:latin typeface="Times New Roman" pitchFamily="18" charset="0"/>
              </a:rPr>
              <a:t>jgħidu</a:t>
            </a:r>
            <a:r>
              <a:rPr lang="en-GB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773" y="2560044"/>
            <a:ext cx="22685378" cy="74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>
            <a:extLst>
              <a:ext uri="{FF2B5EF4-FFF2-40B4-BE49-F238E27FC236}">
                <a16:creationId xmlns:a16="http://schemas.microsoft.com/office/drawing/2014/main" id="{13509737-0CDE-29AC-A0EB-C1AF60DE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82575"/>
            <a:ext cx="22907625" cy="1214015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“Ammen. It-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tifħir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għerf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 ir-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radd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ta’  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</a:p>
          <a:p>
            <a:pPr algn="ctr" eaLnBrk="1" hangingPunct="1">
              <a:defRPr/>
            </a:pP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ġieħ, il-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r>
              <a:rPr lang="mt-MT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GB" sz="15500" b="1" i="1" spc="-348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GB" sz="15500" b="1" i="1" spc="-348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għal dejjem ta’ dejjem! Ammen.”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3ED1B1-16EC-4984-CC34-0980CAE2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1">
            <a:extLst>
              <a:ext uri="{FF2B5EF4-FFF2-40B4-BE49-F238E27FC236}">
                <a16:creationId xmlns:a16="http://schemas.microsoft.com/office/drawing/2014/main" id="{53ADEB88-A810-7DC4-067E-905D9719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49" y="3808613"/>
            <a:ext cx="22907625" cy="4984347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dirty="0" err="1">
                <a:latin typeface="Times New Roman" pitchFamily="18" charset="0"/>
              </a:rPr>
              <a:t>Imbagħad</a:t>
            </a:r>
            <a:r>
              <a:rPr lang="en-GB" sz="15500" dirty="0">
                <a:latin typeface="Times New Roman" pitchFamily="18" charset="0"/>
              </a:rPr>
              <a:t> wieħed mix-</a:t>
            </a:r>
            <a:r>
              <a:rPr lang="en-GB" sz="15500" dirty="0" err="1">
                <a:latin typeface="Times New Roman" pitchFamily="18" charset="0"/>
              </a:rPr>
              <a:t>Xjuħ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qabad</a:t>
            </a:r>
            <a:r>
              <a:rPr lang="en-GB" sz="15500" dirty="0">
                <a:latin typeface="Times New Roman" pitchFamily="18" charset="0"/>
              </a:rPr>
              <a:t> 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staqsieni</a:t>
            </a:r>
            <a:r>
              <a:rPr lang="en-GB" sz="15500" dirty="0">
                <a:latin typeface="Times New Roman" pitchFamily="18" charset="0"/>
              </a:rPr>
              <a:t>:</a:t>
            </a:r>
            <a:r>
              <a:rPr lang="mt-MT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085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>
            <a:extLst>
              <a:ext uri="{FF2B5EF4-FFF2-40B4-BE49-F238E27FC236}">
                <a16:creationId xmlns:a16="http://schemas.microsoft.com/office/drawing/2014/main" id="{5D7289EE-A0C8-843B-2B76-E3264C54E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4" y="1423345"/>
            <a:ext cx="22520275" cy="9754883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Dawn li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ilbiesi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bojod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fuqhom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huma, u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ġejjin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>
            <a:extLst>
              <a:ext uri="{FF2B5EF4-FFF2-40B4-BE49-F238E27FC236}">
                <a16:creationId xmlns:a16="http://schemas.microsoft.com/office/drawing/2014/main" id="{DACD799D-4F07-B340-B65D-10497CA1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4" y="2615979"/>
            <a:ext cx="22609175" cy="736961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-348" normalizeH="0" baseline="0" noProof="0" dirty="0">
                <a:ln>
                  <a:noFill/>
                </a:ln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“Inti </a:t>
            </a:r>
            <a:r>
              <a:rPr kumimoji="0" lang="en-GB" sz="15500" b="1" i="1" u="none" strike="noStrike" kern="1200" cap="none" spc="-348" normalizeH="0" baseline="0" noProof="0" dirty="0" err="1">
                <a:ln>
                  <a:noFill/>
                </a:ln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taf</a:t>
            </a:r>
            <a:r>
              <a:rPr kumimoji="0" lang="en-GB" sz="15500" b="1" i="1" u="none" strike="noStrike" kern="1200" cap="none" spc="-348" normalizeH="0" baseline="0" noProof="0" dirty="0">
                <a:ln>
                  <a:noFill/>
                </a:ln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5500" b="1" i="1" u="none" strike="noStrike" kern="1200" cap="none" spc="-348" normalizeH="0" baseline="0" noProof="0" dirty="0" err="1">
                <a:ln>
                  <a:noFill/>
                </a:ln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sinjur</a:t>
            </a:r>
            <a:r>
              <a:rPr kumimoji="0" lang="en-GB" sz="15500" b="1" i="1" u="none" strike="noStrike" kern="1200" cap="none" spc="-348" normalizeH="0" baseline="0" noProof="0" dirty="0">
                <a:ln>
                  <a:noFill/>
                </a:ln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,” </a:t>
            </a:r>
            <a:endParaRPr kumimoji="0" lang="mt-MT" sz="15500" b="1" i="1" u="none" strike="noStrike" kern="1200" cap="none" spc="-348" normalizeH="0" baseline="0" noProof="0" dirty="0">
              <a:ln>
                <a:noFill/>
              </a:ln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sz="15500" dirty="0">
                <a:latin typeface="Times New Roman" pitchFamily="18" charset="0"/>
              </a:rPr>
              <a:t>għidtlu jien. Imbagħad </a:t>
            </a:r>
            <a:r>
              <a:rPr lang="en-GB" sz="15500" dirty="0" err="1">
                <a:latin typeface="Times New Roman" pitchFamily="18" charset="0"/>
              </a:rPr>
              <a:t>qalli</a:t>
            </a:r>
            <a:r>
              <a:rPr lang="en-GB" sz="15500" dirty="0">
                <a:latin typeface="Times New Roman" pitchFamily="18" charset="0"/>
              </a:rPr>
              <a:t>:</a:t>
            </a:r>
            <a:r>
              <a:rPr lang="mt-MT" sz="15500" dirty="0">
                <a:latin typeface="Times New Roman" pitchFamily="18" charset="0"/>
              </a:rPr>
              <a:t> </a:t>
            </a:r>
            <a:endParaRPr 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>
            <a:extLst>
              <a:ext uri="{FF2B5EF4-FFF2-40B4-BE49-F238E27FC236}">
                <a16:creationId xmlns:a16="http://schemas.microsoft.com/office/drawing/2014/main" id="{E4EE5315-0A87-8ABA-756D-A6322DDA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711"/>
            <a:ext cx="23402925" cy="1214015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“Dawn huma dawk li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ġejjin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mit-taħbit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ilbiesi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ħasluhom u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bajduhom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tal-Ħaruf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>
            <a:extLst>
              <a:ext uri="{FF2B5EF4-FFF2-40B4-BE49-F238E27FC236}">
                <a16:creationId xmlns:a16="http://schemas.microsoft.com/office/drawing/2014/main" id="{CA30728E-5E7F-2B5F-409F-833778FC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" y="3809207"/>
            <a:ext cx="2248535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41" tIns="105871" rIns="211741" bIns="105871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8A25A2FC-B732-EC82-D40F-FC12A1C9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54725"/>
            <a:ext cx="4286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741" tIns="105871" rIns="211741" bIns="10587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496CC754-0606-0C33-34D4-1345D31E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184275"/>
            <a:ext cx="22250400" cy="97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41" tIns="105871" rIns="211741" bIns="10587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Dan hu n-nisel ta’ dawk li jfittxu ’l wiċċek, Mulej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0FA80509-607D-778D-D3A1-268FA668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676525"/>
            <a:ext cx="22339300" cy="736917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hi l-art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6F166AA2-A8D3-CB28-B449-759441C37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74938"/>
            <a:ext cx="22339300" cy="7370762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ibħra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waqqafha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ix-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xmajjar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wettaqha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8C84CE-2EB0-EEB3-7CEF-D15C432FD693}"/>
              </a:ext>
            </a:extLst>
          </p:cNvPr>
          <p:cNvSpPr txBox="1"/>
          <p:nvPr/>
        </p:nvSpPr>
        <p:spPr>
          <a:xfrm>
            <a:off x="1011238" y="2346325"/>
            <a:ext cx="21563012" cy="7915275"/>
          </a:xfrm>
          <a:prstGeom prst="rect">
            <a:avLst/>
          </a:prstGeom>
          <a:noFill/>
        </p:spPr>
        <p:txBody>
          <a:bodyPr lIns="211741" tIns="105871" rIns="211741" bIns="10587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8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683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n-nisel ta’ dawk li jfittxu ‘l wiċċek, Mulej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773" y="1329577"/>
            <a:ext cx="22685378" cy="99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2C52BBDF-9DC3-F217-5001-CD3CCBA2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514475"/>
            <a:ext cx="21717000" cy="9755188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joqgħod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fil-post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imqaddes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>
            <a:extLst>
              <a:ext uri="{FF2B5EF4-FFF2-40B4-BE49-F238E27FC236}">
                <a16:creationId xmlns:a16="http://schemas.microsoft.com/office/drawing/2014/main" id="{6CC304DC-6AA3-D511-0EA2-D6E561FC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441450"/>
            <a:ext cx="21720175" cy="9755188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idejh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indaf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safja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ma tax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għall-frugħa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229070-0BB7-F6DF-19D1-A2DDF7E95AA8}"/>
              </a:ext>
            </a:extLst>
          </p:cNvPr>
          <p:cNvSpPr txBox="1"/>
          <p:nvPr/>
        </p:nvSpPr>
        <p:spPr>
          <a:xfrm>
            <a:off x="1011238" y="2417763"/>
            <a:ext cx="21563012" cy="7369175"/>
          </a:xfrm>
          <a:prstGeom prst="rect">
            <a:avLst/>
          </a:prstGeom>
          <a:noFill/>
        </p:spPr>
        <p:txBody>
          <a:bodyPr lIns="211741" tIns="105871" rIns="211741" bIns="10587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n-nisel ta’ dawk li jfittxu ‘l wiċċek, Mulej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>
            <a:extLst>
              <a:ext uri="{FF2B5EF4-FFF2-40B4-BE49-F238E27FC236}">
                <a16:creationId xmlns:a16="http://schemas.microsoft.com/office/drawing/2014/main" id="{BF8A7B4C-7011-877C-470F-BC98D72D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1441450"/>
            <a:ext cx="21393150" cy="9755188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barka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ħlas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ħaqqu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Salvatur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>
            <a:extLst>
              <a:ext uri="{FF2B5EF4-FFF2-40B4-BE49-F238E27FC236}">
                <a16:creationId xmlns:a16="http://schemas.microsoft.com/office/drawing/2014/main" id="{F7CAFB3D-8704-087F-EEA1-D5FEA956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23988"/>
            <a:ext cx="21393150" cy="975360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hu n-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nisel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jfittxuh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ftiffxu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‘l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wiċċek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Ġakob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B7A1F-8665-FDF1-8227-77014A9F0581}"/>
              </a:ext>
            </a:extLst>
          </p:cNvPr>
          <p:cNvSpPr txBox="1"/>
          <p:nvPr/>
        </p:nvSpPr>
        <p:spPr>
          <a:xfrm>
            <a:off x="1011238" y="2346325"/>
            <a:ext cx="21563012" cy="7369175"/>
          </a:xfrm>
          <a:prstGeom prst="rect">
            <a:avLst/>
          </a:prstGeom>
          <a:noFill/>
        </p:spPr>
        <p:txBody>
          <a:bodyPr lIns="211741" tIns="105871" rIns="211741" bIns="10587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n-nisel ta’ dawk li jfittxu ‘l wiċċek, Mulej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D812AD67-331E-51FE-A02C-00EA370BE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54725"/>
            <a:ext cx="4286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741" tIns="105871" rIns="211741" bIns="10587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2C5610C4-AE9B-21F3-32CD-1A89222A7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3090863"/>
            <a:ext cx="21553487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41" tIns="105871" rIns="211741" bIns="10587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Appostlu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 </a:t>
            </a: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3, 1-3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>
            <a:extLst>
              <a:ext uri="{FF2B5EF4-FFF2-40B4-BE49-F238E27FC236}">
                <a16:creationId xmlns:a16="http://schemas.microsoft.com/office/drawing/2014/main" id="{80E7489C-0C91-4EBA-B59E-AF024A68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252413"/>
            <a:ext cx="22598062" cy="121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altLang="en-US" sz="15500" dirty="0">
                <a:latin typeface="Times New Roman" pitchFamily="18" charset="0"/>
              </a:rPr>
              <a:t>G</a:t>
            </a:r>
            <a:r>
              <a:rPr lang="en-US" altLang="en-US" sz="15500" dirty="0">
                <a:latin typeface="Times New Roman" pitchFamily="18" charset="0"/>
              </a:rPr>
              <a:t>ħ</a:t>
            </a:r>
            <a:r>
              <a:rPr lang="mt-MT" altLang="en-US" sz="15500" dirty="0">
                <a:latin typeface="Times New Roman" pitchFamily="18" charset="0"/>
              </a:rPr>
              <a:t>eżież: </a:t>
            </a:r>
            <a:r>
              <a:rPr lang="en-GB" altLang="en-US" sz="15500" dirty="0">
                <a:latin typeface="Times New Roman" pitchFamily="18" charset="0"/>
              </a:rPr>
              <a:t>Araw </a:t>
            </a:r>
            <a:r>
              <a:rPr lang="en-GB" altLang="en-US" sz="15500" dirty="0" err="1">
                <a:latin typeface="Times New Roman" pitchFamily="18" charset="0"/>
              </a:rPr>
              <a:t>b’liema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mħabba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ħabbna</a:t>
            </a:r>
            <a:r>
              <a:rPr lang="en-GB" altLang="en-US" sz="15500" dirty="0">
                <a:latin typeface="Times New Roman" pitchFamily="18" charset="0"/>
              </a:rPr>
              <a:t> l-Missier:</a:t>
            </a:r>
          </a:p>
          <a:p>
            <a:pPr algn="ctr" eaLnBrk="1" hangingPunct="1">
              <a:defRPr/>
            </a:pPr>
            <a:r>
              <a:rPr lang="en-GB" altLang="en-US" sz="15500" dirty="0" err="1">
                <a:latin typeface="Times New Roman" pitchFamily="18" charset="0"/>
              </a:rPr>
              <a:t>nistgħu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nissejħu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wlied</a:t>
            </a:r>
            <a:r>
              <a:rPr lang="en-GB" altLang="en-US" sz="15500" dirty="0">
                <a:latin typeface="Times New Roman" pitchFamily="18" charset="0"/>
              </a:rPr>
              <a:t> Alla, u </a:t>
            </a:r>
            <a:r>
              <a:rPr lang="en-GB" altLang="en-US" sz="15500" dirty="0" err="1">
                <a:latin typeface="Times New Roman" pitchFamily="18" charset="0"/>
              </a:rPr>
              <a:t>tassew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aħna</a:t>
            </a:r>
            <a:r>
              <a:rPr lang="en-GB" altLang="en-US" sz="15500" dirty="0">
                <a:latin typeface="Times New Roman" pitchFamily="18" charset="0"/>
              </a:rPr>
              <a:t>.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>
                <a:latin typeface="Times New Roman" pitchFamily="18" charset="0"/>
              </a:rPr>
              <a:t>Għalhekk id-</a:t>
            </a:r>
            <a:r>
              <a:rPr lang="en-GB" altLang="en-US" sz="15500" dirty="0" err="1">
                <a:latin typeface="Times New Roman" pitchFamily="18" charset="0"/>
              </a:rPr>
              <a:t>dinja</a:t>
            </a:r>
            <a:r>
              <a:rPr lang="en-GB" altLang="en-US" sz="15500" dirty="0">
                <a:latin typeface="Times New Roman" pitchFamily="18" charset="0"/>
              </a:rPr>
              <a:t> ma </a:t>
            </a:r>
            <a:r>
              <a:rPr lang="en-GB" altLang="en-US" sz="15500" dirty="0" err="1">
                <a:latin typeface="Times New Roman" pitchFamily="18" charset="0"/>
              </a:rPr>
              <a:t>tagħrafniex</a:t>
            </a:r>
            <a:r>
              <a:rPr lang="en-GB" altLang="en-US" sz="15500" dirty="0"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>
            <a:extLst>
              <a:ext uri="{FF2B5EF4-FFF2-40B4-BE49-F238E27FC236}">
                <a16:creationId xmlns:a16="http://schemas.microsoft.com/office/drawing/2014/main" id="{AFA2C528-56C3-B6FB-4AA8-29EFB4D6A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54000"/>
            <a:ext cx="22829838" cy="12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latin typeface="Times New Roman" pitchFamily="18" charset="0"/>
              </a:rPr>
              <a:t>għax ma </a:t>
            </a:r>
            <a:r>
              <a:rPr lang="en-GB" altLang="en-US" sz="15500" dirty="0" err="1">
                <a:latin typeface="Times New Roman" pitchFamily="18" charset="0"/>
              </a:rPr>
              <a:t>għarfitx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lilu</a:t>
            </a:r>
            <a:r>
              <a:rPr lang="en-GB" altLang="en-US" sz="15500" dirty="0">
                <a:latin typeface="Times New Roman" pitchFamily="18" charset="0"/>
              </a:rPr>
              <a:t>. </a:t>
            </a:r>
            <a:r>
              <a:rPr lang="mt-MT" altLang="en-US" sz="15500" dirty="0">
                <a:latin typeface="Times New Roman" pitchFamily="18" charset="0"/>
              </a:rPr>
              <a:t>G</a:t>
            </a:r>
            <a:r>
              <a:rPr lang="en-US" altLang="en-US" sz="15500" dirty="0">
                <a:latin typeface="Times New Roman" pitchFamily="18" charset="0"/>
              </a:rPr>
              <a:t>ħ</a:t>
            </a:r>
            <a:r>
              <a:rPr lang="mt-MT" altLang="en-US" sz="15500" dirty="0">
                <a:latin typeface="Times New Roman" pitchFamily="18" charset="0"/>
              </a:rPr>
              <a:t>eżież</a:t>
            </a:r>
            <a:r>
              <a:rPr lang="en-GB" altLang="en-US" sz="15500" dirty="0">
                <a:latin typeface="Times New Roman" pitchFamily="18" charset="0"/>
              </a:rPr>
              <a:t>, issa nafu li </a:t>
            </a:r>
            <a:r>
              <a:rPr lang="en-GB" altLang="en-US" sz="15500" dirty="0" err="1">
                <a:latin typeface="Times New Roman" pitchFamily="18" charset="0"/>
              </a:rPr>
              <a:t>aħna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wlied</a:t>
            </a:r>
            <a:r>
              <a:rPr lang="en-GB" altLang="en-US" sz="15500" dirty="0">
                <a:latin typeface="Times New Roman" pitchFamily="18" charset="0"/>
              </a:rPr>
              <a:t> Alla, imma x’s</a:t>
            </a:r>
            <a:r>
              <a:rPr lang="mt-MT" altLang="en-US" sz="15500" dirty="0">
                <a:latin typeface="Times New Roman" pitchFamily="18" charset="0"/>
              </a:rPr>
              <a:t>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nkunu</a:t>
            </a:r>
            <a:r>
              <a:rPr lang="en-GB" altLang="en-US" sz="15500" dirty="0">
                <a:latin typeface="Times New Roman" pitchFamily="18" charset="0"/>
              </a:rPr>
              <a:t> ‘l quddiem mhux muri </a:t>
            </a:r>
            <a:r>
              <a:rPr lang="en-GB" altLang="en-US" sz="15500" dirty="0" err="1">
                <a:latin typeface="Times New Roman" pitchFamily="18" charset="0"/>
              </a:rPr>
              <a:t>lilna</a:t>
            </a:r>
            <a:r>
              <a:rPr lang="en-GB" altLang="en-US" sz="15500" dirty="0">
                <a:latin typeface="Times New Roman" pitchFamily="18" charset="0"/>
              </a:rPr>
              <a:t>.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>
            <a:extLst>
              <a:ext uri="{FF2B5EF4-FFF2-40B4-BE49-F238E27FC236}">
                <a16:creationId xmlns:a16="http://schemas.microsoft.com/office/drawing/2014/main" id="{6B6ECE60-1650-4A2D-9E55-37E9006C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4" y="1423345"/>
            <a:ext cx="22558375" cy="97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latin typeface="Times New Roman" pitchFamily="18" charset="0"/>
              </a:rPr>
              <a:t>Mandankollu</a:t>
            </a:r>
            <a:r>
              <a:rPr lang="en-GB" altLang="en-US" sz="15500" dirty="0">
                <a:latin typeface="Times New Roman" pitchFamily="18" charset="0"/>
              </a:rPr>
              <a:t> nafu li, meta hu </a:t>
            </a:r>
            <a:r>
              <a:rPr lang="en-GB" altLang="en-US" sz="15500" dirty="0" err="1">
                <a:latin typeface="Times New Roman" pitchFamily="18" charset="0"/>
              </a:rPr>
              <a:t>jidher</a:t>
            </a:r>
            <a:r>
              <a:rPr lang="en-GB" altLang="en-US" sz="15500" dirty="0">
                <a:latin typeface="Times New Roman" pitchFamily="18" charset="0"/>
              </a:rPr>
              <a:t>, </a:t>
            </a:r>
            <a:r>
              <a:rPr lang="en-GB" altLang="en-US" sz="15500" dirty="0" err="1">
                <a:latin typeface="Times New Roman" pitchFamily="18" charset="0"/>
              </a:rPr>
              <a:t>aħna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nkunu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bħalu</a:t>
            </a:r>
            <a:r>
              <a:rPr lang="en-GB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>
                <a:latin typeface="Times New Roman" pitchFamily="18" charset="0"/>
              </a:rPr>
              <a:t>għax </a:t>
            </a:r>
            <a:r>
              <a:rPr lang="en-GB" altLang="en-US" sz="15500" dirty="0" err="1">
                <a:latin typeface="Times New Roman" pitchFamily="18" charset="0"/>
              </a:rPr>
              <a:t>narawh</a:t>
            </a:r>
            <a:r>
              <a:rPr lang="en-GB" altLang="en-US" sz="15500" dirty="0">
                <a:latin typeface="Times New Roman" pitchFamily="18" charset="0"/>
              </a:rPr>
              <a:t> kif </a:t>
            </a:r>
            <a:r>
              <a:rPr lang="en-GB" altLang="en-US" sz="15500" dirty="0" err="1">
                <a:latin typeface="Times New Roman" pitchFamily="18" charset="0"/>
              </a:rPr>
              <a:t>inhu</a:t>
            </a:r>
            <a:r>
              <a:rPr lang="en-GB" altLang="en-US" sz="15500" dirty="0">
                <a:latin typeface="Times New Roman" pitchFamily="18" charset="0"/>
              </a:rPr>
              <a:t>.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765" y="159741"/>
            <a:ext cx="22757395" cy="124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DF38CC7-9EB7-6049-9BD5-2D6E060FA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>
            <a:extLst>
              <a:ext uri="{FF2B5EF4-FFF2-40B4-BE49-F238E27FC236}">
                <a16:creationId xmlns:a16="http://schemas.microsoft.com/office/drawing/2014/main" id="{AFD0A0FA-88FF-E341-BC30-6383A92F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4" y="2615979"/>
            <a:ext cx="22558375" cy="736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latin typeface="Times New Roman" pitchFamily="18" charset="0"/>
              </a:rPr>
              <a:t>Kull min </a:t>
            </a:r>
            <a:r>
              <a:rPr lang="en-GB" altLang="en-US" sz="15500" dirty="0" err="1">
                <a:latin typeface="Times New Roman" pitchFamily="18" charset="0"/>
              </a:rPr>
              <a:t>għandu</a:t>
            </a:r>
            <a:r>
              <a:rPr lang="en-GB" altLang="en-US" sz="15500" dirty="0">
                <a:latin typeface="Times New Roman" pitchFamily="18" charset="0"/>
              </a:rPr>
              <a:t> din </a:t>
            </a:r>
          </a:p>
          <a:p>
            <a:pPr algn="ctr" eaLnBrk="1" hangingPunct="1">
              <a:defRPr/>
            </a:pPr>
            <a:r>
              <a:rPr lang="en-GB" altLang="en-US" sz="15500" dirty="0">
                <a:latin typeface="Times New Roman" pitchFamily="18" charset="0"/>
              </a:rPr>
              <a:t>it-</a:t>
            </a:r>
            <a:r>
              <a:rPr lang="en-GB" altLang="en-US" sz="15500" dirty="0" err="1">
                <a:latin typeface="Times New Roman" pitchFamily="18" charset="0"/>
              </a:rPr>
              <a:t>tama</a:t>
            </a:r>
            <a:r>
              <a:rPr lang="en-GB" altLang="en-US" sz="15500" dirty="0">
                <a:latin typeface="Times New Roman" pitchFamily="18" charset="0"/>
              </a:rPr>
              <a:t> fih </a:t>
            </a:r>
            <a:r>
              <a:rPr lang="en-GB" altLang="en-US" sz="15500" dirty="0" err="1">
                <a:latin typeface="Times New Roman" pitchFamily="18" charset="0"/>
              </a:rPr>
              <a:t>isir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GB" altLang="en-US" sz="15500" dirty="0" err="1">
                <a:latin typeface="Times New Roman" pitchFamily="18" charset="0"/>
              </a:rPr>
              <a:t>safi</a:t>
            </a:r>
            <a:r>
              <a:rPr lang="en-GB" altLang="en-US" sz="15500" dirty="0">
                <a:latin typeface="Times New Roman" pitchFamily="18" charset="0"/>
              </a:rPr>
              <a:t> bħalma </a:t>
            </a:r>
            <a:r>
              <a:rPr lang="en-GB" altLang="en-US" sz="15500" dirty="0" err="1">
                <a:latin typeface="Times New Roman" pitchFamily="18" charset="0"/>
              </a:rPr>
              <a:t>safi</a:t>
            </a:r>
            <a:r>
              <a:rPr lang="en-GB" altLang="en-US" sz="15500" dirty="0">
                <a:latin typeface="Times New Roman" pitchFamily="18" charset="0"/>
              </a:rPr>
              <a:t> huwa Kristu.</a:t>
            </a:r>
          </a:p>
        </p:txBody>
      </p:sp>
    </p:spTree>
    <p:extLst>
      <p:ext uri="{BB962C8B-B14F-4D97-AF65-F5344CB8AC3E}">
        <p14:creationId xmlns:p14="http://schemas.microsoft.com/office/powerpoint/2010/main" val="3790084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>
            <a:extLst>
              <a:ext uri="{FF2B5EF4-FFF2-40B4-BE49-F238E27FC236}">
                <a16:creationId xmlns:a16="http://schemas.microsoft.com/office/drawing/2014/main" id="{91F90D3C-0A2B-8965-184A-5C62A122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3836988"/>
            <a:ext cx="22483762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41" tIns="105871" rIns="211741" bIns="105871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57EBBB-DCEC-D983-5B3E-FC671F457918}"/>
              </a:ext>
            </a:extLst>
          </p:cNvPr>
          <p:cNvSpPr/>
          <p:nvPr/>
        </p:nvSpPr>
        <p:spPr>
          <a:xfrm>
            <a:off x="-252413" y="4787900"/>
            <a:ext cx="23402926" cy="2449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531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9F56148B-D98A-FFB7-538E-B056416CF22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88" y="114982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>
            <a:extLst>
              <a:ext uri="{FF2B5EF4-FFF2-40B4-BE49-F238E27FC236}">
                <a16:creationId xmlns:a16="http://schemas.microsoft.com/office/drawing/2014/main" id="{923D161F-5DA2-FCBE-B14B-CEA0C41B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41450"/>
            <a:ext cx="22393275" cy="9755188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tinsabu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mħabbtin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mtaqqlin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nserraħkom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 i</a:t>
            </a: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5BF08B-3922-C313-F3B4-971129832C3B}"/>
              </a:ext>
            </a:extLst>
          </p:cNvPr>
          <p:cNvSpPr/>
          <p:nvPr/>
        </p:nvSpPr>
        <p:spPr>
          <a:xfrm>
            <a:off x="-252413" y="4787900"/>
            <a:ext cx="23402926" cy="2449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531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C1D5BEC2-C0C9-D421-01AF-84E4F846B9E5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088" y="114982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D30C986-BA4A-CA70-AA9B-B82648EC244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96875" y="1116013"/>
            <a:ext cx="22609175" cy="10339387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None/>
              <a:defRPr/>
            </a:pPr>
            <a:r>
              <a:rPr lang="en-GB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mt-MT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mill-Evan</a:t>
            </a:r>
            <a:r>
              <a:rPr lang="mt-MT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2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None/>
              <a:defRPr/>
            </a:pPr>
            <a:r>
              <a:rPr lang="en-GB" sz="22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22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None/>
              <a:defRPr/>
            </a:pPr>
            <a:r>
              <a:rPr lang="en-US" sz="14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5, 1-12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None/>
              <a:defRPr/>
            </a:pPr>
            <a:r>
              <a:rPr lang="en-GB" sz="221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221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221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21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22100" b="1" i="1" spc="-34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2100" b="1" i="1" spc="-34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22100" b="1" i="1" spc="-34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>
            <a:extLst>
              <a:ext uri="{FF2B5EF4-FFF2-40B4-BE49-F238E27FC236}">
                <a16:creationId xmlns:a16="http://schemas.microsoft.com/office/drawing/2014/main" id="{2CE0FE61-6B07-24E8-DF03-D65EF35CB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9" y="230711"/>
            <a:ext cx="22539325" cy="121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Ġesù, kif </a:t>
            </a:r>
            <a:r>
              <a:rPr lang="en-US" altLang="en-US" sz="15500" dirty="0" err="1">
                <a:latin typeface="Times New Roman" pitchFamily="18" charset="0"/>
              </a:rPr>
              <a:t>ra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folol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tela</a:t>
            </a:r>
            <a:r>
              <a:rPr lang="en-US" altLang="en-US" sz="15500" dirty="0">
                <a:latin typeface="Times New Roman" pitchFamily="18" charset="0"/>
              </a:rPr>
              <a:t>’ fuq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muntanja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u, wara li qagħad </a:t>
            </a:r>
            <a:r>
              <a:rPr lang="en-US" altLang="en-US" sz="15500" dirty="0" err="1">
                <a:latin typeface="Times New Roman" pitchFamily="18" charset="0"/>
              </a:rPr>
              <a:t>bilqiegħda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resqu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lejh</a:t>
            </a:r>
            <a:r>
              <a:rPr lang="en-US" altLang="en-US" sz="15500" dirty="0">
                <a:latin typeface="Times New Roman" pitchFamily="18" charset="0"/>
              </a:rPr>
              <a:t> id-</a:t>
            </a:r>
            <a:r>
              <a:rPr lang="en-US" altLang="en-US" sz="15500" dirty="0" err="1">
                <a:latin typeface="Times New Roman" pitchFamily="18" charset="0"/>
              </a:rPr>
              <a:t>dixxipli</a:t>
            </a:r>
            <a:r>
              <a:rPr lang="en-US" altLang="en-US" sz="15500" dirty="0">
                <a:latin typeface="Times New Roman" pitchFamily="18" charset="0"/>
              </a:rPr>
              <a:t> tiegħu.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>
            <a:extLst>
              <a:ext uri="{FF2B5EF4-FFF2-40B4-BE49-F238E27FC236}">
                <a16:creationId xmlns:a16="http://schemas.microsoft.com/office/drawing/2014/main" id="{AA95C7EC-FCFE-CD73-B949-560920EC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99" y="3808613"/>
            <a:ext cx="22539325" cy="498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741" tIns="105871" rIns="211741" bIns="10587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latin typeface="Times New Roman" pitchFamily="18" charset="0"/>
              </a:rPr>
              <a:t>U hu fetaħ </a:t>
            </a:r>
            <a:r>
              <a:rPr lang="en-US" altLang="en-US" sz="15500" dirty="0" err="1">
                <a:latin typeface="Times New Roman" pitchFamily="18" charset="0"/>
              </a:rPr>
              <a:t>fommu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qabad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ikellimhom</a:t>
            </a:r>
            <a:r>
              <a:rPr lang="en-US" altLang="en-US" sz="15500" dirty="0">
                <a:latin typeface="Times New Roman" pitchFamily="18" charset="0"/>
              </a:rPr>
              <a:t> u jgħid: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>
            <a:extLst>
              <a:ext uri="{FF2B5EF4-FFF2-40B4-BE49-F238E27FC236}">
                <a16:creationId xmlns:a16="http://schemas.microsoft.com/office/drawing/2014/main" id="{A91DAA23-597E-728C-4969-FE3C4DD8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423988"/>
            <a:ext cx="22394862" cy="975360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il-fqar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985009" indent="-1985009"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985009" indent="-1985009"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GB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>
            <a:extLst>
              <a:ext uri="{FF2B5EF4-FFF2-40B4-BE49-F238E27FC236}">
                <a16:creationId xmlns:a16="http://schemas.microsoft.com/office/drawing/2014/main" id="{AF715D67-36A2-AAE6-6CAD-49E17A0C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808413"/>
            <a:ext cx="21745575" cy="498475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imnikkta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mfarrġa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2159" y="1329577"/>
            <a:ext cx="21858607" cy="99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>
            <a:extLst>
              <a:ext uri="{FF2B5EF4-FFF2-40B4-BE49-F238E27FC236}">
                <a16:creationId xmlns:a16="http://schemas.microsoft.com/office/drawing/2014/main" id="{8E653D20-E8C0-A8BF-1769-E5AEEE6C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616200"/>
            <a:ext cx="22393275" cy="736917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qalbhom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huma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1">
            <a:extLst>
              <a:ext uri="{FF2B5EF4-FFF2-40B4-BE49-F238E27FC236}">
                <a16:creationId xmlns:a16="http://schemas.microsoft.com/office/drawing/2014/main" id="{0B775519-5116-B95A-EA45-19837C4E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08100"/>
            <a:ext cx="22466300" cy="998537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huma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985009" indent="-1985009"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-ġuħ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985009" indent="-1985009"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mxebbgħa</a:t>
            </a:r>
            <a:r>
              <a:rPr lang="en-US" sz="17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sz="17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1">
            <a:extLst>
              <a:ext uri="{FF2B5EF4-FFF2-40B4-BE49-F238E27FC236}">
                <a16:creationId xmlns:a16="http://schemas.microsoft.com/office/drawing/2014/main" id="{8C5ADA03-51A6-5E8A-1097-1C0E09A6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808413"/>
            <a:ext cx="22394862" cy="498475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ennu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	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ħniena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Box 1">
            <a:extLst>
              <a:ext uri="{FF2B5EF4-FFF2-40B4-BE49-F238E27FC236}">
                <a16:creationId xmlns:a16="http://schemas.microsoft.com/office/drawing/2014/main" id="{0775410C-F214-2D7B-59F5-43876803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616200"/>
            <a:ext cx="21561425" cy="736917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enjin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f’qalbhom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‘l 	Alla.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>
            <a:extLst>
              <a:ext uri="{FF2B5EF4-FFF2-40B4-BE49-F238E27FC236}">
                <a16:creationId xmlns:a16="http://schemas.microsoft.com/office/drawing/2014/main" id="{5AE75E20-0E21-9013-4735-5E118193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616200"/>
            <a:ext cx="22691725" cy="7369175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jġibu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paċi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jissejħu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1">
            <a:extLst>
              <a:ext uri="{FF2B5EF4-FFF2-40B4-BE49-F238E27FC236}">
                <a16:creationId xmlns:a16="http://schemas.microsoft.com/office/drawing/2014/main" id="{2409894D-1DA4-C2D4-11ED-52A27E42D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80988"/>
            <a:ext cx="22907625" cy="1214120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dawk li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ppersegwitati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985009" indent="-1985009"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1985009" indent="-1985009"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1">
            <a:extLst>
              <a:ext uri="{FF2B5EF4-FFF2-40B4-BE49-F238E27FC236}">
                <a16:creationId xmlns:a16="http://schemas.microsoft.com/office/drawing/2014/main" id="{39D2B041-3F88-08A3-0C13-5CBD7C02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43038"/>
            <a:ext cx="22755225" cy="975360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intom, meta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jgħajrukom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jippersegwitawkom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fuqkom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Box 1">
            <a:extLst>
              <a:ext uri="{FF2B5EF4-FFF2-40B4-BE49-F238E27FC236}">
                <a16:creationId xmlns:a16="http://schemas.microsoft.com/office/drawing/2014/main" id="{3C007DF5-7008-05D4-E0E7-B141BBCE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443038"/>
            <a:ext cx="22144038" cy="9753600"/>
          </a:xfrm>
          <a:prstGeom prst="rect">
            <a:avLst/>
          </a:prstGeom>
          <a:noFill/>
          <a:ln>
            <a:noFill/>
          </a:ln>
        </p:spPr>
        <p:txBody>
          <a:bodyPr lIns="211741" tIns="105871" rIns="211741" bIns="105871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985009" indent="-1985009"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bil-gideb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thennew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985009" indent="-1985009"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fis-smewwiet.”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8BE4A761-2362-B605-2826-882C67DA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54725"/>
            <a:ext cx="4286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741" tIns="105871" rIns="211741" bIns="10587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C4E3E478-5826-463D-FB15-BDC18301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3562350"/>
            <a:ext cx="218408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741" tIns="105871" rIns="211741" bIns="10587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Kelma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17DC50A-0D9C-3D54-6453-90BDB14BA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C89CE-8267-5FC0-AAE6-E298D6A0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3402925" cy="13001625"/>
          </a:xfrm>
          <a:prstGeom prst="rect">
            <a:avLst/>
          </a:prstGeom>
        </p:spPr>
      </p:pic>
      <p:sp>
        <p:nvSpPr>
          <p:cNvPr id="41986" name="TextBox 2">
            <a:extLst>
              <a:ext uri="{FF2B5EF4-FFF2-40B4-BE49-F238E27FC236}">
                <a16:creationId xmlns:a16="http://schemas.microsoft.com/office/drawing/2014/main" id="{024CC358-0F70-1490-800B-F8E0DCB0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55" y="612155"/>
            <a:ext cx="23402924" cy="4753514"/>
          </a:xfrm>
          <a:prstGeom prst="rect">
            <a:avLst/>
          </a:prstGeom>
          <a:noFill/>
          <a:ln>
            <a:noFill/>
          </a:ln>
        </p:spPr>
        <p:txBody>
          <a:bodyPr wrap="square"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 ta’ </a:t>
            </a:r>
            <a:r>
              <a:rPr kumimoji="0" lang="en-US" altLang="mt-MT" sz="14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Novembru</a:t>
            </a:r>
            <a:r>
              <a:rPr kumimoji="0" lang="en-US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</a:t>
            </a:r>
            <a:r>
              <a:rPr kumimoji="0" lang="mt-MT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Festa solenni</a:t>
            </a:r>
            <a:r>
              <a:rPr kumimoji="0" lang="en-US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mt-MT" altLang="mt-MT" sz="14000" b="1" i="0" u="none" strike="noStrike" kern="1200" cap="none" spc="-30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Il-</a:t>
            </a:r>
            <a:r>
              <a:rPr kumimoji="0" lang="en-US" altLang="mt-MT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Qaddisin</a:t>
            </a:r>
            <a:r>
              <a:rPr kumimoji="0" lang="en-US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mt-MT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Kollha</a:t>
            </a:r>
            <a:endParaRPr kumimoji="0" lang="mt-MT" altLang="mt-MT" sz="15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90" y="159741"/>
            <a:ext cx="22541344" cy="12406532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>
            <a:extLst>
              <a:ext uri="{FF2B5EF4-FFF2-40B4-BE49-F238E27FC236}">
                <a16:creationId xmlns:a16="http://schemas.microsoft.com/office/drawing/2014/main" id="{6E9A8400-C79D-9E1A-2590-3FEC1E68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2550"/>
            <a:ext cx="22685375" cy="12018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>
            <a:extLst>
              <a:ext uri="{FF2B5EF4-FFF2-40B4-BE49-F238E27FC236}">
                <a16:creationId xmlns:a16="http://schemas.microsoft.com/office/drawing/2014/main" id="{70B6CA5E-3B8A-E339-83E3-802DE56C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90513"/>
            <a:ext cx="22828250" cy="1202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>
            <a:extLst>
              <a:ext uri="{FF2B5EF4-FFF2-40B4-BE49-F238E27FC236}">
                <a16:creationId xmlns:a16="http://schemas.microsoft.com/office/drawing/2014/main" id="{DAB7EC4D-0914-96C4-D00E-9120FE34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58763"/>
            <a:ext cx="22828250" cy="12018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2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>
            <a:extLst>
              <a:ext uri="{FF2B5EF4-FFF2-40B4-BE49-F238E27FC236}">
                <a16:creationId xmlns:a16="http://schemas.microsoft.com/office/drawing/2014/main" id="{41153377-62E0-A1A2-E10A-CA673BD3D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39713"/>
            <a:ext cx="22758400" cy="1202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2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C1168309-A39A-A129-3485-A4BB3FD5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9713"/>
            <a:ext cx="22829838" cy="1202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D1B17C66-4D8C-0A53-33BB-6FB5F0FA7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0200"/>
            <a:ext cx="22829838" cy="1202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6C4B6189-F505-5D12-71A2-6447A2FE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0200"/>
            <a:ext cx="22829838" cy="1202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7E18F28D-65D9-5F9E-BD75-0FC0F729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482725"/>
            <a:ext cx="22758400" cy="963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BC2E9D93-AA3F-FB7E-0DB6-E15ABEC10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482725"/>
            <a:ext cx="22758400" cy="963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AD1E862A-FAC0-931A-6E59-11261A25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411413"/>
            <a:ext cx="22758400" cy="725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195" eaLnBrk="1" hangingPunct="1">
              <a:spcBef>
                <a:spcPct val="0"/>
              </a:spcBef>
              <a:buFontTx/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782" y="35302"/>
            <a:ext cx="22685377" cy="1240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>
              <a:defRPr/>
            </a:pP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774" y="1331609"/>
            <a:ext cx="22685377" cy="99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>
              <a:defRPr/>
            </a:pP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60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49D27D-749F-2C6C-0965-0E9E6CDEA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C605C-2A02-777D-8809-356CA571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3402925" cy="13001625"/>
          </a:xfrm>
          <a:prstGeom prst="rect">
            <a:avLst/>
          </a:prstGeom>
        </p:spPr>
      </p:pic>
      <p:sp>
        <p:nvSpPr>
          <p:cNvPr id="41986" name="TextBox 2">
            <a:extLst>
              <a:ext uri="{FF2B5EF4-FFF2-40B4-BE49-F238E27FC236}">
                <a16:creationId xmlns:a16="http://schemas.microsoft.com/office/drawing/2014/main" id="{FC868A2F-22A3-8AAE-499F-EAF5E38AC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555" y="612155"/>
            <a:ext cx="23402924" cy="4753514"/>
          </a:xfrm>
          <a:prstGeom prst="rect">
            <a:avLst/>
          </a:prstGeom>
          <a:noFill/>
          <a:ln>
            <a:noFill/>
          </a:ln>
        </p:spPr>
        <p:txBody>
          <a:bodyPr wrap="square" lIns="211741" tIns="105871" rIns="211741" bIns="1058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 ta’ </a:t>
            </a:r>
            <a:r>
              <a:rPr kumimoji="0" lang="en-US" altLang="mt-MT" sz="14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Novembru</a:t>
            </a:r>
            <a:r>
              <a:rPr kumimoji="0" lang="en-US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</a:t>
            </a:r>
            <a:r>
              <a:rPr kumimoji="0" lang="mt-MT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Festa solenni</a:t>
            </a:r>
            <a:r>
              <a:rPr kumimoji="0" lang="en-US" altLang="mt-MT" sz="1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mt-MT" altLang="mt-MT" sz="14000" b="1" i="0" u="none" strike="noStrike" kern="1200" cap="none" spc="-30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Il-</a:t>
            </a:r>
            <a:r>
              <a:rPr kumimoji="0" lang="en-US" altLang="mt-MT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Qaddisin</a:t>
            </a:r>
            <a:r>
              <a:rPr kumimoji="0" lang="en-US" alt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mt-MT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Kollha</a:t>
            </a:r>
            <a:endParaRPr kumimoji="0" lang="mt-MT" altLang="mt-MT" sz="15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744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862</TotalTime>
  <Words>1154</Words>
  <Application>Microsoft Office PowerPoint</Application>
  <PresentationFormat>Custom</PresentationFormat>
  <Paragraphs>168</Paragraphs>
  <Slides>70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Calibri</vt:lpstr>
      <vt:lpstr>Georgia</vt:lpstr>
      <vt:lpstr>Wingdings 3</vt:lpstr>
      <vt:lpstr>Wingdings 2</vt:lpstr>
      <vt:lpstr>Malta</vt:lpstr>
      <vt:lpstr>Book Antiqua</vt:lpstr>
      <vt:lpstr>Wingdings</vt:lpstr>
      <vt:lpstr>Times New Roman</vt:lpstr>
      <vt:lpstr>Arial</vt:lpstr>
      <vt:lpstr>Lucida Sans</vt:lpstr>
      <vt:lpstr>3_Default Design</vt:lpstr>
      <vt:lpstr>Apex</vt:lpstr>
      <vt:lpstr>1_Default Design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110</cp:revision>
  <dcterms:created xsi:type="dcterms:W3CDTF">2008-12-28T11:50:57Z</dcterms:created>
  <dcterms:modified xsi:type="dcterms:W3CDTF">2025-10-25T08:51:54Z</dcterms:modified>
</cp:coreProperties>
</file>