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59" r:id="rId1"/>
    <p:sldMasterId id="2147483983" r:id="rId2"/>
    <p:sldMasterId id="2147483996" r:id="rId3"/>
    <p:sldMasterId id="2147484372" r:id="rId4"/>
  </p:sldMasterIdLst>
  <p:notesMasterIdLst>
    <p:notesMasterId r:id="rId39"/>
  </p:notesMasterIdLst>
  <p:sldIdLst>
    <p:sldId id="1091" r:id="rId5"/>
    <p:sldId id="1075" r:id="rId6"/>
    <p:sldId id="1084" r:id="rId7"/>
    <p:sldId id="1085" r:id="rId8"/>
    <p:sldId id="1086" r:id="rId9"/>
    <p:sldId id="1087" r:id="rId10"/>
    <p:sldId id="1088" r:id="rId11"/>
    <p:sldId id="1089" r:id="rId12"/>
    <p:sldId id="313" r:id="rId13"/>
    <p:sldId id="314" r:id="rId14"/>
    <p:sldId id="315" r:id="rId15"/>
    <p:sldId id="316" r:id="rId16"/>
    <p:sldId id="34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1073" r:id="rId26"/>
    <p:sldId id="325" r:id="rId27"/>
    <p:sldId id="609" r:id="rId28"/>
    <p:sldId id="326" r:id="rId29"/>
    <p:sldId id="327" r:id="rId30"/>
    <p:sldId id="328" r:id="rId31"/>
    <p:sldId id="329" r:id="rId32"/>
    <p:sldId id="1092" r:id="rId33"/>
    <p:sldId id="330" r:id="rId34"/>
    <p:sldId id="331" r:id="rId35"/>
    <p:sldId id="347" r:id="rId36"/>
    <p:sldId id="332" r:id="rId37"/>
    <p:sldId id="333" r:id="rId38"/>
  </p:sldIdLst>
  <p:sldSz cx="23402925" cy="12601575"/>
  <p:notesSz cx="6858000" cy="9144000"/>
  <p:embeddedFontLst>
    <p:embeddedFont>
      <p:font typeface="Book Antiqua" panose="02040602050305030304" pitchFamily="18" charset="0"/>
      <p:regular r:id="rId40"/>
      <p:bold r:id="rId41"/>
      <p:italic r:id="rId42"/>
      <p:boldItalic r:id="rId43"/>
    </p:embeddedFont>
    <p:embeddedFont>
      <p:font typeface="Franklin Gothic Book" panose="020B0503020102020204" pitchFamily="34" charset="0"/>
      <p:regular r:id="rId44"/>
      <p:italic r:id="rId45"/>
    </p:embeddedFont>
    <p:embeddedFont>
      <p:font typeface="Lucida Sans" panose="020B0602030504020204" pitchFamily="34" charset="0"/>
      <p:regular r:id="rId46"/>
      <p:bold r:id="rId47"/>
      <p:italic r:id="rId48"/>
      <p:boldItalic r:id="rId49"/>
    </p:embeddedFont>
    <p:embeddedFont>
      <p:font typeface="Malta" panose="020B0604020202020204"/>
      <p:regular r:id="rId50"/>
      <p:bold r:id="rId51"/>
      <p:italic r:id="rId52"/>
      <p:boldItalic r:id="rId53"/>
    </p:embeddedFont>
    <p:embeddedFont>
      <p:font typeface="Wingdings 2" panose="05020102010507070707" pitchFamily="18" charset="2"/>
      <p:regular r:id="rId54"/>
    </p:embeddedFont>
    <p:embeddedFont>
      <p:font typeface="Wingdings 3" panose="05040102010807070707" pitchFamily="18" charset="2"/>
      <p:regular r:id="rId5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7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61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4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3500" algn="l" defTabSz="2057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2200" algn="l" defTabSz="2057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200900" algn="l" defTabSz="2057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9600" algn="l" defTabSz="2057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8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2" autoAdjust="0"/>
    <p:restoredTop sz="94660"/>
  </p:normalViewPr>
  <p:slideViewPr>
    <p:cSldViewPr>
      <p:cViewPr varScale="1">
        <p:scale>
          <a:sx n="37" d="100"/>
          <a:sy n="37" d="100"/>
        </p:scale>
        <p:origin x="108" y="630"/>
      </p:cViewPr>
      <p:guideLst>
        <p:guide orient="horz" pos="3969"/>
        <p:guide pos="73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7.fntdata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0.fntdata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B086FA-94C2-4EE0-84FF-16D034F34A09}" type="datetimeFigureOut">
              <a:rPr lang="mt-MT"/>
              <a:pPr>
                <a:defRPr/>
              </a:pPr>
              <a:t>09/10/2025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EB9ECB6-BD0A-4876-B0AF-5F02ECF275AC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618544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700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400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6100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800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35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22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2009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96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897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mt-MT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290D6F-5D0C-4E64-AF71-E7882185E2F4}" type="slidenum">
              <a:rPr lang="en-US" altLang="mt-MT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mt-MT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7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2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700" indent="0" algn="ctr">
              <a:buNone/>
              <a:defRPr/>
            </a:lvl2pPr>
            <a:lvl3pPr marL="2057400" indent="0" algn="ctr">
              <a:buNone/>
              <a:defRPr/>
            </a:lvl3pPr>
            <a:lvl4pPr marL="3086100" indent="0" algn="ctr">
              <a:buNone/>
              <a:defRPr/>
            </a:lvl4pPr>
            <a:lvl5pPr marL="4114800" indent="0" algn="ctr">
              <a:buNone/>
              <a:defRPr/>
            </a:lvl5pPr>
            <a:lvl6pPr marL="5143500" indent="0" algn="ctr">
              <a:buNone/>
              <a:defRPr/>
            </a:lvl6pPr>
            <a:lvl7pPr marL="6172200" indent="0" algn="ctr">
              <a:buNone/>
              <a:defRPr/>
            </a:lvl7pPr>
            <a:lvl8pPr marL="7200900" indent="0" algn="ctr">
              <a:buNone/>
              <a:defRPr/>
            </a:lvl8pPr>
            <a:lvl9pPr marL="8229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534FF5A-47EA-4527-8AF4-E8CB001A8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62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2AE1A3E-E9A9-4C14-ADD3-A614C5D00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1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8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8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FB732D-B80B-4043-9A86-1F724281A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11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80133" y="2520315"/>
            <a:ext cx="21062633" cy="3360420"/>
          </a:xfrm>
        </p:spPr>
        <p:txBody>
          <a:bodyPr lIns="102870" tIns="0" rIns="10287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10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10439" y="6121995"/>
            <a:ext cx="16382048" cy="32204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028700" indent="0" algn="ctr">
              <a:buNone/>
            </a:lvl2pPr>
            <a:lvl3pPr marL="2057400" indent="0" algn="ctr">
              <a:buNone/>
            </a:lvl3pPr>
            <a:lvl4pPr marL="3086100" indent="0" algn="ctr">
              <a:buNone/>
            </a:lvl4pPr>
            <a:lvl5pPr marL="4114800" indent="0" algn="ctr">
              <a:buNone/>
            </a:lvl5pPr>
            <a:lvl6pPr marL="5143500" indent="0" algn="ctr">
              <a:buNone/>
            </a:lvl6pPr>
            <a:lvl7pPr marL="6172200" indent="0" algn="ctr">
              <a:buNone/>
            </a:lvl7pPr>
            <a:lvl8pPr marL="7200900" indent="0" algn="ctr">
              <a:buNone/>
            </a:lvl8pPr>
            <a:lvl9pPr marL="8229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EE02B0-900E-4F57-92CF-E88A4F94C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7224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348AF39-D9DA-4BFD-B62C-36CEE6D3D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5948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512" y="1120140"/>
            <a:ext cx="18137267" cy="336042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0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5512" y="4608057"/>
            <a:ext cx="18137267" cy="2774096"/>
          </a:xfrm>
        </p:spPr>
        <p:txBody>
          <a:bodyPr/>
          <a:lstStyle>
            <a:lvl1pPr marL="164592" indent="0" algn="l">
              <a:buNone/>
              <a:defRPr sz="4500">
                <a:solidFill>
                  <a:schemeClr val="tx1"/>
                </a:solidFill>
              </a:defRPr>
            </a:lvl1pPr>
            <a:lvl2pPr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434D373-C211-4EF8-98E9-9993DE6EF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53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59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59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779168-5A5F-458E-9BB7-72E48A978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4695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6" y="501729"/>
            <a:ext cx="21062633" cy="21002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69"/>
            <a:ext cx="10340356" cy="1379755"/>
          </a:xfrm>
        </p:spPr>
        <p:txBody>
          <a:bodyPr anchor="ctr"/>
          <a:lstStyle>
            <a:lvl1pPr marL="0" indent="0">
              <a:buNone/>
              <a:defRPr sz="5400" b="0" cap="all" baseline="0">
                <a:solidFill>
                  <a:schemeClr val="tx1"/>
                </a:solidFill>
              </a:defRPr>
            </a:lvl1pPr>
            <a:lvl2pPr>
              <a:buNone/>
              <a:defRPr sz="4500" b="1"/>
            </a:lvl2pPr>
            <a:lvl3pPr>
              <a:buNone/>
              <a:defRPr sz="41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8362" y="2820769"/>
            <a:ext cx="10344418" cy="1379755"/>
          </a:xfrm>
        </p:spPr>
        <p:txBody>
          <a:bodyPr anchor="ctr"/>
          <a:lstStyle>
            <a:lvl1pPr marL="0" indent="0">
              <a:buNone/>
              <a:defRPr sz="5400" b="0" cap="all" baseline="0">
                <a:solidFill>
                  <a:schemeClr val="tx1"/>
                </a:solidFill>
              </a:defRPr>
            </a:lvl1pPr>
            <a:lvl2pPr>
              <a:buNone/>
              <a:defRPr sz="4500" b="1"/>
            </a:lvl2pPr>
            <a:lvl3pPr>
              <a:buNone/>
              <a:defRPr sz="41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70146" y="4340543"/>
            <a:ext cx="10340356" cy="691628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4340543"/>
            <a:ext cx="10344418" cy="691628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75CC2B2-378F-4A5E-8BC2-1B31BEFAE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0136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FB92751-7F36-429E-BB54-B4E16040E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4833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B4B7D8-B31E-4311-BD3F-390D40592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396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>
            <a:sp3d prstMaterial="softEdge"/>
          </a:bodyPr>
          <a:lstStyle>
            <a:lvl1pPr algn="l">
              <a:buNone/>
              <a:defRPr sz="50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70148" y="2800351"/>
            <a:ext cx="7699401" cy="8456475"/>
          </a:xfrm>
        </p:spPr>
        <p:txBody>
          <a:bodyPr/>
          <a:lstStyle>
            <a:lvl1pPr marL="0" indent="0">
              <a:buNone/>
              <a:defRPr sz="3200"/>
            </a:lvl1pPr>
            <a:lvl2pPr>
              <a:buNone/>
              <a:defRPr sz="2700"/>
            </a:lvl2pPr>
            <a:lvl3pPr>
              <a:buNone/>
              <a:defRPr sz="23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9894" y="501730"/>
            <a:ext cx="13082885" cy="10755095"/>
          </a:xfrm>
        </p:spPr>
        <p:txBody>
          <a:bodyPr/>
          <a:lstStyle>
            <a:lvl1pPr>
              <a:defRPr sz="5900"/>
            </a:lvl1pPr>
            <a:lvl2pPr>
              <a:defRPr sz="5400"/>
            </a:lvl2pPr>
            <a:lvl3pPr>
              <a:defRPr sz="5000"/>
            </a:lvl3pPr>
            <a:lvl4pPr>
              <a:defRPr sz="4500"/>
            </a:lvl4pPr>
            <a:lvl5pPr>
              <a:defRPr sz="4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4EA5C8-68AF-4543-A347-02A532543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528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ED98B11-05E5-419C-A549-E262CF1E1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13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585" y="1120140"/>
            <a:ext cx="14041755" cy="959704"/>
          </a:xfrm>
        </p:spPr>
        <p:txBody>
          <a:bodyPr lIns="102870" rIns="102870" bIns="0" anchor="b">
            <a:sp3d prstMaterial="softEdge"/>
          </a:bodyPr>
          <a:lstStyle>
            <a:lvl1pPr algn="ctr">
              <a:buNone/>
              <a:defRPr sz="4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0585" y="3366254"/>
            <a:ext cx="14041755" cy="728091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7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0585" y="2143971"/>
            <a:ext cx="14041755" cy="974522"/>
          </a:xfrm>
        </p:spPr>
        <p:txBody>
          <a:bodyPr lIns="102870" rIns="102870"/>
          <a:lstStyle>
            <a:lvl1pPr marL="0" indent="0" algn="ctr">
              <a:buNone/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232034-B8DF-4D05-BD8D-BA6068C9F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0255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30C1E6-C356-42F7-B8CB-C6CC34F41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9273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8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8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08587CE-EF6F-4A59-875D-4C570CA47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7389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5220" y="1120140"/>
            <a:ext cx="19892486" cy="100812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55220" y="11481435"/>
            <a:ext cx="4875609" cy="84010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96000" y="11481435"/>
            <a:ext cx="7410926" cy="84010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72096" y="11481435"/>
            <a:ext cx="4875609" cy="84010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C562F2-828A-459A-A451-E91E0C404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8377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7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2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700" indent="0" algn="ctr">
              <a:buNone/>
              <a:defRPr/>
            </a:lvl2pPr>
            <a:lvl3pPr marL="2057400" indent="0" algn="ctr">
              <a:buNone/>
              <a:defRPr/>
            </a:lvl3pPr>
            <a:lvl4pPr marL="3086100" indent="0" algn="ctr">
              <a:buNone/>
              <a:defRPr/>
            </a:lvl4pPr>
            <a:lvl5pPr marL="4114800" indent="0" algn="ctr">
              <a:buNone/>
              <a:defRPr/>
            </a:lvl5pPr>
            <a:lvl6pPr marL="5143500" indent="0" algn="ctr">
              <a:buNone/>
              <a:defRPr/>
            </a:lvl6pPr>
            <a:lvl7pPr marL="6172200" indent="0" algn="ctr">
              <a:buNone/>
              <a:defRPr/>
            </a:lvl7pPr>
            <a:lvl8pPr marL="7200900" indent="0" algn="ctr">
              <a:buNone/>
              <a:defRPr/>
            </a:lvl8pPr>
            <a:lvl9pPr marL="8229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98C9D-F755-498F-8963-639243128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29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B98E1-D8EE-422B-8D02-A12B6C1E6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44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6" cy="2502813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700" indent="0">
              <a:buNone/>
              <a:defRPr sz="4100"/>
            </a:lvl2pPr>
            <a:lvl3pPr marL="2057400" indent="0">
              <a:buNone/>
              <a:defRPr sz="3600"/>
            </a:lvl3pPr>
            <a:lvl4pPr marL="3086100" indent="0">
              <a:buNone/>
              <a:defRPr sz="3200"/>
            </a:lvl4pPr>
            <a:lvl5pPr marL="4114800" indent="0">
              <a:buNone/>
              <a:defRPr sz="3200"/>
            </a:lvl5pPr>
            <a:lvl6pPr marL="5143500" indent="0">
              <a:buNone/>
              <a:defRPr sz="3200"/>
            </a:lvl6pPr>
            <a:lvl7pPr marL="6172200" indent="0">
              <a:buNone/>
              <a:defRPr sz="3200"/>
            </a:lvl7pPr>
            <a:lvl8pPr marL="7200900" indent="0">
              <a:buNone/>
              <a:defRPr sz="3200"/>
            </a:lvl8pPr>
            <a:lvl9pPr marL="822960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701BA-920A-4A40-88D4-9F9E11401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04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E428E-6DE0-4A87-9D22-4859CB713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99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6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0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3"/>
            <a:ext cx="10344418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3F099-C733-4326-B1DF-1C48DB4E9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57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C7061-F6B6-46BC-85D7-5B6BDB4C1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1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6" cy="2502813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700" indent="0">
              <a:buNone/>
              <a:defRPr sz="4100"/>
            </a:lvl2pPr>
            <a:lvl3pPr marL="2057400" indent="0">
              <a:buNone/>
              <a:defRPr sz="3600"/>
            </a:lvl3pPr>
            <a:lvl4pPr marL="3086100" indent="0">
              <a:buNone/>
              <a:defRPr sz="3200"/>
            </a:lvl4pPr>
            <a:lvl5pPr marL="4114800" indent="0">
              <a:buNone/>
              <a:defRPr sz="3200"/>
            </a:lvl5pPr>
            <a:lvl6pPr marL="5143500" indent="0">
              <a:buNone/>
              <a:defRPr sz="3200"/>
            </a:lvl6pPr>
            <a:lvl7pPr marL="6172200" indent="0">
              <a:buNone/>
              <a:defRPr sz="3200"/>
            </a:lvl7pPr>
            <a:lvl8pPr marL="7200900" indent="0">
              <a:buNone/>
              <a:defRPr sz="3200"/>
            </a:lvl8pPr>
            <a:lvl9pPr marL="822960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153CA2-9F56-459E-876B-B93BE3A07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32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D0317-9ECE-4BD3-8FBA-0EB3E04F0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30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0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6FC3D-6F6B-4E05-99B7-3A677E3E0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50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700" indent="0">
              <a:buNone/>
              <a:defRPr sz="6300"/>
            </a:lvl2pPr>
            <a:lvl3pPr marL="2057400" indent="0">
              <a:buNone/>
              <a:defRPr sz="5400"/>
            </a:lvl3pPr>
            <a:lvl4pPr marL="3086100" indent="0">
              <a:buNone/>
              <a:defRPr sz="4500"/>
            </a:lvl4pPr>
            <a:lvl5pPr marL="4114800" indent="0">
              <a:buNone/>
              <a:defRPr sz="4500"/>
            </a:lvl5pPr>
            <a:lvl6pPr marL="5143500" indent="0">
              <a:buNone/>
              <a:defRPr sz="4500"/>
            </a:lvl6pPr>
            <a:lvl7pPr marL="6172200" indent="0">
              <a:buNone/>
              <a:defRPr sz="4500"/>
            </a:lvl7pPr>
            <a:lvl8pPr marL="7200900" indent="0">
              <a:buNone/>
              <a:defRPr sz="4500"/>
            </a:lvl8pPr>
            <a:lvl9pPr marL="8229600" indent="0">
              <a:buNone/>
              <a:defRPr sz="4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336C5-246E-4009-9E99-64039CB11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42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3A5CC-F9D0-4D0F-AFBD-FD65A9DC3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52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8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8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1F884-400E-464A-AF59-5E01A2568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546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19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8" cy="32204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0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0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60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00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40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80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20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6459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168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7" cy="2502813"/>
          </a:xfrm>
        </p:spPr>
        <p:txBody>
          <a:bodyPr anchor="t"/>
          <a:lstStyle>
            <a:lvl1pPr algn="l">
              <a:defRPr sz="735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7"/>
            <a:ext cx="19892487" cy="2756593"/>
          </a:xfrm>
        </p:spPr>
        <p:txBody>
          <a:bodyPr anchor="b"/>
          <a:lstStyle>
            <a:lvl1pPr marL="0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1pPr>
            <a:lvl2pPr marL="840098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680195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 marL="2520293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4pPr>
            <a:lvl5pPr marL="3360390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5pPr>
            <a:lvl6pPr marL="420048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6pPr>
            <a:lvl7pPr marL="5040585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7pPr>
            <a:lvl8pPr marL="5880683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8pPr>
            <a:lvl9pPr marL="6720780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0002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5145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5145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09/10/2025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4086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7" y="2820771"/>
            <a:ext cx="10340356" cy="1175563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98" indent="0">
              <a:buNone/>
              <a:defRPr sz="3675" b="1"/>
            </a:lvl2pPr>
            <a:lvl3pPr marL="1680195" indent="0">
              <a:buNone/>
              <a:defRPr sz="3307" b="1"/>
            </a:lvl3pPr>
            <a:lvl4pPr marL="2520293" indent="0">
              <a:buNone/>
              <a:defRPr sz="2940" b="1"/>
            </a:lvl4pPr>
            <a:lvl5pPr marL="3360390" indent="0">
              <a:buNone/>
              <a:defRPr sz="2940" b="1"/>
            </a:lvl5pPr>
            <a:lvl6pPr marL="4200488" indent="0">
              <a:buNone/>
              <a:defRPr sz="2940" b="1"/>
            </a:lvl6pPr>
            <a:lvl7pPr marL="5040585" indent="0">
              <a:buNone/>
              <a:defRPr sz="2940" b="1"/>
            </a:lvl7pPr>
            <a:lvl8pPr marL="5880683" indent="0">
              <a:buNone/>
              <a:defRPr sz="2940" b="1"/>
            </a:lvl8pPr>
            <a:lvl9pPr marL="6720780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7" y="3996334"/>
            <a:ext cx="10340356" cy="7260491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3" y="2820771"/>
            <a:ext cx="10344417" cy="1175563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98" indent="0">
              <a:buNone/>
              <a:defRPr sz="3675" b="1"/>
            </a:lvl2pPr>
            <a:lvl3pPr marL="1680195" indent="0">
              <a:buNone/>
              <a:defRPr sz="3307" b="1"/>
            </a:lvl3pPr>
            <a:lvl4pPr marL="2520293" indent="0">
              <a:buNone/>
              <a:defRPr sz="2940" b="1"/>
            </a:lvl4pPr>
            <a:lvl5pPr marL="3360390" indent="0">
              <a:buNone/>
              <a:defRPr sz="2940" b="1"/>
            </a:lvl5pPr>
            <a:lvl6pPr marL="4200488" indent="0">
              <a:buNone/>
              <a:defRPr sz="2940" b="1"/>
            </a:lvl6pPr>
            <a:lvl7pPr marL="5040585" indent="0">
              <a:buNone/>
              <a:defRPr sz="2940" b="1"/>
            </a:lvl7pPr>
            <a:lvl8pPr marL="5880683" indent="0">
              <a:buNone/>
              <a:defRPr sz="2940" b="1"/>
            </a:lvl8pPr>
            <a:lvl9pPr marL="6720780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3" y="3996334"/>
            <a:ext cx="10344417" cy="7260491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09/10/2025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5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73B05D2-7972-4AAE-8922-9C869C3A3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372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09/10/2025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5608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09/10/2025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4050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2" cy="2135267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3" y="501731"/>
            <a:ext cx="13082885" cy="10755095"/>
          </a:xfrm>
        </p:spPr>
        <p:txBody>
          <a:bodyPr/>
          <a:lstStyle>
            <a:lvl1pPr>
              <a:defRPr sz="5880"/>
            </a:lvl1pPr>
            <a:lvl2pPr>
              <a:defRPr sz="5145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2" cy="8619829"/>
          </a:xfrm>
        </p:spPr>
        <p:txBody>
          <a:bodyPr/>
          <a:lstStyle>
            <a:lvl1pPr marL="0" indent="0">
              <a:buNone/>
              <a:defRPr sz="2572"/>
            </a:lvl1pPr>
            <a:lvl2pPr marL="840098" indent="0">
              <a:buNone/>
              <a:defRPr sz="2205"/>
            </a:lvl2pPr>
            <a:lvl3pPr marL="1680195" indent="0">
              <a:buNone/>
              <a:defRPr sz="1837"/>
            </a:lvl3pPr>
            <a:lvl4pPr marL="2520293" indent="0">
              <a:buNone/>
              <a:defRPr sz="1654"/>
            </a:lvl4pPr>
            <a:lvl5pPr marL="3360390" indent="0">
              <a:buNone/>
              <a:defRPr sz="1654"/>
            </a:lvl5pPr>
            <a:lvl6pPr marL="4200488" indent="0">
              <a:buNone/>
              <a:defRPr sz="1654"/>
            </a:lvl6pPr>
            <a:lvl7pPr marL="5040585" indent="0">
              <a:buNone/>
              <a:defRPr sz="1654"/>
            </a:lvl7pPr>
            <a:lvl8pPr marL="5880683" indent="0">
              <a:buNone/>
              <a:defRPr sz="1654"/>
            </a:lvl8pPr>
            <a:lvl9pPr marL="6720780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09/10/2025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197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5880"/>
            </a:lvl1pPr>
            <a:lvl2pPr marL="840098" indent="0">
              <a:buNone/>
              <a:defRPr sz="5145"/>
            </a:lvl2pPr>
            <a:lvl3pPr marL="1680195" indent="0">
              <a:buNone/>
              <a:defRPr sz="4410"/>
            </a:lvl3pPr>
            <a:lvl4pPr marL="2520293" indent="0">
              <a:buNone/>
              <a:defRPr sz="3675"/>
            </a:lvl4pPr>
            <a:lvl5pPr marL="3360390" indent="0">
              <a:buNone/>
              <a:defRPr sz="3675"/>
            </a:lvl5pPr>
            <a:lvl6pPr marL="4200488" indent="0">
              <a:buNone/>
              <a:defRPr sz="3675"/>
            </a:lvl6pPr>
            <a:lvl7pPr marL="5040585" indent="0">
              <a:buNone/>
              <a:defRPr sz="3675"/>
            </a:lvl7pPr>
            <a:lvl8pPr marL="5880683" indent="0">
              <a:buNone/>
              <a:defRPr sz="3675"/>
            </a:lvl8pPr>
            <a:lvl9pPr marL="6720780" indent="0">
              <a:buNone/>
              <a:defRPr sz="367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2572"/>
            </a:lvl1pPr>
            <a:lvl2pPr marL="840098" indent="0">
              <a:buNone/>
              <a:defRPr sz="2205"/>
            </a:lvl2pPr>
            <a:lvl3pPr marL="1680195" indent="0">
              <a:buNone/>
              <a:defRPr sz="1837"/>
            </a:lvl3pPr>
            <a:lvl4pPr marL="2520293" indent="0">
              <a:buNone/>
              <a:defRPr sz="1654"/>
            </a:lvl4pPr>
            <a:lvl5pPr marL="3360390" indent="0">
              <a:buNone/>
              <a:defRPr sz="1654"/>
            </a:lvl5pPr>
            <a:lvl6pPr marL="4200488" indent="0">
              <a:buNone/>
              <a:defRPr sz="1654"/>
            </a:lvl6pPr>
            <a:lvl7pPr marL="5040585" indent="0">
              <a:buNone/>
              <a:defRPr sz="1654"/>
            </a:lvl7pPr>
            <a:lvl8pPr marL="5880683" indent="0">
              <a:buNone/>
              <a:defRPr sz="1654"/>
            </a:lvl8pPr>
            <a:lvl9pPr marL="6720780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09/10/2025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4251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1388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09/10/2025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980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70151" y="504699"/>
            <a:ext cx="21062635" cy="107521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920A-650F-4B0C-937D-C616DBB92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98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6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0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3"/>
            <a:ext cx="10344418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F2C4F76-FBE2-4C90-920C-635333EC7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3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190C51-6285-475C-8E31-C486F8895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1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E332657-FE67-439B-9628-0B515AE7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0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9B4F24-A1A9-42A2-A5B3-7EA28233B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8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700" indent="0">
              <a:buNone/>
              <a:defRPr sz="6300"/>
            </a:lvl2pPr>
            <a:lvl3pPr marL="2057400" indent="0">
              <a:buNone/>
              <a:defRPr sz="5400"/>
            </a:lvl3pPr>
            <a:lvl4pPr marL="3086100" indent="0">
              <a:buNone/>
              <a:defRPr sz="4500"/>
            </a:lvl4pPr>
            <a:lvl5pPr marL="4114800" indent="0">
              <a:buNone/>
              <a:defRPr sz="4500"/>
            </a:lvl5pPr>
            <a:lvl6pPr marL="5143500" indent="0">
              <a:buNone/>
              <a:defRPr sz="4500"/>
            </a:lvl6pPr>
            <a:lvl7pPr marL="6172200" indent="0">
              <a:buNone/>
              <a:defRPr sz="4500"/>
            </a:lvl7pPr>
            <a:lvl8pPr marL="7200900" indent="0">
              <a:buNone/>
              <a:defRPr sz="4500"/>
            </a:lvl8pPr>
            <a:lvl9pPr marL="8229600" indent="0">
              <a:buNone/>
              <a:defRPr sz="4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FADBD4C-8B86-493C-9651-E2955F3A8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6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6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1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803D5A07-ED0E-4B1C-B1A0-CE104315B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  <p:sldLayoutId id="2147484355" r:id="rId8"/>
    <p:sldLayoutId id="2147484356" r:id="rId9"/>
    <p:sldLayoutId id="2147484357" r:id="rId10"/>
    <p:sldLayoutId id="21474843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7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4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61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8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525" indent="-77152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638" indent="-642938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750" indent="-51435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450" indent="-514350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9150" indent="-514350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8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5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52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9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170146" y="504647"/>
            <a:ext cx="21062633" cy="2100263"/>
          </a:xfrm>
          <a:prstGeom prst="rect">
            <a:avLst/>
          </a:prstGeom>
        </p:spPr>
        <p:txBody>
          <a:bodyPr vert="horz" lIns="205740" tIns="102870" rIns="205740" bIns="10287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170146" y="2940368"/>
            <a:ext cx="21062633" cy="865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170146" y="11790641"/>
            <a:ext cx="5460683" cy="670917"/>
          </a:xfrm>
          <a:prstGeom prst="rect">
            <a:avLst/>
          </a:prstGeom>
        </p:spPr>
        <p:txBody>
          <a:bodyPr vert="horz" lIns="205740" tIns="102870" rIns="205740" bIns="102870" anchor="b"/>
          <a:lstStyle>
            <a:lvl1pPr algn="l" eaLnBrk="1" latinLnBrk="0" hangingPunct="1">
              <a:spcBef>
                <a:spcPct val="50000"/>
              </a:spcBef>
              <a:defRPr kumimoji="0" sz="27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996000" y="11790641"/>
            <a:ext cx="7410926" cy="670917"/>
          </a:xfrm>
          <a:prstGeom prst="rect">
            <a:avLst/>
          </a:prstGeom>
        </p:spPr>
        <p:txBody>
          <a:bodyPr vert="horz" lIns="205740" tIns="102870" rIns="205740" bIns="102870" anchor="b"/>
          <a:lstStyle>
            <a:lvl1pPr algn="ctr" eaLnBrk="1" latinLnBrk="0" hangingPunct="1">
              <a:spcBef>
                <a:spcPct val="50000"/>
              </a:spcBef>
              <a:defRPr kumimoji="0" sz="27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282535" y="11790641"/>
            <a:ext cx="1950244" cy="670917"/>
          </a:xfrm>
          <a:prstGeom prst="rect">
            <a:avLst/>
          </a:prstGeom>
        </p:spPr>
        <p:txBody>
          <a:bodyPr vert="horz" lIns="0" tIns="102870" rIns="0" bIns="102870" anchor="b"/>
          <a:lstStyle>
            <a:lvl1pPr algn="r" eaLnBrk="1" latinLnBrk="0" hangingPunct="1">
              <a:spcBef>
                <a:spcPct val="50000"/>
              </a:spcBef>
              <a:defRPr kumimoji="0" sz="27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+mn-cs"/>
              </a:defRPr>
            </a:lvl1pPr>
          </a:lstStyle>
          <a:p>
            <a:pPr>
              <a:defRPr/>
            </a:pPr>
            <a:fld id="{3E38D0A4-CBC4-4A24-ADE5-A82635424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  <p:sldLayoutId id="214748437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2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2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2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2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200" b="1">
          <a:solidFill>
            <a:schemeClr val="tx1"/>
          </a:solidFill>
          <a:latin typeface="Lucida Sans" pitchFamily="34" charset="0"/>
        </a:defRPr>
      </a:lvl5pPr>
      <a:lvl6pPr marL="1028700" algn="ctr" rtl="0" fontAlgn="base">
        <a:spcBef>
          <a:spcPct val="0"/>
        </a:spcBef>
        <a:spcAft>
          <a:spcPct val="0"/>
        </a:spcAft>
        <a:defRPr sz="9200" b="1">
          <a:solidFill>
            <a:schemeClr val="tx1"/>
          </a:solidFill>
          <a:latin typeface="Lucida Sans" pitchFamily="34" charset="0"/>
        </a:defRPr>
      </a:lvl6pPr>
      <a:lvl7pPr marL="2057400" algn="ctr" rtl="0" fontAlgn="base">
        <a:spcBef>
          <a:spcPct val="0"/>
        </a:spcBef>
        <a:spcAft>
          <a:spcPct val="0"/>
        </a:spcAft>
        <a:defRPr sz="9200" b="1">
          <a:solidFill>
            <a:schemeClr val="tx1"/>
          </a:solidFill>
          <a:latin typeface="Lucida Sans" pitchFamily="34" charset="0"/>
        </a:defRPr>
      </a:lvl7pPr>
      <a:lvl8pPr marL="3086100" algn="ctr" rtl="0" fontAlgn="base">
        <a:spcBef>
          <a:spcPct val="0"/>
        </a:spcBef>
        <a:spcAft>
          <a:spcPct val="0"/>
        </a:spcAft>
        <a:defRPr sz="9200" b="1">
          <a:solidFill>
            <a:schemeClr val="tx1"/>
          </a:solidFill>
          <a:latin typeface="Lucida Sans" pitchFamily="34" charset="0"/>
        </a:defRPr>
      </a:lvl8pPr>
      <a:lvl9pPr marL="4114800" algn="ctr" rtl="0" fontAlgn="base">
        <a:spcBef>
          <a:spcPct val="0"/>
        </a:spcBef>
        <a:spcAft>
          <a:spcPct val="0"/>
        </a:spcAft>
        <a:defRPr sz="9200" b="1">
          <a:solidFill>
            <a:schemeClr val="tx1"/>
          </a:solidFill>
          <a:latin typeface="Lucida Sans" pitchFamily="34" charset="0"/>
        </a:defRPr>
      </a:lvl9pPr>
    </p:titleStyle>
    <p:bodyStyle>
      <a:lvl1pPr marL="1232298" indent="-925117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953817" indent="-63579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550319" indent="-5143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3043238" indent="-410767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3475436" indent="-410767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3970782" indent="-4114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4423410" indent="-4114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038" indent="-4114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5328666" indent="-4114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6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6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1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FA52A5-FB0B-44D5-B19F-2401A8BDA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8" r:id="rId2"/>
    <p:sldLayoutId id="2147484339" r:id="rId3"/>
    <p:sldLayoutId id="2147484340" r:id="rId4"/>
    <p:sldLayoutId id="2147484341" r:id="rId5"/>
    <p:sldLayoutId id="2147484342" r:id="rId6"/>
    <p:sldLayoutId id="2147484343" r:id="rId7"/>
    <p:sldLayoutId id="2147484344" r:id="rId8"/>
    <p:sldLayoutId id="2147484345" r:id="rId9"/>
    <p:sldLayoutId id="2147484346" r:id="rId10"/>
    <p:sldLayoutId id="21474843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7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4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61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8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525" indent="-77152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638" indent="-642938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750" indent="-51435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450" indent="-514350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9150" indent="-514350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8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5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52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9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0147" y="504647"/>
            <a:ext cx="21062633" cy="2100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7" y="2940368"/>
            <a:ext cx="21062633" cy="8316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0146" y="11679795"/>
            <a:ext cx="5460683" cy="670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BA3EC-12A9-4F78-96C4-88B75DBB07AF}" type="datetimeFigureOut">
              <a:rPr lang="en-GB" smtClean="0"/>
              <a:pPr/>
              <a:t>09/10/2025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6001" y="11679795"/>
            <a:ext cx="7410926" cy="670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72096" y="11679795"/>
            <a:ext cx="5460683" cy="670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18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  <p:sldLayoutId id="2147484384" r:id="rId12"/>
  </p:sldLayoutIdLst>
  <p:txStyles>
    <p:titleStyle>
      <a:lvl1pPr algn="ctr" defTabSz="1680195" rtl="0" eaLnBrk="1" latinLnBrk="0" hangingPunct="1">
        <a:spcBef>
          <a:spcPct val="0"/>
        </a:spcBef>
        <a:buNone/>
        <a:defRPr sz="80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0073" indent="-630073" algn="l" defTabSz="1680195" rtl="0" eaLnBrk="1" latinLnBrk="0" hangingPunct="1">
        <a:spcBef>
          <a:spcPct val="20000"/>
        </a:spcBef>
        <a:buFont typeface="Arial" panose="020B0604020202020204" pitchFamily="34" charset="0"/>
        <a:buChar char="•"/>
        <a:defRPr sz="5880" kern="1200">
          <a:solidFill>
            <a:schemeClr val="tx1"/>
          </a:solidFill>
          <a:latin typeface="+mn-lt"/>
          <a:ea typeface="+mn-ea"/>
          <a:cs typeface="+mn-cs"/>
        </a:defRPr>
      </a:lvl1pPr>
      <a:lvl2pPr marL="1365159" indent="-525061" algn="l" defTabSz="1680195" rtl="0" eaLnBrk="1" latinLnBrk="0" hangingPunct="1">
        <a:spcBef>
          <a:spcPct val="20000"/>
        </a:spcBef>
        <a:buFont typeface="Arial" panose="020B0604020202020204" pitchFamily="34" charset="0"/>
        <a:buChar char="–"/>
        <a:defRPr sz="5145" kern="1200">
          <a:solidFill>
            <a:schemeClr val="tx1"/>
          </a:solidFill>
          <a:latin typeface="+mn-lt"/>
          <a:ea typeface="+mn-ea"/>
          <a:cs typeface="+mn-cs"/>
        </a:defRPr>
      </a:lvl2pPr>
      <a:lvl3pPr marL="2100244" indent="-420049" algn="l" defTabSz="1680195" rtl="0" eaLnBrk="1" latinLnBrk="0" hangingPunct="1">
        <a:spcBef>
          <a:spcPct val="20000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2940341" indent="-420049" algn="l" defTabSz="1680195" rtl="0" eaLnBrk="1" latinLnBrk="0" hangingPunct="1">
        <a:spcBef>
          <a:spcPct val="20000"/>
        </a:spcBef>
        <a:buFont typeface="Arial" panose="020B0604020202020204" pitchFamily="34" charset="0"/>
        <a:buChar char="–"/>
        <a:defRPr sz="3675" kern="1200">
          <a:solidFill>
            <a:schemeClr val="tx1"/>
          </a:solidFill>
          <a:latin typeface="+mn-lt"/>
          <a:ea typeface="+mn-ea"/>
          <a:cs typeface="+mn-cs"/>
        </a:defRPr>
      </a:lvl4pPr>
      <a:lvl5pPr marL="3780439" indent="-420049" algn="l" defTabSz="1680195" rtl="0" eaLnBrk="1" latinLnBrk="0" hangingPunct="1">
        <a:spcBef>
          <a:spcPct val="20000"/>
        </a:spcBef>
        <a:buFont typeface="Arial" panose="020B0604020202020204" pitchFamily="34" charset="0"/>
        <a:buChar char="»"/>
        <a:defRPr sz="3675" kern="1200">
          <a:solidFill>
            <a:schemeClr val="tx1"/>
          </a:solidFill>
          <a:latin typeface="+mn-lt"/>
          <a:ea typeface="+mn-ea"/>
          <a:cs typeface="+mn-cs"/>
        </a:defRPr>
      </a:lvl5pPr>
      <a:lvl6pPr marL="4620537" indent="-420049" algn="l" defTabSz="16801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6pPr>
      <a:lvl7pPr marL="5460634" indent="-420049" algn="l" defTabSz="16801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7pPr>
      <a:lvl8pPr marL="6300732" indent="-420049" algn="l" defTabSz="16801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8pPr>
      <a:lvl9pPr marL="7140829" indent="-420049" algn="l" defTabSz="16801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0195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98" algn="l" defTabSz="1680195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195" algn="l" defTabSz="1680195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293" algn="l" defTabSz="1680195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390" algn="l" defTabSz="1680195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488" algn="l" defTabSz="1680195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585" algn="l" defTabSz="1680195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683" algn="l" defTabSz="1680195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780" algn="l" defTabSz="1680195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63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1485438" y="618461"/>
            <a:ext cx="11305256" cy="1136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28 </a:t>
            </a:r>
            <a:r>
              <a:rPr kumimoji="0" lang="en-US" sz="1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t’Ottubru</a:t>
            </a:r>
            <a:r>
              <a:rPr kumimoji="0" lang="en-US" sz="1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- </a:t>
            </a:r>
            <a:r>
              <a:rPr kumimoji="0" lang="en-US" sz="1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Festa</a:t>
            </a:r>
            <a:r>
              <a:rPr kumimoji="0" lang="en-US" sz="1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ta’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San </a:t>
            </a:r>
            <a:r>
              <a:rPr kumimoji="0" lang="en-US" sz="155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Xmun</a:t>
            </a:r>
            <a:r>
              <a:rPr kumimoji="0" lang="en-US" sz="15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u San </a:t>
            </a:r>
            <a:r>
              <a:rPr kumimoji="0" lang="en-US" sz="155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Ġuda</a:t>
            </a:r>
            <a:r>
              <a:rPr kumimoji="0" lang="en-US" sz="15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.</a:t>
            </a:r>
            <a:endParaRPr kumimoji="0" lang="mt-MT" sz="155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appostli</a:t>
            </a:r>
            <a:endParaRPr kumimoji="0" lang="en-US" sz="155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pic>
        <p:nvPicPr>
          <p:cNvPr id="1026" name="Picture 2" descr="Feast of Saints Simon and Jude, Apostles – Good Shepherd">
            <a:extLst>
              <a:ext uri="{FF2B5EF4-FFF2-40B4-BE49-F238E27FC236}">
                <a16:creationId xmlns:a16="http://schemas.microsoft.com/office/drawing/2014/main" id="{A1B8E778-AF24-759C-7BE0-BB301587E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042650" cy="1260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99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63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982073" y="1434071"/>
            <a:ext cx="19438779" cy="973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</a:t>
            </a: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Ittra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 Pawl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Appostlu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lill-Efesin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Ef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2, 19-22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54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7436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342820" y="299995"/>
            <a:ext cx="22574408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 err="1">
                <a:solidFill>
                  <a:srgbClr val="000000"/>
                </a:solidFill>
                <a:latin typeface="Times New Roman" pitchFamily="18" charset="0"/>
              </a:rPr>
              <a:t>Ħuti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GB" altLang="mt-MT" sz="15500" dirty="0" err="1">
                <a:solidFill>
                  <a:srgbClr val="000000"/>
                </a:solidFill>
                <a:latin typeface="Times New Roman" pitchFamily="18" charset="0"/>
              </a:rPr>
              <a:t>M’għadkomx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rgbClr val="000000"/>
                </a:solidFill>
                <a:latin typeface="Times New Roman" pitchFamily="18" charset="0"/>
              </a:rPr>
              <a:t>aktar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rgbClr val="000000"/>
                </a:solidFill>
                <a:latin typeface="Times New Roman" pitchFamily="18" charset="0"/>
              </a:rPr>
              <a:t>barranin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 u </a:t>
            </a:r>
            <a:r>
              <a:rPr lang="en-GB" altLang="mt-MT" sz="15500" dirty="0" err="1">
                <a:solidFill>
                  <a:srgbClr val="000000"/>
                </a:solidFill>
                <a:latin typeface="Times New Roman" pitchFamily="18" charset="0"/>
              </a:rPr>
              <a:t>għorba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altLang="mt-MT" sz="15500" dirty="0" err="1">
                <a:solidFill>
                  <a:srgbClr val="000000"/>
                </a:solidFill>
                <a:latin typeface="Times New Roman" pitchFamily="18" charset="0"/>
              </a:rPr>
              <a:t>imma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rgbClr val="000000"/>
                </a:solidFill>
                <a:latin typeface="Times New Roman" pitchFamily="18" charset="0"/>
              </a:rPr>
              <a:t>intom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rgbClr val="000000"/>
                </a:solidFill>
                <a:latin typeface="Times New Roman" pitchFamily="18" charset="0"/>
              </a:rPr>
              <a:t>ċittadini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rgbClr val="000000"/>
                </a:solidFill>
                <a:latin typeface="Times New Roman" pitchFamily="18" charset="0"/>
              </a:rPr>
              <a:t>flimkien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mal-</a:t>
            </a:r>
            <a:r>
              <a:rPr lang="en-GB" altLang="mt-MT" sz="15500" dirty="0" err="1">
                <a:solidFill>
                  <a:srgbClr val="000000"/>
                </a:solidFill>
                <a:latin typeface="Times New Roman" pitchFamily="18" charset="0"/>
              </a:rPr>
              <a:t>qaddisin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 u </a:t>
            </a:r>
            <a:r>
              <a:rPr lang="en-GB" altLang="mt-MT" sz="15500" dirty="0" err="1">
                <a:solidFill>
                  <a:srgbClr val="000000"/>
                </a:solidFill>
                <a:latin typeface="Times New Roman" pitchFamily="18" charset="0"/>
              </a:rPr>
              <a:t>nies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 tad-dar ta’ Alla, </a:t>
            </a:r>
          </a:p>
        </p:txBody>
      </p:sp>
    </p:spTree>
    <p:extLst>
      <p:ext uri="{BB962C8B-B14F-4D97-AF65-F5344CB8AC3E}">
        <p14:creationId xmlns:p14="http://schemas.microsoft.com/office/powerpoint/2010/main" val="2481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-1" y="1426376"/>
            <a:ext cx="23402925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mibnija </a:t>
            </a:r>
            <a:r>
              <a:rPr lang="en-GB" altLang="mt-MT" sz="15500" dirty="0" err="1">
                <a:solidFill>
                  <a:srgbClr val="000000"/>
                </a:solidFill>
                <a:latin typeface="Times New Roman" pitchFamily="18" charset="0"/>
              </a:rPr>
              <a:t>lkoll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rgbClr val="000000"/>
                </a:solidFill>
                <a:latin typeface="Times New Roman" pitchFamily="18" charset="0"/>
              </a:rPr>
              <a:t>fuqis-sisien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mt-MT" altLang="mt-MT" sz="155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tal-</a:t>
            </a:r>
            <a:r>
              <a:rPr lang="en-GB" altLang="mt-MT" sz="15500" dirty="0" err="1">
                <a:solidFill>
                  <a:srgbClr val="000000"/>
                </a:solidFill>
                <a:latin typeface="Times New Roman" pitchFamily="18" charset="0"/>
              </a:rPr>
              <a:t>appostli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 u</a:t>
            </a:r>
            <a:r>
              <a:rPr lang="mt-MT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tal-</a:t>
            </a:r>
            <a:r>
              <a:rPr lang="en-GB" altLang="mt-MT" sz="15500" dirty="0" err="1">
                <a:solidFill>
                  <a:srgbClr val="000000"/>
                </a:solidFill>
                <a:latin typeface="Times New Roman" pitchFamily="18" charset="0"/>
              </a:rPr>
              <a:t>profeti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mt-MT" altLang="mt-MT" sz="15500" dirty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GB" altLang="mt-MT" sz="15500" dirty="0" err="1">
                <a:solidFill>
                  <a:srgbClr val="000000"/>
                </a:solidFill>
                <a:latin typeface="Times New Roman" pitchFamily="18" charset="0"/>
              </a:rPr>
              <a:t>ejn</a:t>
            </a:r>
            <a:r>
              <a:rPr lang="mt-MT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Kristu Ġesù hu l-</a:t>
            </a:r>
            <a:r>
              <a:rPr lang="en-GB" altLang="mt-MT" sz="15500" dirty="0" err="1">
                <a:solidFill>
                  <a:srgbClr val="000000"/>
                </a:solidFill>
                <a:latin typeface="Times New Roman" pitchFamily="18" charset="0"/>
              </a:rPr>
              <a:t>ġebla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mt-MT" altLang="mt-MT" sz="155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tax-</a:t>
            </a:r>
            <a:r>
              <a:rPr lang="en-GB" altLang="mt-MT" sz="15500" dirty="0" err="1">
                <a:solidFill>
                  <a:srgbClr val="000000"/>
                </a:solidFill>
                <a:latin typeface="Times New Roman" pitchFamily="18" charset="0"/>
              </a:rPr>
              <a:t>xewka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endParaRPr lang="mt-MT" altLang="mt-MT" sz="155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418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0" y="233742"/>
            <a:ext cx="23402925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Fih il-</a:t>
            </a:r>
            <a:r>
              <a:rPr lang="en-GB" altLang="mt-MT" sz="15500" dirty="0" err="1">
                <a:solidFill>
                  <a:srgbClr val="000000"/>
                </a:solidFill>
                <a:latin typeface="Times New Roman" pitchFamily="18" charset="0"/>
              </a:rPr>
              <a:t>bini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 kollu, </a:t>
            </a:r>
            <a:r>
              <a:rPr lang="en-GB" altLang="mt-MT" sz="15500" dirty="0" err="1">
                <a:solidFill>
                  <a:srgbClr val="000000"/>
                </a:solidFill>
                <a:latin typeface="Times New Roman" pitchFamily="18" charset="0"/>
              </a:rPr>
              <a:t>marbut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 sewwa, </a:t>
            </a:r>
            <a:r>
              <a:rPr lang="en-GB" altLang="mt-MT" sz="15500" dirty="0" err="1">
                <a:solidFill>
                  <a:srgbClr val="000000"/>
                </a:solidFill>
                <a:latin typeface="Times New Roman" pitchFamily="18" charset="0"/>
              </a:rPr>
              <a:t>jitla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’ f’ </a:t>
            </a:r>
            <a:r>
              <a:rPr lang="en-GB" altLang="mt-MT" sz="15500" dirty="0" err="1">
                <a:solidFill>
                  <a:srgbClr val="000000"/>
                </a:solidFill>
                <a:latin typeface="Times New Roman" pitchFamily="18" charset="0"/>
              </a:rPr>
              <a:t>tempjuqaddis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 fil-Mulej; fih</a:t>
            </a:r>
            <a:r>
              <a:rPr lang="mt-MT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intom ukoll, </a:t>
            </a:r>
            <a:endParaRPr lang="mt-MT" altLang="mt-MT" sz="155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 err="1">
                <a:solidFill>
                  <a:srgbClr val="000000"/>
                </a:solidFill>
                <a:latin typeface="Times New Roman" pitchFamily="18" charset="0"/>
              </a:rPr>
              <a:t>fl-Ispirtu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altLang="mt-MT" sz="15500" dirty="0" err="1">
                <a:solidFill>
                  <a:srgbClr val="000000"/>
                </a:solidFill>
                <a:latin typeface="Times New Roman" pitchFamily="18" charset="0"/>
              </a:rPr>
              <a:t>tinbnew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rgbClr val="000000"/>
                </a:solidFill>
                <a:latin typeface="Times New Roman" pitchFamily="18" charset="0"/>
              </a:rPr>
              <a:t>flimkien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rgbClr val="000000"/>
                </a:solidFill>
                <a:latin typeface="Times New Roman" pitchFamily="18" charset="0"/>
              </a:rPr>
              <a:t>f’dar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 fejn </a:t>
            </a:r>
            <a:r>
              <a:rPr lang="mt-MT" altLang="mt-MT" sz="15500" dirty="0">
                <a:solidFill>
                  <a:srgbClr val="000000"/>
                </a:solidFill>
                <a:latin typeface="Times New Roman" pitchFamily="18" charset="0"/>
              </a:rPr>
              <a:t>j</a:t>
            </a:r>
            <a:r>
              <a:rPr lang="en-GB" altLang="mt-MT" sz="15500" dirty="0" err="1">
                <a:solidFill>
                  <a:srgbClr val="000000"/>
                </a:solidFill>
                <a:latin typeface="Times New Roman" pitchFamily="18" charset="0"/>
              </a:rPr>
              <a:t>għammar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rgbClr val="000000"/>
                </a:solidFill>
                <a:latin typeface="Times New Roman" pitchFamily="18" charset="0"/>
              </a:rPr>
              <a:t>Alla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mt-MT" altLang="mt-MT" sz="155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418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5" name="Text Box 3"/>
          <p:cNvSpPr txBox="1">
            <a:spLocks noChangeArrowheads="1"/>
          </p:cNvSpPr>
          <p:nvPr/>
        </p:nvSpPr>
        <p:spPr bwMode="auto">
          <a:xfrm>
            <a:off x="414258" y="4014771"/>
            <a:ext cx="22484685" cy="497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05740" tIns="102870" rIns="205740" bIns="10287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mt-MT" sz="15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mt-MT" sz="15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roddu</a:t>
            </a:r>
            <a:r>
              <a:rPr lang="en-GB" sz="15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46727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63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381422" y="4860627"/>
            <a:ext cx="20640080" cy="519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05740" tIns="102870" rIns="205740" bIns="1028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Mal-art kollha jasal leħinhom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55C504-26F6-A55F-24A2-1329BBB16867}"/>
              </a:ext>
            </a:extLst>
          </p:cNvPr>
          <p:cNvSpPr txBox="1"/>
          <p:nvPr/>
        </p:nvSpPr>
        <p:spPr>
          <a:xfrm>
            <a:off x="828254" y="612155"/>
            <a:ext cx="18362040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Salm Responsorjali</a:t>
            </a:r>
            <a:endParaRPr kumimoji="0" lang="en-US" sz="15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85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414258" y="1476251"/>
            <a:ext cx="22502970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</a:t>
            </a: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smewwiet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ixandru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altLang="mt-MT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</a:t>
            </a: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għmil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idejh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tħabbar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firxa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tas-sema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altLang="mt-MT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137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414258" y="1443003"/>
            <a:ext cx="22502970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Jum </a:t>
            </a: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-ieħor jagħti </a:t>
            </a:r>
            <a:endParaRPr lang="mt-MT" altLang="mt-MT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aħbar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lejl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-ieħor </a:t>
            </a: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iwassal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</a:t>
            </a: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tagħrif</a:t>
            </a:r>
            <a:r>
              <a:rPr lang="mt-MT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US" altLang="mt-MT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49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Box 4"/>
          <p:cNvSpPr txBox="1">
            <a:spLocks noChangeArrowheads="1"/>
          </p:cNvSpPr>
          <p:nvPr/>
        </p:nvSpPr>
        <p:spPr bwMode="auto">
          <a:xfrm>
            <a:off x="1097012" y="3811645"/>
            <a:ext cx="21208901" cy="497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Mal-art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kollha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jasal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leħinhom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890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824792" y="1404243"/>
            <a:ext cx="21566445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M’hemmx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aħbar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anqas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kliem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M’ </a:t>
            </a: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hemmx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leħen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ma </a:t>
            </a: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jistemax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5840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773" y="2560044"/>
            <a:ext cx="22685378" cy="748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19" tIns="46505" rIns="93019" bIns="46505">
            <a:spAutoFit/>
          </a:bodyPr>
          <a:lstStyle/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fr-F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`l Alla</a:t>
            </a:r>
            <a:r>
              <a:rPr lang="mt-MT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</a:t>
            </a:r>
            <a:r>
              <a:rPr lang="mt-MT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ħoli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endParaRPr lang="mt-MT" altLang="ko-KR" sz="160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tas-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smewwiet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</a:t>
            </a:r>
            <a:r>
              <a:rPr lang="mt-MT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u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paċi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fl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-art</a:t>
            </a:r>
            <a:r>
              <a:rPr lang="mt-MT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lill-bnedmin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ta’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rieda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tajba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.</a:t>
            </a:r>
            <a:endParaRPr lang="en-GB" altLang="ko-KR" sz="160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906052" y="1448508"/>
            <a:ext cx="21566445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Mal-art </a:t>
            </a: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jasal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leħinhom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altLang="mt-MT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ad-</a:t>
            </a: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dinja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jinxtered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kliemhom</a:t>
            </a:r>
            <a:r>
              <a:rPr lang="en-GB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US" altLang="mt-MT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013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Box 4"/>
          <p:cNvSpPr txBox="1">
            <a:spLocks noChangeArrowheads="1"/>
          </p:cNvSpPr>
          <p:nvPr/>
        </p:nvSpPr>
        <p:spPr bwMode="auto">
          <a:xfrm>
            <a:off x="1243280" y="4317206"/>
            <a:ext cx="21208901" cy="497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Mal-art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kollha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jasal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leħinhom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474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CC187A-E2D2-4645-B57F-4A9636B06325}"/>
              </a:ext>
            </a:extLst>
          </p:cNvPr>
          <p:cNvSpPr/>
          <p:nvPr/>
        </p:nvSpPr>
        <p:spPr>
          <a:xfrm>
            <a:off x="3156608" y="3898270"/>
            <a:ext cx="17089707" cy="4805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5312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2" name="Hallelujah CHOIR">
            <a:hlinkClick r:id="" action="ppaction://media"/>
            <a:extLst>
              <a:ext uri="{FF2B5EF4-FFF2-40B4-BE49-F238E27FC236}">
                <a16:creationId xmlns:a16="http://schemas.microsoft.com/office/drawing/2014/main" id="{B2D5EC8D-17C5-49A7-A895-1CAC0B691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82027" y="11498578"/>
            <a:ext cx="533024" cy="5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9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342820" y="215368"/>
            <a:ext cx="22645846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Lilek</a:t>
            </a:r>
            <a:r>
              <a:rPr lang="en-US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 o </a:t>
            </a:r>
            <a:r>
              <a:rPr lang="en-US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Alla</a:t>
            </a:r>
            <a:r>
              <a:rPr lang="en-US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 </a:t>
            </a:r>
            <a:r>
              <a:rPr lang="en-US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infaħħru</a:t>
            </a:r>
            <a:r>
              <a:rPr lang="en-US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: </a:t>
            </a:r>
            <a:endParaRPr lang="mt-MT" altLang="mt-MT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lilek</a:t>
            </a:r>
            <a:r>
              <a:rPr lang="en-US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bħala</a:t>
            </a:r>
            <a:r>
              <a:rPr lang="en-US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Mulej </a:t>
            </a:r>
            <a:r>
              <a:rPr lang="en-US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nistqarru</a:t>
            </a:r>
            <a:r>
              <a:rPr lang="en-US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.  </a:t>
            </a:r>
            <a:r>
              <a:rPr lang="en-US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Lilek</a:t>
            </a:r>
            <a:r>
              <a:rPr lang="en-US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tfaħħar</a:t>
            </a:r>
            <a:r>
              <a:rPr lang="en-US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 Mulej, </a:t>
            </a:r>
            <a:endParaRPr lang="mt-MT" altLang="mt-MT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il-</a:t>
            </a:r>
            <a:r>
              <a:rPr lang="en-US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ġemgħa</a:t>
            </a:r>
            <a:r>
              <a:rPr lang="en-US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glorjuża</a:t>
            </a:r>
            <a:r>
              <a:rPr lang="en-US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endParaRPr lang="mt-MT" altLang="mt-MT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tal-</a:t>
            </a:r>
            <a:r>
              <a:rPr lang="en-US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Appostli</a:t>
            </a:r>
            <a:r>
              <a:rPr lang="en-US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7789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CC187A-E2D2-4645-B57F-4A9636B06325}"/>
              </a:ext>
            </a:extLst>
          </p:cNvPr>
          <p:cNvSpPr/>
          <p:nvPr/>
        </p:nvSpPr>
        <p:spPr>
          <a:xfrm>
            <a:off x="3156608" y="3898271"/>
            <a:ext cx="17089707" cy="4805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5312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2" name="Hallelujah CHOIR">
            <a:hlinkClick r:id="" action="ppaction://media"/>
            <a:extLst>
              <a:ext uri="{FF2B5EF4-FFF2-40B4-BE49-F238E27FC236}">
                <a16:creationId xmlns:a16="http://schemas.microsoft.com/office/drawing/2014/main" id="{B2D5EC8D-17C5-49A7-A895-1CAC0B691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82027" y="11498578"/>
            <a:ext cx="533024" cy="5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0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63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6206" y="1260227"/>
            <a:ext cx="22538504" cy="1014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skont </a:t>
            </a:r>
            <a:endParaRPr lang="mt-MT" sz="155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6, 12-19</a:t>
            </a:r>
            <a:endParaRPr lang="en-GB" sz="10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Mulej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100" i="1" dirty="0">
              <a:solidFill>
                <a:srgbClr val="C00000"/>
              </a:solidFill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520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307102" y="1426376"/>
            <a:ext cx="22788722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Darba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fost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l-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oħrajn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Ġesù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ħareġ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lejn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l-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għoljiet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biex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jitlob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u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għadda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l-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lejl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fit-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talb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lil Alla. </a:t>
            </a:r>
            <a:endParaRPr lang="en-GB" altLang="mt-MT" sz="155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069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0" y="233741"/>
            <a:ext cx="23402925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Meta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sebaħ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sejjaħ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lejh </a:t>
            </a:r>
            <a:endParaRPr lang="mt-MT" altLang="mt-MT" sz="155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id-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dixxipli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tiegħu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uminnhom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għażel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tnax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li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mt-MT" altLang="mt-MT" sz="15500" dirty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emmiehom</a:t>
            </a:r>
            <a:r>
              <a:rPr lang="mt-MT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appostli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  <a:r>
              <a:rPr lang="mt-MT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Xmun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li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semmieh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Pietru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, u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ħuh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Indri,</a:t>
            </a:r>
            <a:r>
              <a:rPr lang="mt-MT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Ġakbu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endParaRPr lang="mt-MT" altLang="mt-MT" sz="155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068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-1" y="2619011"/>
            <a:ext cx="23402925" cy="736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Ġwanni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, Filippu, Bartilmew, Mattew, Tumas, </a:t>
            </a:r>
            <a:endParaRPr lang="mt-MT" altLang="mt-MT" sz="155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Ġakbu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ta’Alfew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mt-MT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altLang="mt-MT" sz="155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540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0813A-A005-2D36-D0D3-8FF806FF2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>
            <a:extLst>
              <a:ext uri="{FF2B5EF4-FFF2-40B4-BE49-F238E27FC236}">
                <a16:creationId xmlns:a16="http://schemas.microsoft.com/office/drawing/2014/main" id="{0B4EF455-4F6C-9AF0-16FD-D0FE04487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23" y="1426376"/>
            <a:ext cx="23402925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Xmun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imlaqqam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mt-MT" altLang="mt-MT" sz="155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l-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Imħeġġeġ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mt-MT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Ġuda ta’</a:t>
            </a:r>
            <a:r>
              <a:rPr lang="mt-MT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Ġakbu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mt-MT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u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Ġuda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l-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Iskarjota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li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mbagħad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ittradieh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GB" altLang="mt-MT" sz="155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887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773" y="1329577"/>
            <a:ext cx="22685378" cy="994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19" tIns="46505" rIns="93019" bIns="46505">
            <a:spAutoFit/>
          </a:bodyPr>
          <a:lstStyle/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Infaħħruk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lang="mt-MT" altLang="ko-KR" sz="160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inberkuk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lang="mt-MT" altLang="ko-KR" sz="160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nadurawk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lang="mt-MT" altLang="ko-KR" sz="160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mt-MT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nagħtuk ġieh. </a:t>
            </a:r>
            <a:endParaRPr lang="fr-FR" altLang="ko-KR" sz="160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94441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414258" y="157119"/>
            <a:ext cx="22502970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Imbagħad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niżel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magħhom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u</a:t>
            </a:r>
            <a:endParaRPr lang="mt-MT" altLang="mt-MT" sz="155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waqaf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f’wita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flimkien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ma’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kotra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kbira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ta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’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dixxipli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u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folla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kbira ta’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nies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minn kull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naħa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tal-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Lhudija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u</a:t>
            </a:r>
            <a:r>
              <a:rPr lang="mt-MT" altLang="mt-MT" sz="15500" dirty="0">
                <a:solidFill>
                  <a:srgbClr val="000000"/>
                </a:solidFill>
                <a:latin typeface="Times New Roman" pitchFamily="18" charset="0"/>
              </a:rPr>
              <a:t>....</a:t>
            </a:r>
          </a:p>
        </p:txBody>
      </p:sp>
    </p:spTree>
    <p:extLst>
      <p:ext uri="{BB962C8B-B14F-4D97-AF65-F5344CB8AC3E}">
        <p14:creationId xmlns:p14="http://schemas.microsoft.com/office/powerpoint/2010/main" val="3641040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342820" y="233742"/>
            <a:ext cx="22717284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solidFill>
                  <a:srgbClr val="000000"/>
                </a:solidFill>
                <a:latin typeface="Times New Roman" pitchFamily="18" charset="0"/>
              </a:rPr>
              <a:t>....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Ġerusalemm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u mix-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xtajta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ta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’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Tir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u Sidon.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Dawn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kienu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marru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biex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jisimgħuh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u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jfejjaqhom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mill-mard tagħhom. </a:t>
            </a:r>
            <a:endParaRPr lang="en-GB" altLang="mt-MT" sz="155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717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-1" y="233742"/>
            <a:ext cx="23402925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spc="-300" dirty="0">
                <a:solidFill>
                  <a:srgbClr val="000000"/>
                </a:solidFill>
                <a:latin typeface="Times New Roman" pitchFamily="18" charset="0"/>
              </a:rPr>
              <a:t>Min kien</a:t>
            </a:r>
            <a:r>
              <a:rPr lang="mt-MT" altLang="mt-MT" sz="15500" spc="-3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spc="-300" dirty="0" err="1">
                <a:solidFill>
                  <a:srgbClr val="000000"/>
                </a:solidFill>
                <a:latin typeface="Times New Roman" pitchFamily="18" charset="0"/>
              </a:rPr>
              <a:t>imħabbat</a:t>
            </a:r>
            <a:r>
              <a:rPr lang="en-US" altLang="mt-MT" sz="15500" spc="-300" dirty="0">
                <a:solidFill>
                  <a:srgbClr val="000000"/>
                </a:solidFill>
                <a:latin typeface="Times New Roman" pitchFamily="18" charset="0"/>
              </a:rPr>
              <a:t> mill-</a:t>
            </a:r>
            <a:r>
              <a:rPr lang="en-US" altLang="mt-MT" sz="15500" spc="-300" dirty="0" err="1">
                <a:solidFill>
                  <a:srgbClr val="000000"/>
                </a:solidFill>
                <a:latin typeface="Times New Roman" pitchFamily="18" charset="0"/>
              </a:rPr>
              <a:t>ispi</a:t>
            </a:r>
            <a:r>
              <a:rPr lang="mt-MT" altLang="mt-MT" sz="15500" spc="-300" dirty="0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US" altLang="mt-MT" sz="15500" spc="-300" dirty="0" err="1">
                <a:solidFill>
                  <a:srgbClr val="000000"/>
                </a:solidFill>
                <a:latin typeface="Times New Roman" pitchFamily="18" charset="0"/>
              </a:rPr>
              <a:t>ti</a:t>
            </a:r>
            <a:r>
              <a:rPr lang="en-US" altLang="mt-MT" sz="15500" spc="-3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ħżiena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kien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ifiq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;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u l-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kotra</a:t>
            </a:r>
            <a:r>
              <a:rPr lang="en-US" altLang="mt-MT" sz="15500" spc="-3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kienet</a:t>
            </a:r>
            <a:r>
              <a:rPr lang="mt-MT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tfittex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li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tmissu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għax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spc="-300" dirty="0" err="1">
                <a:solidFill>
                  <a:srgbClr val="000000"/>
                </a:solidFill>
                <a:latin typeface="Times New Roman" pitchFamily="18" charset="0"/>
              </a:rPr>
              <a:t>minnu</a:t>
            </a:r>
            <a:r>
              <a:rPr lang="en-US" altLang="mt-MT" sz="15500" spc="-3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spc="-300" dirty="0" err="1">
                <a:solidFill>
                  <a:srgbClr val="000000"/>
                </a:solidFill>
                <a:latin typeface="Times New Roman" pitchFamily="18" charset="0"/>
              </a:rPr>
              <a:t>kienet</a:t>
            </a:r>
            <a:r>
              <a:rPr lang="en-US" altLang="mt-MT" sz="15500" spc="-3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spc="-300" dirty="0" err="1">
                <a:solidFill>
                  <a:srgbClr val="000000"/>
                </a:solidFill>
                <a:latin typeface="Times New Roman" pitchFamily="18" charset="0"/>
              </a:rPr>
              <a:t>toħroġ</a:t>
            </a:r>
            <a:r>
              <a:rPr lang="en-US" altLang="mt-MT" sz="15500" spc="-3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spc="-300" dirty="0" err="1">
                <a:solidFill>
                  <a:srgbClr val="000000"/>
                </a:solidFill>
                <a:latin typeface="Times New Roman" pitchFamily="18" charset="0"/>
              </a:rPr>
              <a:t>qawwa</a:t>
            </a:r>
            <a:r>
              <a:rPr lang="en-US" altLang="mt-MT" sz="15500" spc="-3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spc="-300" dirty="0" err="1">
                <a:solidFill>
                  <a:srgbClr val="000000"/>
                </a:solidFill>
                <a:latin typeface="Times New Roman" pitchFamily="18" charset="0"/>
              </a:rPr>
              <a:t>li</a:t>
            </a:r>
            <a:r>
              <a:rPr lang="en-US" altLang="mt-MT" sz="15500" spc="-3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tfejjaq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lil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mt-MT" sz="15500" dirty="0" err="1">
                <a:solidFill>
                  <a:srgbClr val="000000"/>
                </a:solidFill>
                <a:latin typeface="Times New Roman" pitchFamily="18" charset="0"/>
              </a:rPr>
              <a:t>kulħadd</a:t>
            </a:r>
            <a:r>
              <a:rPr lang="en-US" altLang="mt-MT" sz="155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GB" altLang="mt-MT" sz="155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717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63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714379" y="3852515"/>
            <a:ext cx="22059973" cy="497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Tifħir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129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32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322765" y="159741"/>
            <a:ext cx="22757395" cy="1240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19" tIns="46505" rIns="93019" bIns="46505">
            <a:spAutoFit/>
          </a:bodyPr>
          <a:lstStyle/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Inroddulek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ħajr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mt-MT" altLang="ko-KR" sz="160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għall-glorja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kbira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tiegħek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  <a:r>
              <a:rPr lang="mt-MT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Alla, Sultan </a:t>
            </a:r>
            <a:endParaRPr lang="mt-MT" altLang="ko-KR" sz="160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tas-sema, </a:t>
            </a:r>
            <a:r>
              <a:rPr lang="mt-MT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60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 Missier li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tista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kollox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772159" y="1329577"/>
            <a:ext cx="21858607" cy="994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19" tIns="46505" rIns="93019" bIns="46505">
            <a:spAutoFit/>
          </a:bodyPr>
          <a:lstStyle/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Iben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waħdieni,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</a:t>
            </a:r>
            <a:r>
              <a:rPr lang="mt-MT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ù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60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mt-MT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Alla, 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Ħaruf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ta’ Alla, Bin il-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Missier</a:t>
            </a:r>
            <a:r>
              <a:rPr lang="mt-MT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endParaRPr lang="fr-FR" altLang="ko-KR" sz="160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790" y="159741"/>
            <a:ext cx="22541344" cy="12406532"/>
          </a:xfrm>
          <a:prstGeom prst="rect">
            <a:avLst/>
          </a:prstGeom>
        </p:spPr>
        <p:txBody>
          <a:bodyPr wrap="square" lIns="93019" tIns="46505" rIns="93019" bIns="46505">
            <a:spAutoFit/>
          </a:bodyPr>
          <a:lstStyle/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d-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</a:p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mt-MT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d-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mt-MT" altLang="ko-KR" sz="160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ilqa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t-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talb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tagħna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94782" y="35302"/>
            <a:ext cx="22685377" cy="1240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19" tIns="46505" rIns="93019" bIns="46505">
            <a:spAutoFit/>
          </a:bodyPr>
          <a:lstStyle/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qiegħed </a:t>
            </a:r>
            <a:r>
              <a:rPr lang="en-US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fuq</a:t>
            </a:r>
            <a:r>
              <a:rPr lang="en-US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il-</a:t>
            </a:r>
            <a:r>
              <a:rPr lang="en-US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lemin</a:t>
            </a:r>
            <a:r>
              <a:rPr lang="en-US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tal-Missier, </a:t>
            </a:r>
            <a:r>
              <a:rPr lang="en-US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en-US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en-US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r>
              <a:rPr lang="en-US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Għaliex</a:t>
            </a:r>
            <a:r>
              <a:rPr lang="en-US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Int waħdek Qaddis,</a:t>
            </a:r>
            <a:r>
              <a:rPr lang="mt-MT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waħdek </a:t>
            </a:r>
            <a:r>
              <a:rPr lang="en-US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en-US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</a:p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mt-MT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</a:t>
            </a:r>
            <a:r>
              <a:rPr lang="en-US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nt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mt-MT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w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aħdek</a:t>
            </a:r>
            <a:r>
              <a:rPr lang="mt-MT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il-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għoli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60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58774" y="1331609"/>
            <a:ext cx="22685377" cy="994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19" tIns="46505" rIns="93019" bIns="46505">
            <a:spAutoFit/>
          </a:bodyPr>
          <a:lstStyle/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Ġesu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</a:t>
            </a:r>
            <a:r>
              <a:rPr lang="mt-MT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Kristu, ma’ l-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Ispirtu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s-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Santu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: </a:t>
            </a:r>
          </a:p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fil-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glorja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 Alla.</a:t>
            </a:r>
            <a:r>
              <a:rPr lang="mt-MT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 </a:t>
            </a:r>
            <a:endParaRPr lang="en-GB" altLang="ko-KR" sz="160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Ammen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743646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63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1485438" y="618461"/>
            <a:ext cx="11305256" cy="1136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28 </a:t>
            </a:r>
            <a:r>
              <a:rPr kumimoji="0" lang="en-US" sz="1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t’Ottubru</a:t>
            </a:r>
            <a:r>
              <a:rPr kumimoji="0" lang="en-US" sz="1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- </a:t>
            </a:r>
            <a:r>
              <a:rPr kumimoji="0" lang="en-US" sz="1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Festa</a:t>
            </a:r>
            <a:r>
              <a:rPr kumimoji="0" lang="en-US" sz="1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ta’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San </a:t>
            </a:r>
            <a:r>
              <a:rPr kumimoji="0" lang="en-US" sz="155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Xmun</a:t>
            </a:r>
            <a:r>
              <a:rPr kumimoji="0" lang="en-US" sz="15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u San </a:t>
            </a:r>
            <a:r>
              <a:rPr kumimoji="0" lang="en-US" sz="155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Ġuda</a:t>
            </a:r>
            <a:r>
              <a:rPr kumimoji="0" lang="en-US" sz="15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.</a:t>
            </a:r>
            <a:endParaRPr kumimoji="0" lang="mt-MT" sz="155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appostli</a:t>
            </a:r>
            <a:endParaRPr kumimoji="0" lang="en-US" sz="155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pic>
        <p:nvPicPr>
          <p:cNvPr id="1026" name="Picture 2" descr="Feast of Saints Simon and Jude, Apostles – Good Shepherd">
            <a:extLst>
              <a:ext uri="{FF2B5EF4-FFF2-40B4-BE49-F238E27FC236}">
                <a16:creationId xmlns:a16="http://schemas.microsoft.com/office/drawing/2014/main" id="{A1B8E778-AF24-759C-7BE0-BB301587E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042650" cy="1260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02579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512</Words>
  <Application>Microsoft Office PowerPoint</Application>
  <PresentationFormat>Custom</PresentationFormat>
  <Paragraphs>85</Paragraphs>
  <Slides>34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Wingdings 3</vt:lpstr>
      <vt:lpstr>Malta</vt:lpstr>
      <vt:lpstr>Franklin Gothic Book</vt:lpstr>
      <vt:lpstr>Book Antiqua</vt:lpstr>
      <vt:lpstr>Wingdings</vt:lpstr>
      <vt:lpstr>Wingdings 2</vt:lpstr>
      <vt:lpstr>Arial</vt:lpstr>
      <vt:lpstr>Times New Roman</vt:lpstr>
      <vt:lpstr>Lucida Sans</vt:lpstr>
      <vt:lpstr>Calibri</vt:lpstr>
      <vt:lpstr>11_Default Design</vt:lpstr>
      <vt:lpstr>Apex</vt:lpstr>
      <vt:lpstr>6_Default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103</cp:revision>
  <dcterms:created xsi:type="dcterms:W3CDTF">2008-12-28T11:50:57Z</dcterms:created>
  <dcterms:modified xsi:type="dcterms:W3CDTF">2025-10-09T03:28:00Z</dcterms:modified>
</cp:coreProperties>
</file>