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10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7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7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4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jof6S_ZGB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. Francis of Assisi, the history of the patron saint of Italy">
            <a:extLst>
              <a:ext uri="{FF2B5EF4-FFF2-40B4-BE49-F238E27FC236}">
                <a16:creationId xmlns:a16="http://schemas.microsoft.com/office/drawing/2014/main" id="{54B793B0-B360-E1AB-A075-101A9CA9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3935" y="4429919"/>
            <a:ext cx="7030065" cy="2387600"/>
          </a:xfrm>
        </p:spPr>
        <p:txBody>
          <a:bodyPr/>
          <a:lstStyle/>
          <a:p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San </a:t>
            </a:r>
            <a:r>
              <a:rPr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Franġisk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ta’ Assisi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514"/>
            <a:ext cx="5289755" cy="1478570"/>
          </a:xfrm>
        </p:spPr>
        <p:txBody>
          <a:bodyPr/>
          <a:lstStyle/>
          <a:p>
            <a:pPr algn="ctr"/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Min 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kien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San 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Franġisk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4433695" cy="3541714"/>
          </a:xfrm>
        </p:spPr>
        <p:txBody>
          <a:bodyPr/>
          <a:lstStyle/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Twieled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f’Assisi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Italja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fl-1181/82.</a:t>
            </a:r>
          </a:p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Trabba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f'familja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sinjura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Kien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żagħżugħ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ħaj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ferrieħi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Wara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esperjenza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spiritwali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telaq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ġid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kollu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tiegħu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2050" name="Picture 2" descr="What we can learn from St. Francis - The Catholic Gentleman">
            <a:extLst>
              <a:ext uri="{FF2B5EF4-FFF2-40B4-BE49-F238E27FC236}">
                <a16:creationId xmlns:a16="http://schemas.microsoft.com/office/drawing/2014/main" id="{033CF2D8-215B-38FE-A138-34C6830FB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7374"/>
            <a:ext cx="377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08136"/>
            <a:ext cx="7429499" cy="1478570"/>
          </a:xfrm>
        </p:spPr>
        <p:txBody>
          <a:bodyPr/>
          <a:lstStyle/>
          <a:p>
            <a:pPr algn="ctr"/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Il-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Vokazzjoni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tiegħu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561" y="2249487"/>
            <a:ext cx="4273998" cy="3541714"/>
          </a:xfrm>
        </p:spPr>
        <p:txBody>
          <a:bodyPr/>
          <a:lstStyle/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Għex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ħajja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ta'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faqar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Kien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jgħin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ħafna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lill-foqra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lill-morda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Ħajtu kienet mimlija umiltà u sempliċità.</a:t>
            </a:r>
          </a:p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Waqqaf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Ordni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Franġiskana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biex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tgħix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dawn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ideali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074" name="Picture 2" descr="Celebrate St. Francis">
            <a:extLst>
              <a:ext uri="{FF2B5EF4-FFF2-40B4-BE49-F238E27FC236}">
                <a16:creationId xmlns:a16="http://schemas.microsoft.com/office/drawing/2014/main" id="{1E1337E0-B138-47A8-9F81-BC021BB2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3" y="1586706"/>
            <a:ext cx="37052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int Francis of Assisi | uCatholic">
            <a:extLst>
              <a:ext uri="{FF2B5EF4-FFF2-40B4-BE49-F238E27FC236}">
                <a16:creationId xmlns:a16="http://schemas.microsoft.com/office/drawing/2014/main" id="{153B1D31-84C4-68E5-D7D3-A1DB2786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8415"/>
            <a:ext cx="7429499" cy="1062798"/>
          </a:xfrm>
        </p:spPr>
        <p:txBody>
          <a:bodyPr/>
          <a:lstStyle/>
          <a:p>
            <a:pPr algn="ctr"/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IMħabba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lejn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il-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Ħolqien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3908"/>
            <a:ext cx="8445909" cy="1250797"/>
          </a:xfrm>
        </p:spPr>
        <p:txBody>
          <a:bodyPr/>
          <a:lstStyle/>
          <a:p>
            <a:pPr marL="0" indent="0" algn="ctr">
              <a:buNone/>
            </a:pP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Kiteb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l-Innu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tal-Ħolqien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(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Cantico </a:t>
            </a:r>
            <a:r>
              <a:rPr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delle</a:t>
            </a:r>
            <a:r>
              <a:rPr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Creature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 li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fih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ifaħħar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Alla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permezz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tal-ħlejjaq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li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jsejħilhom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ħija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oħti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k in the Footsteps of Saint Francis in Assisi">
            <a:extLst>
              <a:ext uri="{FF2B5EF4-FFF2-40B4-BE49-F238E27FC236}">
                <a16:creationId xmlns:a16="http://schemas.microsoft.com/office/drawing/2014/main" id="{933ED795-A885-FA29-0153-1E6FC36E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929" y="684059"/>
            <a:ext cx="5348750" cy="21946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San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Franġisk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miet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fl-1226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f’Assisi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ġie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ddikjarat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qaddis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fl-1228. Assisi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llum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ġurnata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huwa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post ta’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pellegrinaġġi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osta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jmorru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hemm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mt-M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biex jagħtu qima lil San Franġisk f’għaqda m’Alla fis-skiet u l-paċi.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X’nistgħu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nitgħallmu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minnu</a:t>
            </a:r>
            <a:r>
              <a:rPr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Ngħixu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b’umiltà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ġenerożità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Nirrispettaw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ambjent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annimali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Niftakru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li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ġid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veru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hu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imħabba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 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paċi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Ngħinu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min hu fil-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bżonn</a:t>
            </a:r>
            <a:r>
              <a: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FBB9-0AB6-E483-9538-342AD357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https://youtu.be/Ljof6S_ZGBM</a:t>
            </a:r>
            <a:r>
              <a:rPr lang="mt-MT" dirty="0"/>
              <a:t> 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A5A4-1A76-ED8B-E2AD-FE27F4148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747664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24</TotalTime>
  <Words>164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Candara</vt:lpstr>
      <vt:lpstr>Tw Cen MT</vt:lpstr>
      <vt:lpstr>Circuit</vt:lpstr>
      <vt:lpstr>San Franġisk ta’ Assisi</vt:lpstr>
      <vt:lpstr>Min kien San Franġisk?</vt:lpstr>
      <vt:lpstr>Il-Vokazzjoni tiegħu</vt:lpstr>
      <vt:lpstr>IMħabba lejn il-Ħolqien</vt:lpstr>
      <vt:lpstr>PowerPoint Presentation</vt:lpstr>
      <vt:lpstr>X’nistgħu nitgħallmu minnu?</vt:lpstr>
      <vt:lpstr>https://youtu.be/Ljof6S_ZGBM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Samuel Grech</cp:lastModifiedBy>
  <cp:revision>2</cp:revision>
  <dcterms:created xsi:type="dcterms:W3CDTF">2013-01-27T09:14:16Z</dcterms:created>
  <dcterms:modified xsi:type="dcterms:W3CDTF">2025-09-26T11:02:43Z</dcterms:modified>
  <cp:category/>
</cp:coreProperties>
</file>