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40"/>
  </p:notesMasterIdLst>
  <p:sldIdLst>
    <p:sldId id="309" r:id="rId3"/>
    <p:sldId id="265" r:id="rId4"/>
    <p:sldId id="310" r:id="rId5"/>
    <p:sldId id="311" r:id="rId6"/>
    <p:sldId id="341" r:id="rId7"/>
    <p:sldId id="312" r:id="rId8"/>
    <p:sldId id="342" r:id="rId9"/>
    <p:sldId id="332" r:id="rId10"/>
    <p:sldId id="333" r:id="rId11"/>
    <p:sldId id="305" r:id="rId12"/>
    <p:sldId id="334" r:id="rId13"/>
    <p:sldId id="270" r:id="rId14"/>
    <p:sldId id="304" r:id="rId15"/>
    <p:sldId id="330" r:id="rId16"/>
    <p:sldId id="335" r:id="rId17"/>
    <p:sldId id="294" r:id="rId18"/>
    <p:sldId id="336" r:id="rId19"/>
    <p:sldId id="337" r:id="rId20"/>
    <p:sldId id="345" r:id="rId21"/>
    <p:sldId id="260" r:id="rId22"/>
    <p:sldId id="346" r:id="rId23"/>
    <p:sldId id="261" r:id="rId24"/>
    <p:sldId id="277" r:id="rId25"/>
    <p:sldId id="347" r:id="rId26"/>
    <p:sldId id="300" r:id="rId27"/>
    <p:sldId id="313" r:id="rId28"/>
    <p:sldId id="314" r:id="rId29"/>
    <p:sldId id="348" r:id="rId30"/>
    <p:sldId id="307" r:id="rId31"/>
    <p:sldId id="343" r:id="rId32"/>
    <p:sldId id="315" r:id="rId33"/>
    <p:sldId id="344" r:id="rId34"/>
    <p:sldId id="349" r:id="rId35"/>
    <p:sldId id="331" r:id="rId36"/>
    <p:sldId id="350" r:id="rId37"/>
    <p:sldId id="340" r:id="rId38"/>
    <p:sldId id="316" r:id="rId3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4B5"/>
    <a:srgbClr val="0000CC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418" y="105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567954"/>
            <a:ext cx="23399749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spc="-55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spc="-55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5500" b="1" spc="-55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spc="-55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3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1403450"/>
            <a:ext cx="1955460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Iqum Alla! Jixxerrdu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l-għedewwa tiegħu;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jaħarbu minn quddiemu dawk li jobogħduh.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2411562"/>
            <a:ext cx="1937316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l-ġusti jithennew quddiem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jifirħu u jaqbżu bil-ferħ.</a:t>
            </a:r>
          </a:p>
        </p:txBody>
      </p:sp>
    </p:spTree>
    <p:extLst>
      <p:ext uri="{BB962C8B-B14F-4D97-AF65-F5344CB8AC3E}">
        <p14:creationId xmlns:p14="http://schemas.microsoft.com/office/powerpoint/2010/main" val="224140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3289588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779" y="1403450"/>
            <a:ext cx="1966609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 l-iltiema 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difensur tar-romol,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hu Alla fl-għamara mqaddsa tiegħu.</a:t>
            </a:r>
          </a:p>
        </p:txBody>
      </p:sp>
    </p:spTree>
    <p:extLst>
      <p:ext uri="{BB962C8B-B14F-4D97-AF65-F5344CB8AC3E}">
        <p14:creationId xmlns:p14="http://schemas.microsoft.com/office/powerpoint/2010/main" val="296567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691" y="1331442"/>
            <a:ext cx="2142095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jagħti d-dar lil dawk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huma weħidhom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lill-ħabsin bir-riżq joħroġhom.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5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3289588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</p:spTree>
    <p:extLst>
      <p:ext uri="{BB962C8B-B14F-4D97-AF65-F5344CB8AC3E}">
        <p14:creationId xmlns:p14="http://schemas.microsoft.com/office/powerpoint/2010/main" val="283477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770" y="1403450"/>
            <a:ext cx="1937316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Sidi l-Mulej minn jum għal ieħor!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Jieħu ħsiebna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is-salvatur tagħna.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794" y="1115418"/>
            <a:ext cx="1937316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hu Alla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jsalvana; il-Mulej Sidna  mill-mewt jeħlisna.</a:t>
            </a:r>
          </a:p>
        </p:txBody>
      </p:sp>
    </p:spTree>
    <p:extLst>
      <p:ext uri="{BB962C8B-B14F-4D97-AF65-F5344CB8AC3E}">
        <p14:creationId xmlns:p14="http://schemas.microsoft.com/office/powerpoint/2010/main" val="317977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2811" y="3714671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</p:spTree>
    <p:extLst>
      <p:ext uri="{BB962C8B-B14F-4D97-AF65-F5344CB8AC3E}">
        <p14:creationId xmlns:p14="http://schemas.microsoft.com/office/powerpoint/2010/main" val="146203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5692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Ħuti, aħna m’aħniex midjunin mal-ġisem biex ngħixu skont il-ġisem. Għax jekk tgħixu skont il-ġisem, tmutu;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9861" y="1187426"/>
            <a:ext cx="21359961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l-kelma tiegħek, Mulej, hi l-verità;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qaddisna permezz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tal-verità.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5692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Darba s-Sibt,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kien qiegħed jgħallem f’waħda mis-sinagogi. 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0B0F1-D116-9437-710D-78240C36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8A6ADB-8631-8A0E-FC9A-27BD173C5ABC}"/>
              </a:ext>
            </a:extLst>
          </p:cNvPr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kien hemm mara li kienet ilha tmintax</a:t>
            </a:r>
            <a:r>
              <a:rPr lang="en-GB" sz="15500" dirty="0">
                <a:latin typeface="Times New Roman" panose="02020603050405020304" pitchFamily="18" charset="0"/>
              </a:rPr>
              <a:t>-</a:t>
            </a:r>
            <a:r>
              <a:rPr lang="mt-MT" sz="15500" dirty="0">
                <a:latin typeface="Times New Roman" panose="02020603050405020304" pitchFamily="18" charset="0"/>
              </a:rPr>
              <a:t>il</a:t>
            </a:r>
            <a:r>
              <a:rPr lang="en-GB" sz="15500" dirty="0">
                <a:latin typeface="Times New Roman" panose="02020603050405020304" pitchFamily="18" charset="0"/>
              </a:rPr>
              <a:t> sena</a:t>
            </a:r>
            <a:r>
              <a:rPr lang="mt-MT" sz="15500" dirty="0">
                <a:latin typeface="Times New Roman" panose="02020603050405020304" pitchFamily="18" charset="0"/>
              </a:rPr>
              <a:t> bi spirtu li kien imarradha; kienet milwija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ħafna, u ma kinitx tista’ tieqaf dritta għalkollox.</a:t>
            </a:r>
          </a:p>
        </p:txBody>
      </p:sp>
    </p:spTree>
    <p:extLst>
      <p:ext uri="{BB962C8B-B14F-4D97-AF65-F5344CB8AC3E}">
        <p14:creationId xmlns:p14="http://schemas.microsoft.com/office/powerpoint/2010/main" val="219959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3868559"/>
            <a:ext cx="220743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Kif raha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sejħilha u qalilha:</a:t>
            </a:r>
          </a:p>
        </p:txBody>
      </p:sp>
    </p:spTree>
    <p:extLst>
      <p:ext uri="{BB962C8B-B14F-4D97-AF65-F5344CB8AC3E}">
        <p14:creationId xmlns:p14="http://schemas.microsoft.com/office/powerpoint/2010/main" val="867336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869353"/>
            <a:ext cx="221457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“Mara, inti meħlusa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mill-mard tiegħek.”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676719"/>
            <a:ext cx="2214578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qegħdilha jdejh fuqha, u minnufih waqfet dritta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bdiet tfaħħar lil Alla.</a:t>
            </a:r>
          </a:p>
        </p:txBody>
      </p:sp>
    </p:spTree>
    <p:extLst>
      <p:ext uri="{BB962C8B-B14F-4D97-AF65-F5344CB8AC3E}">
        <p14:creationId xmlns:p14="http://schemas.microsoft.com/office/powerpoint/2010/main" val="769481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4E318-AF17-7C50-ED7A-0B5DED7D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01E32B-3E81-4CBB-3BC5-4C7BD41C6E8C}"/>
              </a:ext>
            </a:extLst>
          </p:cNvPr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Qabeż il-kap tas-sinagoga, b’saħna fuqu għax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fejjaq f’jum is-Sibt, u qal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lin-nies:</a:t>
            </a:r>
          </a:p>
        </p:txBody>
      </p:sp>
    </p:spTree>
    <p:extLst>
      <p:ext uri="{BB962C8B-B14F-4D97-AF65-F5344CB8AC3E}">
        <p14:creationId xmlns:p14="http://schemas.microsoft.com/office/powerpoint/2010/main" val="310687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“Hemm sitt ijiem li fihom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għandu jaħdem; mela fihom ejjew biex titfejqu, u mhux is-Sibt.”</a:t>
            </a:r>
            <a:endParaRPr lang="mt-MT" sz="155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6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imma jekk tmewtu l-għemil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tal-ġisem bl-Ispirtu, tgħixu.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Dawk kollha li jmexxihom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l-Ispirtu ta’ Alla huma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wlied Alla. </a:t>
            </a:r>
          </a:p>
        </p:txBody>
      </p:sp>
    </p:spTree>
    <p:extLst>
      <p:ext uri="{BB962C8B-B14F-4D97-AF65-F5344CB8AC3E}">
        <p14:creationId xmlns:p14="http://schemas.microsoft.com/office/powerpoint/2010/main" val="245151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99911"/>
            <a:ext cx="2339975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“Uċuħ b’oħra,”</a:t>
            </a:r>
          </a:p>
          <a:p>
            <a:pPr algn="ctr"/>
            <a:endParaRPr lang="mt-MT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wieġbu l-Mulej: </a:t>
            </a:r>
          </a:p>
        </p:txBody>
      </p:sp>
    </p:spTree>
    <p:extLst>
      <p:ext uri="{BB962C8B-B14F-4D97-AF65-F5344CB8AC3E}">
        <p14:creationId xmlns:p14="http://schemas.microsoft.com/office/powerpoint/2010/main" val="287126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“Mhux kull wieħed minnkom f’jum is-Sibt iħoll il-barri jew il-ħmar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 mill-maxtura u jieħdu biex jisqih? </a:t>
            </a:r>
          </a:p>
        </p:txBody>
      </p:sp>
    </p:spTree>
    <p:extLst>
      <p:ext uri="{BB962C8B-B14F-4D97-AF65-F5344CB8AC3E}">
        <p14:creationId xmlns:p14="http://schemas.microsoft.com/office/powerpoint/2010/main" val="417362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36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mela għax illum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is-Sibt, din il-mara, bint Abraham,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0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4FEA-53F3-918C-31E2-8ECCE1FA9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9677E-9B1F-BD45-D1AA-87F2C7AD0BEE}"/>
              </a:ext>
            </a:extLst>
          </p:cNvPr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kellhiex tinħall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mill-irbit li fih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ix-Xitan ilu jżommha għal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tmintax-il sena sħaħ?”</a:t>
            </a:r>
          </a:p>
        </p:txBody>
      </p:sp>
    </p:spTree>
    <p:extLst>
      <p:ext uri="{BB962C8B-B14F-4D97-AF65-F5344CB8AC3E}">
        <p14:creationId xmlns:p14="http://schemas.microsoft.com/office/powerpoint/2010/main" val="1401530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4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Kif qal hekk, kull min kien kontra tiegħu regħex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bil-mistħija; </a:t>
            </a:r>
          </a:p>
        </p:txBody>
      </p:sp>
    </p:spTree>
    <p:extLst>
      <p:ext uri="{BB962C8B-B14F-4D97-AF65-F5344CB8AC3E}">
        <p14:creationId xmlns:p14="http://schemas.microsoft.com/office/powerpoint/2010/main" val="183504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8742-105E-D381-9D59-4DD758FFB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90D9E0-79B0-F0FA-780D-FF7F8829FFC1}"/>
              </a:ext>
            </a:extLst>
          </p:cNvPr>
          <p:cNvSpPr txBox="1"/>
          <p:nvPr/>
        </p:nvSpPr>
        <p:spPr>
          <a:xfrm>
            <a:off x="-22422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iżda n-nies ilkoll ferħu għal dawk l-għeġubijiet kollha li kien qiegħed jagħmel.</a:t>
            </a:r>
          </a:p>
        </p:txBody>
      </p:sp>
    </p:spTree>
    <p:extLst>
      <p:ext uri="{BB962C8B-B14F-4D97-AF65-F5344CB8AC3E}">
        <p14:creationId xmlns:p14="http://schemas.microsoft.com/office/powerpoint/2010/main" val="1972647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563690"/>
            <a:ext cx="2131436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0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Għax intom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rċevejtux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l-ispirtu li jwassalkom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għall-jasar biex terġgħu taqgħu fil-biża’, 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imma rċevejtu l-Ispirtu li jagħmel minnkom ulied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adottivi; u li bih aħna nistgħu ngħajtu: </a:t>
            </a:r>
            <a:r>
              <a:rPr lang="mt-MT" sz="15500" b="1" i="1" dirty="0">
                <a:latin typeface="Times New Roman" panose="02020603050405020304" pitchFamily="18" charset="0"/>
              </a:rPr>
              <a:t>&lt;Abbà! Missier!&gt;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Dan l-Ispirtu jixhed flimkien mal-ispirtu tagħna li aħna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wlied Alla. Jekk aħna wlied, aħna wkoll werrieta, werrieta ta’ Alla, werrieta ma’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Kristu:</a:t>
            </a:r>
          </a:p>
        </p:txBody>
      </p:sp>
    </p:spTree>
    <p:extLst>
      <p:ext uri="{BB962C8B-B14F-4D97-AF65-F5344CB8AC3E}">
        <p14:creationId xmlns:p14="http://schemas.microsoft.com/office/powerpoint/2010/main" val="205586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675925"/>
            <a:ext cx="2214578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ladarba aħna nbatu miegħu, biex miegħu nkunu gglorifikati.</a:t>
            </a:r>
          </a:p>
        </p:txBody>
      </p:sp>
    </p:spTree>
    <p:extLst>
      <p:ext uri="{BB962C8B-B14F-4D97-AF65-F5344CB8AC3E}">
        <p14:creationId xmlns:p14="http://schemas.microsoft.com/office/powerpoint/2010/main" val="205586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4715818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899394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192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492</Words>
  <Application>Microsoft Office PowerPoint</Application>
  <PresentationFormat>Custom</PresentationFormat>
  <Paragraphs>76</Paragraphs>
  <Slides>37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64</cp:revision>
  <dcterms:created xsi:type="dcterms:W3CDTF">2011-07-27T17:48:55Z</dcterms:created>
  <dcterms:modified xsi:type="dcterms:W3CDTF">2025-10-05T21:00:28Z</dcterms:modified>
</cp:coreProperties>
</file>