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48"/>
  </p:notesMasterIdLst>
  <p:sldIdLst>
    <p:sldId id="325" r:id="rId3"/>
    <p:sldId id="265" r:id="rId4"/>
    <p:sldId id="310" r:id="rId5"/>
    <p:sldId id="311" r:id="rId6"/>
    <p:sldId id="346" r:id="rId7"/>
    <p:sldId id="312" r:id="rId8"/>
    <p:sldId id="317" r:id="rId9"/>
    <p:sldId id="358" r:id="rId10"/>
    <p:sldId id="326" r:id="rId11"/>
    <p:sldId id="359" r:id="rId12"/>
    <p:sldId id="327" r:id="rId13"/>
    <p:sldId id="328" r:id="rId14"/>
    <p:sldId id="329" r:id="rId15"/>
    <p:sldId id="348" r:id="rId16"/>
    <p:sldId id="330" r:id="rId17"/>
    <p:sldId id="331" r:id="rId18"/>
    <p:sldId id="332" r:id="rId19"/>
    <p:sldId id="338" r:id="rId20"/>
    <p:sldId id="349" r:id="rId21"/>
    <p:sldId id="333" r:id="rId22"/>
    <p:sldId id="334" r:id="rId23"/>
    <p:sldId id="335" r:id="rId24"/>
    <p:sldId id="336" r:id="rId25"/>
    <p:sldId id="360" r:id="rId26"/>
    <p:sldId id="339" r:id="rId27"/>
    <p:sldId id="351" r:id="rId28"/>
    <p:sldId id="352" r:id="rId29"/>
    <p:sldId id="340" r:id="rId30"/>
    <p:sldId id="341" r:id="rId31"/>
    <p:sldId id="305" r:id="rId32"/>
    <p:sldId id="270" r:id="rId33"/>
    <p:sldId id="304" r:id="rId34"/>
    <p:sldId id="353" r:id="rId35"/>
    <p:sldId id="294" r:id="rId36"/>
    <p:sldId id="354" r:id="rId37"/>
    <p:sldId id="356" r:id="rId38"/>
    <p:sldId id="260" r:id="rId39"/>
    <p:sldId id="357" r:id="rId40"/>
    <p:sldId id="261" r:id="rId41"/>
    <p:sldId id="277" r:id="rId42"/>
    <p:sldId id="322" r:id="rId43"/>
    <p:sldId id="323" r:id="rId44"/>
    <p:sldId id="355" r:id="rId45"/>
    <p:sldId id="345" r:id="rId46"/>
    <p:sldId id="337" r:id="rId47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421C5E"/>
    <a:srgbClr val="FCD4B5"/>
    <a:srgbClr val="0000CC"/>
    <a:srgbClr val="800000"/>
    <a:srgbClr val="0066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641" autoAdjust="0"/>
  </p:normalViewPr>
  <p:slideViewPr>
    <p:cSldViewPr>
      <p:cViewPr varScale="1">
        <p:scale>
          <a:sx n="34" d="100"/>
          <a:sy n="34" d="100"/>
        </p:scale>
        <p:origin x="108" y="882"/>
      </p:cViewPr>
      <p:guideLst>
        <p:guide orient="horz" pos="3969"/>
        <p:guide pos="73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E4F80-CF40-4CC5-B70B-0906E3554C1C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AAD9E-170F-4D07-B5FB-E2CE88A153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31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063" y="685800"/>
            <a:ext cx="63658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AAD9E-170F-4D07-B5FB-E2CE88A1536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29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063" y="685800"/>
            <a:ext cx="63658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AAD9E-170F-4D07-B5FB-E2CE88A1536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29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063" y="685800"/>
            <a:ext cx="63658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t-MT" dirty="0"/>
              <a:t>U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AAD9E-170F-4D07-B5FB-E2CE88A1536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927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063" y="685800"/>
            <a:ext cx="63658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t-MT"/>
              <a:t>U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AAD9E-170F-4D07-B5FB-E2CE88A1536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927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E0C3E-CBF6-E7BF-2FD1-E8A4D0A5D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DDA34D-907B-718E-D0AF-C473BB7C92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46063" y="685800"/>
            <a:ext cx="6365875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247044-6992-7ABC-1893-39044B37DB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t-MT"/>
              <a:t>U 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DF49ED-9F3B-600E-AAF0-1D0E57E400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AAD9E-170F-4D07-B5FB-E2CE88A1536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62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063" y="685800"/>
            <a:ext cx="63658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t-MT"/>
              <a:t>U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AAD9E-170F-4D07-B5FB-E2CE88A1536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02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063" y="685800"/>
            <a:ext cx="63658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t-MT"/>
              <a:t>U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AAD9E-170F-4D07-B5FB-E2CE88A1536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02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063" y="685800"/>
            <a:ext cx="63658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t-MT"/>
              <a:t>U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AAD9E-170F-4D07-B5FB-E2CE88A1536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02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468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345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481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2203-0FBE-44A7-8C1B-93C9E2D72E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492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3B02-4C8E-45DD-AA8A-588B3B2A29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07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1FB5D-D0D2-4F2D-AB0C-030B425184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268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C542E-9A90-4FFA-B3A7-2CCE293AB5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288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A0D0E-DD4E-4C7D-AFB1-74BE88AD26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023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27FC4-A60D-4689-A8C9-562704FE4E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81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0DAC6-AF76-4D6B-8005-8B9062E93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23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828D3-5044-4FCF-9745-2D6D5B55F9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574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394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3117-3291-4518-BF8F-3786550017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453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FB950-6D9C-4D85-B6C2-901755683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4488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07977-0537-42B2-9A1B-B0D1CE536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717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36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763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661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90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70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212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53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91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fld id="{4D4C3667-02B0-4679-8D14-B15A0BE17B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10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0" y="2939564"/>
            <a:ext cx="23399750" cy="6744806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Qari mill-Ktieb </a:t>
            </a:r>
            <a:br>
              <a:rPr lang="en-GB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</a:t>
            </a: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al-</a:t>
            </a: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Profeta</a:t>
            </a: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Danjel</a:t>
            </a:r>
            <a:endParaRPr 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Dan 1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1-6,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8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20</a:t>
            </a:r>
            <a:endParaRPr lang="en-US" sz="10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516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74E5E-2106-CD96-1401-F7F2B2D01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E035B2-11BC-96C1-20E8-1B364B14BCCF}"/>
              </a:ext>
            </a:extLst>
          </p:cNvPr>
          <p:cNvSpPr txBox="1"/>
          <p:nvPr/>
        </p:nvSpPr>
        <p:spPr>
          <a:xfrm>
            <a:off x="-23738" y="1483291"/>
            <a:ext cx="23399749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u li jibqgħu jitħarrġu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għal tliet snin, meta mbagħad jibdew jidhru quddiem </a:t>
            </a: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is-sultan. </a:t>
            </a:r>
          </a:p>
        </p:txBody>
      </p:sp>
    </p:spTree>
    <p:extLst>
      <p:ext uri="{BB962C8B-B14F-4D97-AF65-F5344CB8AC3E}">
        <p14:creationId xmlns:p14="http://schemas.microsoft.com/office/powerpoint/2010/main" val="3153111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1266" y="1484085"/>
            <a:ext cx="22217218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Fosthom kien hemm Danjel, Ħananija, Misaèl u Għażarija, minn ulied Ġuda.</a:t>
            </a:r>
          </a:p>
        </p:txBody>
      </p:sp>
    </p:spTree>
    <p:extLst>
      <p:ext uri="{BB962C8B-B14F-4D97-AF65-F5344CB8AC3E}">
        <p14:creationId xmlns:p14="http://schemas.microsoft.com/office/powerpoint/2010/main" val="3013864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2527" y="291450"/>
            <a:ext cx="2339975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Issa Danjel kien għamel </a:t>
            </a: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il-ħsieb li ma jitniġġisx </a:t>
            </a: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bl-ikel tas-sultan u bl-inbid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li</a:t>
            </a:r>
            <a:r>
              <a:rPr lang="mt-MT" sz="15500" spc="-300" dirty="0">
                <a:latin typeface="Times New Roman" panose="02020603050405020304" pitchFamily="18" charset="0"/>
              </a:rPr>
              <a:t> </a:t>
            </a:r>
            <a:r>
              <a:rPr lang="mt-MT" sz="15500" spc="-150" dirty="0">
                <a:latin typeface="Times New Roman" panose="02020603050405020304" pitchFamily="18" charset="0"/>
              </a:rPr>
              <a:t>kien jixrob hu, u talab</a:t>
            </a:r>
            <a:r>
              <a:rPr lang="en-US" sz="15500" spc="-150" dirty="0">
                <a:latin typeface="Times New Roman" panose="02020603050405020304" pitchFamily="18" charset="0"/>
              </a:rPr>
              <a:t> </a:t>
            </a:r>
            <a:r>
              <a:rPr lang="mt-MT" sz="15500" spc="-150" dirty="0">
                <a:latin typeface="Times New Roman" panose="02020603050405020304" pitchFamily="18" charset="0"/>
              </a:rPr>
              <a:t>lill-kap </a:t>
            </a:r>
            <a:r>
              <a:rPr lang="mt-MT" sz="15500" dirty="0">
                <a:latin typeface="Times New Roman" panose="02020603050405020304" pitchFamily="18" charset="0"/>
              </a:rPr>
              <a:t>tal-uffiċjali biex ma jniġġisx.</a:t>
            </a:r>
          </a:p>
        </p:txBody>
      </p:sp>
    </p:spTree>
    <p:extLst>
      <p:ext uri="{BB962C8B-B14F-4D97-AF65-F5344CB8AC3E}">
        <p14:creationId xmlns:p14="http://schemas.microsoft.com/office/powerpoint/2010/main" val="3098667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2704" y="1483291"/>
            <a:ext cx="22074342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U Alla ta lil Danjel li jsib tieba u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ħniena quddiem </a:t>
            </a: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il-kap tal-uffiċjali.</a:t>
            </a: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Dan iżda, qal lil Danjel: </a:t>
            </a:r>
          </a:p>
        </p:txBody>
      </p:sp>
    </p:spTree>
    <p:extLst>
      <p:ext uri="{BB962C8B-B14F-4D97-AF65-F5344CB8AC3E}">
        <p14:creationId xmlns:p14="http://schemas.microsoft.com/office/powerpoint/2010/main" val="2082200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29991"/>
            <a:ext cx="2339975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“Nibża’ minn sidi s-sultan, </a:t>
            </a:r>
          </a:p>
          <a:p>
            <a:pPr algn="ctr"/>
            <a:r>
              <a:rPr lang="mt-MT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 ordna x’għandkom tieklu u tixorbu, li ma jmurx jaralkom wiċċkom</a:t>
            </a:r>
            <a:r>
              <a:rPr lang="en-GB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mixrub aktar minn dak ....</a:t>
            </a:r>
          </a:p>
        </p:txBody>
      </p:sp>
    </p:spTree>
    <p:extLst>
      <p:ext uri="{BB962C8B-B14F-4D97-AF65-F5344CB8AC3E}">
        <p14:creationId xmlns:p14="http://schemas.microsoft.com/office/powerpoint/2010/main" val="2082200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29991"/>
            <a:ext cx="23399749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.... taż-żgħażagħ l-oħra tamparkom; inkella mbagħad rasi jkollha</a:t>
            </a:r>
          </a:p>
          <a:p>
            <a:pPr algn="ctr"/>
            <a:r>
              <a:rPr lang="mt-MT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tagħmel tajjeb għalikom quddiem is-sultan.”</a:t>
            </a:r>
          </a:p>
        </p:txBody>
      </p:sp>
    </p:spTree>
    <p:extLst>
      <p:ext uri="{BB962C8B-B14F-4D97-AF65-F5344CB8AC3E}">
        <p14:creationId xmlns:p14="http://schemas.microsoft.com/office/powerpoint/2010/main" val="1580675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91450"/>
            <a:ext cx="2339975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Imbagħad Danjel qal </a:t>
            </a:r>
            <a:endParaRPr lang="en-US" sz="15500" dirty="0"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lill-uffiċjal li kien tqabbad mill-kap tal-uffiċjali biex</a:t>
            </a: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jieħu ħsieb Danjel,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Ħananija, Misaèl u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Għażarija:</a:t>
            </a:r>
            <a:endParaRPr lang="en-GB" sz="15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36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8423" y="185975"/>
            <a:ext cx="2214578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“Nitolbok tagħmel prova 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ta’ għaxart ijiem fuq </a:t>
            </a: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il-qaddejja tiegħek, biex 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lilna tagħtina nieklu ħxejjex u nixorbu l-ilma. 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316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185975"/>
            <a:ext cx="2228865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Imbagħad ejja ħares lejna u lejn iż-żgħażagħ l-oħra li jieklu mill-ikel tas-sultan, u fuq dak li tara, imxi 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mal-qaddejja tiegħek.”</a:t>
            </a:r>
          </a:p>
        </p:txBody>
      </p:sp>
    </p:spTree>
    <p:extLst>
      <p:ext uri="{BB962C8B-B14F-4D97-AF65-F5344CB8AC3E}">
        <p14:creationId xmlns:p14="http://schemas.microsoft.com/office/powerpoint/2010/main" val="2905053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75925"/>
            <a:ext cx="23399750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Hu qagħad għal dak li </a:t>
            </a:r>
            <a:endParaRPr lang="en-GB" sz="15500" dirty="0"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qalulu, u għaddiehom minn prova ta’ għaxart ijiem.</a:t>
            </a:r>
          </a:p>
        </p:txBody>
      </p:sp>
    </p:spTree>
    <p:extLst>
      <p:ext uri="{BB962C8B-B14F-4D97-AF65-F5344CB8AC3E}">
        <p14:creationId xmlns:p14="http://schemas.microsoft.com/office/powerpoint/2010/main" val="2905053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8261" y="290656"/>
            <a:ext cx="2339975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Fit-tielet sena tas-saltna ta’ </a:t>
            </a:r>
            <a:r>
              <a:rPr lang="mt-MT" sz="15500" spc="-300" dirty="0">
                <a:latin typeface="Times New Roman" panose="02020603050405020304" pitchFamily="18" charset="0"/>
              </a:rPr>
              <a:t>Ġeħojakim is-Sultan ta’ Ġuda, </a:t>
            </a:r>
            <a:r>
              <a:rPr lang="mt-MT" sz="15500" dirty="0">
                <a:latin typeface="Times New Roman" panose="02020603050405020304" pitchFamily="18" charset="0"/>
              </a:rPr>
              <a:t>Nabukodonosor, is-sultan ta’ Babilonja, tala’ Ġerusalemm biex jaħbat għaliha.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588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5975"/>
            <a:ext cx="2339975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spc="-300" dirty="0">
                <a:latin typeface="Times New Roman" panose="02020603050405020304" pitchFamily="18" charset="0"/>
              </a:rPr>
              <a:t>Meta għaddew l-għaxart ijiem, </a:t>
            </a:r>
            <a:r>
              <a:rPr lang="mt-MT" sz="15500" dirty="0">
                <a:latin typeface="Times New Roman" panose="02020603050405020304" pitchFamily="18" charset="0"/>
              </a:rPr>
              <a:t>dehru li kienu sbieħu </a:t>
            </a:r>
            <a:r>
              <a:rPr lang="mt-MT" sz="15500" spc="-300" dirty="0">
                <a:latin typeface="Times New Roman" panose="02020603050405020304" pitchFamily="18" charset="0"/>
              </a:rPr>
              <a:t>u </a:t>
            </a:r>
            <a:r>
              <a:rPr lang="mt-MT" sz="15500" dirty="0">
                <a:latin typeface="Times New Roman" panose="02020603050405020304" pitchFamily="18" charset="0"/>
              </a:rPr>
              <a:t>tqawwew f’ġisimhom aktar miż-żgħażagħ l-oħra li kienu jieklu mill-ikel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tas-sultan.</a:t>
            </a:r>
            <a:r>
              <a:rPr lang="mt-MT" sz="15500" spc="-300" dirty="0">
                <a:latin typeface="Times New Roman" panose="02020603050405020304" pitchFamily="18" charset="0"/>
              </a:rPr>
              <a:t> </a:t>
            </a:r>
            <a:endParaRPr lang="mt-MT" sz="15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178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8431" y="290656"/>
            <a:ext cx="2339975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Għalhekk l-uffiċjal neħħielhom l-ikel speċjali tagħhom u l-inbid li tahom jixorbu, u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newlilhom </a:t>
            </a: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il-ħxejjex.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2689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20" y="290656"/>
            <a:ext cx="2339975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U lil dawk l-erba’ żgħażagħ Alla tahom għerf u għaqal f’kull kitba u għerf, u Danjel sar jifhem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id-dehriet u </a:t>
            </a: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l-ħolm kollu. </a:t>
            </a:r>
          </a:p>
        </p:txBody>
      </p:sp>
    </p:spTree>
    <p:extLst>
      <p:ext uri="{BB962C8B-B14F-4D97-AF65-F5344CB8AC3E}">
        <p14:creationId xmlns:p14="http://schemas.microsoft.com/office/powerpoint/2010/main" val="4230714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84085"/>
            <a:ext cx="23399749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Meta wasal iż-żmien li fih iż-żgħażagħ kellhom jidħlu quddiem is-sultan, kif hu stess kien ordna,</a:t>
            </a:r>
          </a:p>
        </p:txBody>
      </p:sp>
    </p:spTree>
    <p:extLst>
      <p:ext uri="{BB962C8B-B14F-4D97-AF65-F5344CB8AC3E}">
        <p14:creationId xmlns:p14="http://schemas.microsoft.com/office/powerpoint/2010/main" val="10300150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17BBC8-3266-1DF0-77D7-7B4C023C5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1B459D-C673-4D39-4863-74B4C6A9FCA1}"/>
              </a:ext>
            </a:extLst>
          </p:cNvPr>
          <p:cNvSpPr txBox="1"/>
          <p:nvPr/>
        </p:nvSpPr>
        <p:spPr>
          <a:xfrm>
            <a:off x="0" y="1484085"/>
            <a:ext cx="23399749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il-kap tal-uffiċjali daħħalhom quddiem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Nabukodonosor. </a:t>
            </a: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Is-sultan qagħad jitkellem magħhom, </a:t>
            </a:r>
          </a:p>
        </p:txBody>
      </p:sp>
    </p:spTree>
    <p:extLst>
      <p:ext uri="{BB962C8B-B14F-4D97-AF65-F5344CB8AC3E}">
        <p14:creationId xmlns:p14="http://schemas.microsoft.com/office/powerpoint/2010/main" val="24768682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1483291"/>
            <a:ext cx="22288656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u fosthom ilkoll ma nstab ħadd bħal Danjel, Ħananija, Misaèl u Għażarija; u dawn baqgħu quddiem is-sultan. </a:t>
            </a:r>
          </a:p>
        </p:txBody>
      </p:sp>
    </p:spTree>
    <p:extLst>
      <p:ext uri="{BB962C8B-B14F-4D97-AF65-F5344CB8AC3E}">
        <p14:creationId xmlns:p14="http://schemas.microsoft.com/office/powerpoint/2010/main" val="27909548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76719"/>
            <a:ext cx="23399750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U f’kull ħaġa ta’ għerf u</a:t>
            </a: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għaqal li kien jistaqsihom </a:t>
            </a:r>
            <a:endParaRPr lang="en-GB" sz="15500" dirty="0"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is-sultan, </a:t>
            </a:r>
          </a:p>
        </p:txBody>
      </p:sp>
    </p:spTree>
    <p:extLst>
      <p:ext uri="{BB962C8B-B14F-4D97-AF65-F5344CB8AC3E}">
        <p14:creationId xmlns:p14="http://schemas.microsoft.com/office/powerpoint/2010/main" val="27909548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2527" y="1483291"/>
            <a:ext cx="2339975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5500" dirty="0">
                <a:latin typeface="Times New Roman" panose="02020603050405020304" pitchFamily="18" charset="0"/>
              </a:rPr>
              <a:t>kien isibhom għaxar darbiet aqwa mill-maġi u l-bassara</a:t>
            </a: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kollha li kien hemm </a:t>
            </a:r>
            <a:endParaRPr lang="en-US" sz="15500" dirty="0"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fis-saltna kollha tiegħu.</a:t>
            </a:r>
          </a:p>
        </p:txBody>
      </p:sp>
    </p:spTree>
    <p:extLst>
      <p:ext uri="{BB962C8B-B14F-4D97-AF65-F5344CB8AC3E}">
        <p14:creationId xmlns:p14="http://schemas.microsoft.com/office/powerpoint/2010/main" val="27909548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9168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348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93958" y="3486735"/>
            <a:ext cx="19599005" cy="7709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it-I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Ta’ min ifaħħrek </a:t>
            </a:r>
          </a:p>
          <a:p>
            <a:pPr algn="ctr">
              <a:defRPr/>
            </a:pPr>
            <a:r>
              <a:rPr lang="it-I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jsebbħek fuq kollox għal dejjem</a:t>
            </a:r>
          </a:p>
        </p:txBody>
      </p:sp>
      <p:sp>
        <p:nvSpPr>
          <p:cNvPr id="2" name="Rectangle 1"/>
          <p:cNvSpPr/>
          <p:nvPr/>
        </p:nvSpPr>
        <p:spPr>
          <a:xfrm>
            <a:off x="898675" y="467346"/>
            <a:ext cx="16698802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632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83291"/>
            <a:ext cx="2339975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U Alla Sidi telaqlu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f’idejh lil Ġeħojakim, sultan ta’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Ġuda, u xi ħaġa mit-tagħmir </a:t>
            </a:r>
            <a:endParaRPr lang="en-GB" sz="15500" dirty="0"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tat-tempju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ta’ Alla; </a:t>
            </a:r>
          </a:p>
        </p:txBody>
      </p:sp>
    </p:spTree>
    <p:extLst>
      <p:ext uri="{BB962C8B-B14F-4D97-AF65-F5344CB8AC3E}">
        <p14:creationId xmlns:p14="http://schemas.microsoft.com/office/powerpoint/2010/main" val="24515142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615" y="1329402"/>
            <a:ext cx="22682519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Imbierek int, Mulej, </a:t>
            </a:r>
          </a:p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 ta’ missirijietna, imbierek ismek </a:t>
            </a:r>
          </a:p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qaddis u msebbaħ.</a:t>
            </a:r>
          </a:p>
        </p:txBody>
      </p:sp>
    </p:spTree>
    <p:extLst>
      <p:ext uri="{BB962C8B-B14F-4D97-AF65-F5344CB8AC3E}">
        <p14:creationId xmlns:p14="http://schemas.microsoft.com/office/powerpoint/2010/main" val="34591545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0372" y="2445092"/>
            <a:ext cx="19599005" cy="7709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it-I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Ta’ min ifaħħrek </a:t>
            </a:r>
          </a:p>
          <a:p>
            <a:pPr algn="ctr">
              <a:defRPr/>
            </a:pPr>
            <a:r>
              <a:rPr lang="it-I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</a:t>
            </a:r>
            <a:r>
              <a:rPr lang="it-I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jsebbħek</a:t>
            </a:r>
            <a:r>
              <a:rPr lang="it-I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fuq kollox għal dejjem</a:t>
            </a:r>
          </a:p>
        </p:txBody>
      </p:sp>
    </p:spTree>
    <p:extLst>
      <p:ext uri="{BB962C8B-B14F-4D97-AF65-F5344CB8AC3E}">
        <p14:creationId xmlns:p14="http://schemas.microsoft.com/office/powerpoint/2010/main" val="1442204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3095" y="179314"/>
            <a:ext cx="21423964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Imbierek int fit-tempju </a:t>
            </a:r>
          </a:p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tas-sebħ imqaddes 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tiegħek, </a:t>
            </a:r>
          </a:p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imbierek int fuq it-tronta’ saltnatek.</a:t>
            </a:r>
          </a:p>
        </p:txBody>
      </p:sp>
    </p:spTree>
    <p:extLst>
      <p:ext uri="{BB962C8B-B14F-4D97-AF65-F5344CB8AC3E}">
        <p14:creationId xmlns:p14="http://schemas.microsoft.com/office/powerpoint/2010/main" val="29656721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0372" y="2445886"/>
            <a:ext cx="19599005" cy="7709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it-I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Ta’ min ifaħħrek </a:t>
            </a:r>
          </a:p>
          <a:p>
            <a:pPr algn="ctr">
              <a:defRPr/>
            </a:pPr>
            <a:r>
              <a:rPr lang="it-I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jsebbħek fuq kollox għal dejjem</a:t>
            </a:r>
          </a:p>
        </p:txBody>
      </p:sp>
    </p:spTree>
    <p:extLst>
      <p:ext uri="{BB962C8B-B14F-4D97-AF65-F5344CB8AC3E}">
        <p14:creationId xmlns:p14="http://schemas.microsoft.com/office/powerpoint/2010/main" val="1442204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6104" y="251322"/>
            <a:ext cx="21276939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Imbierek int li qiegħed </a:t>
            </a:r>
          </a:p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 il-kerubini, </a:t>
            </a:r>
          </a:p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 ħarstek tinfed l-abbissi, imbierek int fil-wisa’ 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kollu tas-sema.</a:t>
            </a:r>
          </a:p>
        </p:txBody>
      </p:sp>
    </p:spTree>
    <p:extLst>
      <p:ext uri="{BB962C8B-B14F-4D97-AF65-F5344CB8AC3E}">
        <p14:creationId xmlns:p14="http://schemas.microsoft.com/office/powerpoint/2010/main" val="34397903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0372" y="2445092"/>
            <a:ext cx="19599005" cy="7709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it-I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Ta’ min ifaħħrek </a:t>
            </a:r>
          </a:p>
          <a:p>
            <a:pPr algn="ctr">
              <a:defRPr/>
            </a:pPr>
            <a:r>
              <a:rPr lang="it-I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jsebbħek fuq kollox għal dejjem</a:t>
            </a:r>
          </a:p>
        </p:txBody>
      </p:sp>
    </p:spTree>
    <p:extLst>
      <p:ext uri="{BB962C8B-B14F-4D97-AF65-F5344CB8AC3E}">
        <p14:creationId xmlns:p14="http://schemas.microsoft.com/office/powerpoint/2010/main" val="1442204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4871234"/>
            <a:ext cx="233997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0" y="185975"/>
            <a:ext cx="23399750" cy="1240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shru u kunu lesti </a:t>
            </a:r>
            <a:endParaRPr lang="en-US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intom ukoll, għax qatt </a:t>
            </a:r>
            <a:endParaRPr lang="en-US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ma tistgħu tobsru 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s-siegħa li fiha jiġi </a:t>
            </a:r>
            <a:endParaRPr lang="en-US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Bin il-bniedem.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8338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4942672"/>
            <a:ext cx="233997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1331442"/>
            <a:ext cx="23399750" cy="1109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  <a:t>skont</a:t>
            </a:r>
            <a:r>
              <a:rPr lang="en-GB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  <a:t>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Luqa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21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1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-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4</a:t>
            </a:r>
            <a:endParaRPr 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lvl="0" algn="ctr" eaLnBrk="0" hangingPunct="0">
              <a:lnSpc>
                <a:spcPct val="120000"/>
              </a:lnSpc>
              <a:defRPr/>
            </a:pPr>
            <a:r>
              <a:rPr lang="en-GB" sz="155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GB" sz="15500" b="1" i="1" kern="0" spc="-55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Glorja</a:t>
            </a:r>
            <a:r>
              <a:rPr lang="en-GB" sz="155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kern="0" spc="-55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lilek</a:t>
            </a:r>
            <a:r>
              <a:rPr lang="en-GB" sz="155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kern="0" spc="-55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endParaRPr lang="en-GB" sz="15500" b="1" i="1" kern="0" spc="-55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410" dirty="0">
              <a:solidFill>
                <a:srgbClr val="000000"/>
              </a:solidFill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8084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033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84085"/>
            <a:ext cx="2339975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u hu ġarrhom fl-art ta’ </a:t>
            </a:r>
            <a:r>
              <a:rPr lang="mt-MT" sz="15500" spc="-300" dirty="0">
                <a:latin typeface="Times New Roman" panose="02020603050405020304" pitchFamily="18" charset="0"/>
              </a:rPr>
              <a:t>Singħar, fid-dar tal-alla tiegħu, </a:t>
            </a:r>
            <a:r>
              <a:rPr lang="mt-MT" sz="15500" dirty="0">
                <a:latin typeface="Times New Roman" panose="02020603050405020304" pitchFamily="18" charset="0"/>
              </a:rPr>
              <a:t>u qegħedhom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fit-teżor </a:t>
            </a:r>
            <a:endParaRPr lang="en-US" sz="15500" dirty="0"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tat-tempju tal-alla tiegħu.</a:t>
            </a:r>
            <a:r>
              <a:rPr lang="en-GB" sz="15500" spc="-300" dirty="0">
                <a:latin typeface="Times New Roman" panose="02020603050405020304" pitchFamily="18" charset="0"/>
              </a:rPr>
              <a:t> </a:t>
            </a:r>
            <a:endParaRPr lang="mt-MT" sz="15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0094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257983"/>
            <a:ext cx="2214578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dirty="0">
                <a:latin typeface="Times New Roman" panose="02020603050405020304" pitchFamily="18" charset="0"/>
              </a:rPr>
              <a:t>F’dak iż-żmien, Ġ</a:t>
            </a:r>
            <a:r>
              <a:rPr lang="en-GB" sz="15500" dirty="0" err="1">
                <a:latin typeface="Times New Roman" panose="02020603050405020304" pitchFamily="18" charset="0"/>
              </a:rPr>
              <a:t>esù</a:t>
            </a:r>
            <a:r>
              <a:rPr lang="mt-MT" sz="15500" dirty="0">
                <a:latin typeface="Times New Roman" panose="02020603050405020304" pitchFamily="18" charset="0"/>
              </a:rPr>
              <a:t> </a:t>
            </a:r>
            <a:endParaRPr lang="en-GB" sz="15500" dirty="0"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rafa’ għajnejh u ra </a:t>
            </a:r>
            <a:endParaRPr lang="en-US" sz="15500" dirty="0"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l-għonja jitfgħu l-offerti tagħhom fit-teżor </a:t>
            </a:r>
            <a:endParaRPr lang="en-US" sz="15500" dirty="0"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tat-tempju.</a:t>
            </a:r>
            <a:endParaRPr lang="en-GB" sz="15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1082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8423" y="2442342"/>
            <a:ext cx="22074342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dirty="0">
                <a:latin typeface="Times New Roman" panose="02020603050405020304" pitchFamily="18" charset="0"/>
              </a:rPr>
              <a:t>U ra wkoll waħda armla </a:t>
            </a:r>
            <a:endParaRPr lang="en-GB" sz="15500" dirty="0"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fqira titfa’ biċċtejn żgħar </a:t>
            </a:r>
            <a:endParaRPr lang="en-GB" sz="15500" dirty="0"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tal-flus, u qal:</a:t>
            </a:r>
          </a:p>
        </p:txBody>
      </p:sp>
    </p:spTree>
    <p:extLst>
      <p:ext uri="{BB962C8B-B14F-4D97-AF65-F5344CB8AC3E}">
        <p14:creationId xmlns:p14="http://schemas.microsoft.com/office/powerpoint/2010/main" val="15368925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6" y="257983"/>
            <a:ext cx="22145781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“Ngħidilkom is-sew,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din l-armla fqira tefgħet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iktar minnhom ilkoll.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dawn kollha għamlu offerti miż-żejjed tagħhom, </a:t>
            </a:r>
          </a:p>
        </p:txBody>
      </p:sp>
    </p:spTree>
    <p:extLst>
      <p:ext uri="{BB962C8B-B14F-4D97-AF65-F5344CB8AC3E}">
        <p14:creationId xmlns:p14="http://schemas.microsoft.com/office/powerpoint/2010/main" val="35556226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2703" y="2675925"/>
            <a:ext cx="22074343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imma hi, fil-faqar tagħha,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efgħet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dak kollu li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kellha biex tgħix.”</a:t>
            </a:r>
            <a:endParaRPr lang="mt-MT" sz="155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6226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186707" y="3203650"/>
            <a:ext cx="2131436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3631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614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5776" y="1484085"/>
            <a:ext cx="2339975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Imbagħad is-sultan ordna lil Asfenaż, il-kbir fost </a:t>
            </a:r>
            <a:endParaRPr lang="en-GB" sz="15500" dirty="0"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l-uffiċjali tiegħu,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biex iġib lil xi wħud mill-Iżraelin, </a:t>
            </a:r>
          </a:p>
        </p:txBody>
      </p:sp>
    </p:spTree>
    <p:extLst>
      <p:ext uri="{BB962C8B-B14F-4D97-AF65-F5344CB8AC3E}">
        <p14:creationId xmlns:p14="http://schemas.microsoft.com/office/powerpoint/2010/main" val="3188009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91450"/>
            <a:ext cx="2339975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kemm minn nisel is-sultan u kemm minn tal-kbarat, żgħażagħ li ma jkun fihom ebda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difett, sbieħ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f’surithom imħarrġin f’kull għerf, </a:t>
            </a:r>
          </a:p>
        </p:txBody>
      </p:sp>
    </p:spTree>
    <p:extLst>
      <p:ext uri="{BB962C8B-B14F-4D97-AF65-F5344CB8AC3E}">
        <p14:creationId xmlns:p14="http://schemas.microsoft.com/office/powerpoint/2010/main" val="2055862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11" y="1483291"/>
            <a:ext cx="23399749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mogħnija bid-dehen, jafu jħaddmu l-għaqal, u li jkunu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jinqalgħu biex jaqdu </a:t>
            </a: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fil-palazz tas-sultan, </a:t>
            </a:r>
          </a:p>
        </p:txBody>
      </p:sp>
    </p:spTree>
    <p:extLst>
      <p:ext uri="{BB962C8B-B14F-4D97-AF65-F5344CB8AC3E}">
        <p14:creationId xmlns:p14="http://schemas.microsoft.com/office/powerpoint/2010/main" val="2555073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A9FB5B-EE48-0244-3AF0-C1AF28BCC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9B1BCE-9266-D10E-CE02-CA637F126190}"/>
              </a:ext>
            </a:extLst>
          </p:cNvPr>
          <p:cNvSpPr txBox="1"/>
          <p:nvPr/>
        </p:nvSpPr>
        <p:spPr>
          <a:xfrm>
            <a:off x="0" y="2676719"/>
            <a:ext cx="23399749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biex lilhom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Asfenaż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jgħallimhom il-kitba u </a:t>
            </a: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l-ilsien tal-Kaldin.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endParaRPr lang="mt-MT" sz="15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01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35498"/>
            <a:ext cx="23399749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500" dirty="0">
                <a:latin typeface="Times New Roman" panose="02020603050405020304" pitchFamily="18" charset="0"/>
              </a:rPr>
              <a:t>Is-sultan </a:t>
            </a:r>
            <a:r>
              <a:rPr lang="en-GB" sz="15500" dirty="0" err="1">
                <a:latin typeface="Times New Roman" panose="02020603050405020304" pitchFamily="18" charset="0"/>
              </a:rPr>
              <a:t>ried</a:t>
            </a:r>
            <a:r>
              <a:rPr lang="en-GB" sz="15500" dirty="0">
                <a:latin typeface="Times New Roman" panose="02020603050405020304" pitchFamily="18" charset="0"/>
              </a:rPr>
              <a:t> ukoll li ta’</a:t>
            </a:r>
            <a:r>
              <a:rPr lang="mt-MT" sz="15500" dirty="0">
                <a:latin typeface="Times New Roman" panose="02020603050405020304" pitchFamily="18" charset="0"/>
              </a:rPr>
              <a:t> </a:t>
            </a:r>
            <a:r>
              <a:rPr lang="en-GB" sz="15500" dirty="0" err="1">
                <a:latin typeface="Times New Roman" panose="02020603050405020304" pitchFamily="18" charset="0"/>
              </a:rPr>
              <a:t>kuljum</a:t>
            </a:r>
            <a:r>
              <a:rPr lang="en-GB" sz="15500" dirty="0">
                <a:latin typeface="Times New Roman" panose="02020603050405020304" pitchFamily="18" charset="0"/>
              </a:rPr>
              <a:t> jibda </a:t>
            </a:r>
            <a:r>
              <a:rPr lang="en-GB" sz="15500" dirty="0" err="1">
                <a:latin typeface="Times New Roman" panose="02020603050405020304" pitchFamily="18" charset="0"/>
              </a:rPr>
              <a:t>jingħatalhom</a:t>
            </a:r>
            <a:endParaRPr lang="en-GB" sz="15500" dirty="0">
              <a:latin typeface="Times New Roman" panose="02020603050405020304" pitchFamily="18" charset="0"/>
            </a:endParaRPr>
          </a:p>
          <a:p>
            <a:pPr algn="ctr"/>
            <a:r>
              <a:rPr lang="en-GB" sz="15500" dirty="0" err="1">
                <a:latin typeface="Times New Roman" panose="02020603050405020304" pitchFamily="18" charset="0"/>
              </a:rPr>
              <a:t>sehem</a:t>
            </a:r>
            <a:r>
              <a:rPr lang="en-GB" sz="15500" dirty="0">
                <a:latin typeface="Times New Roman" panose="02020603050405020304" pitchFamily="18" charset="0"/>
              </a:rPr>
              <a:t> mill-</a:t>
            </a:r>
            <a:r>
              <a:rPr lang="en-GB" sz="15500" dirty="0" err="1">
                <a:latin typeface="Times New Roman" panose="02020603050405020304" pitchFamily="18" charset="0"/>
              </a:rPr>
              <a:t>ikel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en-GB" sz="15500" dirty="0" err="1">
                <a:latin typeface="Times New Roman" panose="02020603050405020304" pitchFamily="18" charset="0"/>
              </a:rPr>
              <a:t>tas</a:t>
            </a:r>
            <a:r>
              <a:rPr lang="en-GB" sz="15500" dirty="0">
                <a:latin typeface="Times New Roman" panose="02020603050405020304" pitchFamily="18" charset="0"/>
              </a:rPr>
              <a:t>-sultan</a:t>
            </a: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u mill-inbid li kien jixrob hu, </a:t>
            </a:r>
          </a:p>
        </p:txBody>
      </p:sp>
    </p:spTree>
    <p:extLst>
      <p:ext uri="{BB962C8B-B14F-4D97-AF65-F5344CB8AC3E}">
        <p14:creationId xmlns:p14="http://schemas.microsoft.com/office/powerpoint/2010/main" val="322877552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748</Words>
  <Application>Microsoft Office PowerPoint</Application>
  <PresentationFormat>Custom</PresentationFormat>
  <Paragraphs>119</Paragraphs>
  <Slides>45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Calibri</vt:lpstr>
      <vt:lpstr>Franklin Gothic Book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Caruana</dc:creator>
  <cp:lastModifiedBy>Alfred Caruan a</cp:lastModifiedBy>
  <cp:revision>100</cp:revision>
  <dcterms:created xsi:type="dcterms:W3CDTF">2011-07-27T17:48:55Z</dcterms:created>
  <dcterms:modified xsi:type="dcterms:W3CDTF">2025-10-19T20:46:20Z</dcterms:modified>
</cp:coreProperties>
</file>