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7" r:id="rId2"/>
    <p:sldId id="259" r:id="rId3"/>
    <p:sldId id="321" r:id="rId4"/>
    <p:sldId id="298" r:id="rId5"/>
    <p:sldId id="311" r:id="rId6"/>
    <p:sldId id="288" r:id="rId7"/>
    <p:sldId id="261" r:id="rId8"/>
    <p:sldId id="312" r:id="rId9"/>
    <p:sldId id="305" r:id="rId10"/>
    <p:sldId id="267" r:id="rId11"/>
    <p:sldId id="266" r:id="rId12"/>
    <p:sldId id="299" r:id="rId13"/>
    <p:sldId id="314" r:id="rId14"/>
    <p:sldId id="306" r:id="rId15"/>
    <p:sldId id="268" r:id="rId16"/>
    <p:sldId id="315" r:id="rId17"/>
    <p:sldId id="313" r:id="rId18"/>
    <p:sldId id="319" r:id="rId19"/>
    <p:sldId id="272" r:id="rId20"/>
    <p:sldId id="320" r:id="rId21"/>
    <p:sldId id="273" r:id="rId22"/>
    <p:sldId id="274" r:id="rId23"/>
    <p:sldId id="300" r:id="rId24"/>
    <p:sldId id="296" r:id="rId25"/>
    <p:sldId id="275" r:id="rId26"/>
    <p:sldId id="316" r:id="rId27"/>
    <p:sldId id="301" r:id="rId28"/>
    <p:sldId id="322" r:id="rId29"/>
    <p:sldId id="309" r:id="rId30"/>
    <p:sldId id="302" r:id="rId31"/>
    <p:sldId id="303" r:id="rId32"/>
    <p:sldId id="318" r:id="rId33"/>
    <p:sldId id="310" r:id="rId34"/>
    <p:sldId id="304" r:id="rId35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333300"/>
    <a:srgbClr val="FF3300"/>
    <a:srgbClr val="663300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4660"/>
  </p:normalViewPr>
  <p:slideViewPr>
    <p:cSldViewPr>
      <p:cViewPr>
        <p:scale>
          <a:sx n="37" d="100"/>
          <a:sy n="37" d="100"/>
        </p:scale>
        <p:origin x="1818" y="92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691482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26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3635698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fit-tieba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27" y="467346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3488" y="179314"/>
            <a:ext cx="1950545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Ħares u weġibni,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Alla tiegħi, agħti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d-dawl lil għajnejja,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naqax fir-raqda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tal-mewt; 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259434"/>
            <a:ext cx="214122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jgħidx l-għadu tiegħi: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“Għelibtu!”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jifirħux l-għedewwa għax jarawni nogħtor.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259434"/>
            <a:ext cx="214122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ma jgħidx l-għadu tiegħi: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“Għelibtu!”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ma jifirħux l-għedewwa għax jarawni nogħtor.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7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2195538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fit-tieba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Mulej</a:t>
            </a:r>
          </a:p>
        </p:txBody>
      </p:sp>
    </p:spTree>
    <p:extLst>
      <p:ext uri="{BB962C8B-B14F-4D97-AF65-F5344CB8AC3E}">
        <p14:creationId xmlns:p14="http://schemas.microsoft.com/office/powerpoint/2010/main" val="11778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309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jien fit-tieba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tifraħ qalbi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għall-għajnuna tiegħek.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6855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Ngħanni lill-Mulej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għall-ġid li għamilli</a:t>
            </a:r>
            <a:r>
              <a:rPr lang="mt-MT" sz="155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2195538"/>
            <a:ext cx="19536397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fit-tieba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nittama, Mulej</a:t>
            </a:r>
          </a:p>
        </p:txBody>
      </p:sp>
    </p:spTree>
    <p:extLst>
      <p:ext uri="{BB962C8B-B14F-4D97-AF65-F5344CB8AC3E}">
        <p14:creationId xmlns:p14="http://schemas.microsoft.com/office/powerpoint/2010/main" val="11778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" y="1483291"/>
            <a:ext cx="23399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lla sejħilna permezz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tal-Evanġelju,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ikollna sehem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fil-glorja ta’ Ġesù Kristu.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6719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Ħuti, l-Ispirtu, min-naħa tiegħu, jgħinna fin-nuqqas ta’ ħila tagħna.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30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79314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anose="02020603050405020304" pitchFamily="18" charset="0"/>
              </a:rPr>
              <a:t>F’dak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huwa u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sejjer lejn Ġerusalemm,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għadda jgħallem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f’xi bliet u rħula. U kien hemm wieħed qallu: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906483"/>
            <a:ext cx="22502970" cy="87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 jaqaw ftit huma dawk li jsalvaw?”</a:t>
            </a:r>
          </a:p>
          <a:p>
            <a:pPr algn="ctr"/>
            <a:endParaRPr lang="mt-MT" sz="10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huwa weġibhom:</a:t>
            </a:r>
          </a:p>
        </p:txBody>
      </p:sp>
    </p:spTree>
    <p:extLst>
      <p:ext uri="{BB962C8B-B14F-4D97-AF65-F5344CB8AC3E}">
        <p14:creationId xmlns:p14="http://schemas.microsoft.com/office/powerpoint/2010/main" val="1916243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“Tħabtu biex tidħlu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mill-bieb id-dejjaq,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kif ngħidilkom jien, ħafna għad ifittxu li jidħlu u ma jirnexxilhomx.</a:t>
            </a: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13967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meta sid id-dar ikun qam jagħlaq il-bieb, intom tibqgħu barra, u tibdew tħabbtu l-bieb u tgħidu: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‘Mulej, iftħilna!’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hu jweġibkom u jgħid: ‘Ma nafx mnejn intom.’ Imbagħad  taqbdu tgħidulu: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‘Kilna u xrobna miegħek aħna, u int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għallimt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fil-pjazez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tagħna.’ Hu jwieġeb u jgħidilkom:</a:t>
            </a:r>
          </a:p>
        </p:txBody>
      </p:sp>
    </p:spTree>
    <p:extLst>
      <p:ext uri="{BB962C8B-B14F-4D97-AF65-F5344CB8AC3E}">
        <p14:creationId xmlns:p14="http://schemas.microsoft.com/office/powerpoint/2010/main" val="214596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2866-BD4C-4DC1-E64B-0B362DB9A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9B6229-2330-AE26-70ED-64270D9797F4}"/>
              </a:ext>
            </a:extLst>
          </p:cNvPr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‘Ma nafx mnejn intom; morru minn quddiemi,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ilkoll li tagħmlu dak li mhux sewwa!’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84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Hemmhekk ikun hemm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il-biki u tgħażżiż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tas-snien,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meta taraw lil Abraham u lil Iżakk u lil Ġakobb u l-profeti 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 fis-Saltna ta’ Alla,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2D14-9E93-6826-EE13-879D935E3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8E2C4-5716-4FED-2EBE-7DA134A636C3}"/>
              </a:ext>
            </a:extLst>
          </p:cNvPr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aħna anqas biss nafu nitolbu kif imiss, imma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l-Ispirtu stess jidħol għalina bit-talb tiegħu bi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tnehid li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jistax jitfisser bil-kliem;</a:t>
            </a:r>
          </a:p>
        </p:txBody>
      </p:sp>
    </p:spTree>
    <p:extLst>
      <p:ext uri="{BB962C8B-B14F-4D97-AF65-F5344CB8AC3E}">
        <p14:creationId xmlns:p14="http://schemas.microsoft.com/office/powerpoint/2010/main" val="947182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91450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intom imkeċċija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barra.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jiġu nies mil-Lvant u mill-Punent,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mit-Tramuntana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min-Nofsinhar,</a:t>
            </a:r>
          </a:p>
        </p:txBody>
      </p:sp>
    </p:spTree>
    <p:extLst>
      <p:ext uri="{BB962C8B-B14F-4D97-AF65-F5344CB8AC3E}">
        <p14:creationId xmlns:p14="http://schemas.microsoft.com/office/powerpoint/2010/main" val="226206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868559"/>
            <a:ext cx="227172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joqogħdu għall-mejda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 ta’ Alla. </a:t>
            </a:r>
          </a:p>
        </p:txBody>
      </p:sp>
    </p:spTree>
    <p:extLst>
      <p:ext uri="{BB962C8B-B14F-4D97-AF65-F5344CB8AC3E}">
        <p14:creationId xmlns:p14="http://schemas.microsoft.com/office/powerpoint/2010/main" val="227393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araw, hawn min hu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tal-aħħar u għad ikun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l-ewwel, u hawn min hu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tal-ewwel u għad ikun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l-aħħar.”</a:t>
            </a:r>
          </a:p>
        </p:txBody>
      </p:sp>
    </p:spTree>
    <p:extLst>
      <p:ext uri="{BB962C8B-B14F-4D97-AF65-F5344CB8AC3E}">
        <p14:creationId xmlns:p14="http://schemas.microsoft.com/office/powerpoint/2010/main" val="227393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491682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73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3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329" y="291450"/>
            <a:ext cx="2340307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Alla, li l-ħsara tiegħu tinfed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il-qlub, jaf x’inhi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x-xewqa tal-Ispirtu; bit-talb tiegħu jidħol għall-qaddisin skont ma jrid Alla.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1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Aħna nafu li Alla, ma’ dawk li jħobbuh, ma’ dawk li huma msejħin skont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il-providenza tiegħu,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6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8" y="1483291"/>
            <a:ext cx="2261051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f’kollox jaħdem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id f’id għall-ġid tagħhom. Għax lil dawk li hu għarafhom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mill-bidu, </a:t>
            </a:r>
          </a:p>
        </p:txBody>
      </p:sp>
    </p:spTree>
    <p:extLst>
      <p:ext uri="{BB962C8B-B14F-4D97-AF65-F5344CB8AC3E}">
        <p14:creationId xmlns:p14="http://schemas.microsoft.com/office/powerpoint/2010/main" val="202083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ippredestinahom ukoll biex jieħdu s-sura fuq ix-xbieha ta’ Ibnu, ħalli dan ikun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il-kbir fost ħafna aħwa; lil dawk li ppredestinahom, 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145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sejħilhom ukoll; lil dawk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sejħilhom,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iġġustifikahom ukoll; lil dawk imbagħad li ġġustifikahom,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igglorifikahom ukoll.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185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527</Words>
  <Application>Microsoft Office PowerPoint</Application>
  <PresentationFormat>Custom</PresentationFormat>
  <Paragraphs>79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Ibragg Licence 01</cp:lastModifiedBy>
  <cp:revision>68</cp:revision>
  <dcterms:created xsi:type="dcterms:W3CDTF">2011-07-27T18:00:09Z</dcterms:created>
  <dcterms:modified xsi:type="dcterms:W3CDTF">2025-10-07T15:38:25Z</dcterms:modified>
</cp:coreProperties>
</file>