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327" r:id="rId3"/>
    <p:sldId id="259" r:id="rId4"/>
    <p:sldId id="328" r:id="rId5"/>
    <p:sldId id="306" r:id="rId6"/>
    <p:sldId id="329" r:id="rId7"/>
    <p:sldId id="305" r:id="rId8"/>
    <p:sldId id="298" r:id="rId9"/>
    <p:sldId id="307" r:id="rId10"/>
    <p:sldId id="330" r:id="rId11"/>
    <p:sldId id="320" r:id="rId12"/>
    <p:sldId id="261" r:id="rId13"/>
    <p:sldId id="321" r:id="rId14"/>
    <p:sldId id="322" r:id="rId15"/>
    <p:sldId id="313" r:id="rId16"/>
    <p:sldId id="314" r:id="rId17"/>
    <p:sldId id="266" r:id="rId18"/>
    <p:sldId id="311" r:id="rId19"/>
    <p:sldId id="267" r:id="rId20"/>
    <p:sldId id="268" r:id="rId21"/>
    <p:sldId id="315" r:id="rId22"/>
    <p:sldId id="316" r:id="rId23"/>
    <p:sldId id="325" r:id="rId24"/>
    <p:sldId id="272" r:id="rId25"/>
    <p:sldId id="326" r:id="rId26"/>
    <p:sldId id="273" r:id="rId27"/>
    <p:sldId id="274" r:id="rId28"/>
    <p:sldId id="309" r:id="rId29"/>
    <p:sldId id="310" r:id="rId30"/>
    <p:sldId id="300" r:id="rId31"/>
    <p:sldId id="296" r:id="rId32"/>
    <p:sldId id="323" r:id="rId33"/>
    <p:sldId id="324" r:id="rId34"/>
    <p:sldId id="332" r:id="rId35"/>
    <p:sldId id="319" r:id="rId36"/>
    <p:sldId id="312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800080"/>
    <a:srgbClr val="333300"/>
    <a:srgbClr val="FF33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646" y="121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8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83570"/>
            <a:ext cx="23399750" cy="754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6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1-11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mt-MT" sz="7439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0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91450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Iż-żgħir u l-kbir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għamilhom hu, u xorta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waħda jieħu ħ</a:t>
            </a:r>
            <a:r>
              <a:rPr lang="en-GB" sz="15500" dirty="0">
                <a:latin typeface="Times New Roman" panose="02020603050405020304" pitchFamily="18" charset="0"/>
              </a:rPr>
              <a:t>s</a:t>
            </a:r>
            <a:r>
              <a:rPr lang="mt-MT" sz="15500" dirty="0">
                <a:latin typeface="Times New Roman" panose="02020603050405020304" pitchFamily="18" charset="0"/>
              </a:rPr>
              <a:t>iebhom ilkoll; imma s-setgħana jgħarbilhom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bir-reqqa. </a:t>
            </a:r>
          </a:p>
        </p:txBody>
      </p:sp>
    </p:spTree>
    <p:extLst>
      <p:ext uri="{BB962C8B-B14F-4D97-AF65-F5344CB8AC3E}">
        <p14:creationId xmlns:p14="http://schemas.microsoft.com/office/powerpoint/2010/main" val="347684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5925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Għalikom mela,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mexxejja, dan kliemi,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biex titgħallmu l-għerf u ma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taqgħux.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9741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dawk li jħarsu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l-kmandamenti mqaddsa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bil-qdusija, jingħaddu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mal-qaddisin; </a:t>
            </a:r>
          </a:p>
        </p:txBody>
      </p:sp>
    </p:spTree>
    <p:extLst>
      <p:ext uri="{BB962C8B-B14F-4D97-AF65-F5344CB8AC3E}">
        <p14:creationId xmlns:p14="http://schemas.microsoft.com/office/powerpoint/2010/main" val="1744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91450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min tgħallimhom ikollu lilhom jaqbżu għalih.Ħa jkollkom mela xewqa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 kliemi, ixxennqu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għalihom 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titgħallmuhom.</a:t>
            </a:r>
          </a:p>
        </p:txBody>
      </p:sp>
    </p:spTree>
    <p:extLst>
      <p:ext uri="{BB962C8B-B14F-4D97-AF65-F5344CB8AC3E}">
        <p14:creationId xmlns:p14="http://schemas.microsoft.com/office/powerpoint/2010/main" val="1744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07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8" y="4019540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Qum, o Alla,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 ħaqq mill-art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189" y="971402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7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2" y="1483291"/>
            <a:ext cx="2200290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Agħmlu l-ħaqq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mal-miskin u l-iltim;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mal-magħkus u l-fqir agħmlu s-sewwa!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Eħilsu d-dgħajjef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l-fqajjar,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id il-ħżiena salvawhom.</a:t>
            </a:r>
          </a:p>
        </p:txBody>
      </p:sp>
    </p:spTree>
    <p:extLst>
      <p:ext uri="{BB962C8B-B14F-4D97-AF65-F5344CB8AC3E}">
        <p14:creationId xmlns:p14="http://schemas.microsoft.com/office/powerpoint/2010/main" val="200982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3792409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Qum, o Alla,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 ħaqq mill-art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3" y="2675925"/>
            <a:ext cx="2207434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għedt li allat intom,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 l-Għoli lkoll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 intom.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Isimgħu mela, slaten,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ifhmu; tgħallmu, intom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li taħkmu sa truf l-art;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bħal kull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 intom tmutu,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 kull wieħed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mill-kbarat taqgħu.</a:t>
            </a:r>
          </a:p>
        </p:txBody>
      </p:sp>
    </p:spTree>
    <p:extLst>
      <p:ext uri="{BB962C8B-B14F-4D97-AF65-F5344CB8AC3E}">
        <p14:creationId xmlns:p14="http://schemas.microsoft.com/office/powerpoint/2010/main" val="239852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3791615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Qum, o Alla,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 ħaqq mill-art</a:t>
            </a:r>
          </a:p>
        </p:txBody>
      </p:sp>
    </p:spTree>
    <p:extLst>
      <p:ext uri="{BB962C8B-B14F-4D97-AF65-F5344CB8AC3E}">
        <p14:creationId xmlns:p14="http://schemas.microsoft.com/office/powerpoint/2010/main" val="231382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9581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8" y="1484085"/>
            <a:ext cx="2284420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żżu ħajr lil Alla f’kollox: dan hu li jrid Alla mingħandkom fi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 Ġesù.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9660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26811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3291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anose="02020603050405020304" pitchFamily="18" charset="0"/>
              </a:rPr>
              <a:t>Ġ</a:t>
            </a:r>
            <a:r>
              <a:rPr lang="mt-MT" sz="15500" dirty="0">
                <a:latin typeface="Times New Roman" panose="02020603050405020304" pitchFamily="18" charset="0"/>
              </a:rPr>
              <a:t>ara li, huwa u sejjer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lejn Ġerusalemm,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għadda minn bejn </a:t>
            </a:r>
            <a:endParaRPr lang="en-US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is-Samarija u l-Galilija.  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573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Kif kien dieħel f’raħal, iltaqgħu miegħu għaxart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irġiel morda bil-lebbra.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Waqfu ’l bogħod minnu, għollew leħinhom u qalulu:</a:t>
            </a:r>
          </a:p>
        </p:txBody>
      </p:sp>
    </p:spTree>
    <p:extLst>
      <p:ext uri="{BB962C8B-B14F-4D97-AF65-F5344CB8AC3E}">
        <p14:creationId xmlns:p14="http://schemas.microsoft.com/office/powerpoint/2010/main" val="2441228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3291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“Ġesù, mgħallem, ikollok ħniena minna!”</a:t>
            </a:r>
          </a:p>
          <a:p>
            <a:pPr algn="ctr"/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Kif rahom, qalilhom:</a:t>
            </a:r>
          </a:p>
        </p:txBody>
      </p:sp>
    </p:spTree>
    <p:extLst>
      <p:ext uri="{BB962C8B-B14F-4D97-AF65-F5344CB8AC3E}">
        <p14:creationId xmlns:p14="http://schemas.microsoft.com/office/powerpoint/2010/main" val="3127423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“Morru uru rwieħkom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lill-qassisin.”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U ġara li, huma u sejrin, fiequ mill-marda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tagħhom.</a:t>
            </a:r>
          </a:p>
        </p:txBody>
      </p:sp>
    </p:spTree>
    <p:extLst>
      <p:ext uri="{BB962C8B-B14F-4D97-AF65-F5344CB8AC3E}">
        <p14:creationId xmlns:p14="http://schemas.microsoft.com/office/powerpoint/2010/main" val="191624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2C2C-1329-9D67-4948-2ADC7055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57F1B0-869F-8838-774E-B848D9C30C3A}"/>
              </a:ext>
            </a:extLst>
          </p:cNvPr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agħtu widen, mexxejja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tal-kotra, li tiftaħru</a:t>
            </a:r>
            <a:r>
              <a:rPr lang="en-GB" sz="15500" dirty="0">
                <a:latin typeface="Times New Roman" panose="02020603050405020304" pitchFamily="18" charset="0"/>
              </a:rPr>
              <a:t> bl-g</a:t>
            </a:r>
            <a:r>
              <a:rPr lang="mt-MT" sz="15500" dirty="0">
                <a:latin typeface="Times New Roman" panose="02020603050405020304" pitchFamily="18" charset="0"/>
              </a:rPr>
              <a:t>ħadd tal-ġnus tagħkom!</a:t>
            </a:r>
          </a:p>
        </p:txBody>
      </p:sp>
    </p:spTree>
    <p:extLst>
      <p:ext uri="{BB962C8B-B14F-4D97-AF65-F5344CB8AC3E}">
        <p14:creationId xmlns:p14="http://schemas.microsoft.com/office/powerpoint/2010/main" val="2726395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Wieħed minnhom, kif ra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ruħu mfejjaq, raġa’ lura jgħajjat u jfaħħar lil Alla,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inxteħet wiċċu fl-art 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f’riġlejn Ġesù u raddlu ħajr.</a:t>
            </a: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0656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Issa dan kien Samaritan. U Ġesù qabad u qal: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“Mhux l-għaxra fiequ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mil-lebbra? Fejn huma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d-disgħa l-oħra?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483291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kien hemm ħadd minnhom li raġa’ lura biex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 glorja lil Alla ħlief dan il-barrani?”</a:t>
            </a:r>
            <a:r>
              <a:rPr lang="mt-MT" sz="15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E074A-DE11-06D7-F0AB-334395DCE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225C7C-3A33-BB99-D49E-38F2FD47283E}"/>
              </a:ext>
            </a:extLst>
          </p:cNvPr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Imbagħad qallu:</a:t>
            </a:r>
          </a:p>
          <a:p>
            <a:pPr algn="ctr"/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mur; il-fidi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salvatek!”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01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9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Hu l-Mulej li takom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is-setgħa,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mingħand l-Għoli l-qawwa tagħkom;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A99B9-CA12-893E-9545-F7E4A3D21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A684DE-62A9-2709-DC02-135814989D11}"/>
              </a:ext>
            </a:extLst>
          </p:cNvPr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hu jgħarbel l-għemejjel tagħkom, u jifli bir-reqqa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l-fehmiet tagħkom.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9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069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300" dirty="0">
                <a:latin typeface="Times New Roman" panose="02020603050405020304" pitchFamily="18" charset="0"/>
              </a:rPr>
              <a:t>Għalkemm intom qaddejja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ta’ </a:t>
            </a:r>
            <a:r>
              <a:rPr lang="mt-MT" sz="15500" dirty="0">
                <a:latin typeface="Times New Roman" panose="02020603050405020304" pitchFamily="18" charset="0"/>
              </a:rPr>
              <a:t>saltnatu, ma qtajtux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il-ħaqq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sewwa, u ma żammejtux </a:t>
            </a: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mal-Liġi;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anqas ma mxejtu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skont</a:t>
            </a:r>
            <a:r>
              <a:rPr lang="en-GB" sz="15500" dirty="0">
                <a:latin typeface="Times New Roman" panose="02020603050405020304" pitchFamily="18" charset="0"/>
              </a:rPr>
              <a:t> ir-</a:t>
            </a:r>
            <a:r>
              <a:rPr lang="en-GB" sz="15500" dirty="0" err="1">
                <a:latin typeface="Times New Roman" panose="02020603050405020304" pitchFamily="18" charset="0"/>
              </a:rPr>
              <a:t>rieda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Alla.</a:t>
            </a:r>
          </a:p>
        </p:txBody>
      </p:sp>
    </p:spTree>
    <p:extLst>
      <p:ext uri="{BB962C8B-B14F-4D97-AF65-F5344CB8AC3E}">
        <p14:creationId xmlns:p14="http://schemas.microsoft.com/office/powerpoint/2010/main" val="119708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Bil-biża’ u bil-ħeffa se jiġi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jżurkom, għax bl-aħrax jiġġudika ’l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hu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latin typeface="Times New Roman" panose="02020603050405020304" pitchFamily="18" charset="0"/>
              </a:rPr>
              <a:t>fl-għoli. </a:t>
            </a:r>
          </a:p>
        </p:txBody>
      </p:sp>
    </p:spTree>
    <p:extLst>
      <p:ext uri="{BB962C8B-B14F-4D97-AF65-F5344CB8AC3E}">
        <p14:creationId xmlns:p14="http://schemas.microsoft.com/office/powerpoint/2010/main" val="388601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1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Iż-żgħir isib mogħdrija u ħniena, imma l-kbir bil-kbir jaqlagħha. </a:t>
            </a:r>
          </a:p>
        </p:txBody>
      </p:sp>
    </p:spTree>
    <p:extLst>
      <p:ext uri="{BB962C8B-B14F-4D97-AF65-F5344CB8AC3E}">
        <p14:creationId xmlns:p14="http://schemas.microsoft.com/office/powerpoint/2010/main" val="347684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95E1-CCDD-6EA9-B36B-E04227FA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F48168-F651-1999-B13A-EB79E14A9EC3}"/>
              </a:ext>
            </a:extLst>
          </p:cNvPr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anose="02020603050405020304" pitchFamily="18" charset="0"/>
              </a:rPr>
              <a:t>Għax sid kulħadd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jħarisx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lejn l-uċuħ, lanqas ma jibża’ mill-kobor ta’ xi ħadd.</a:t>
            </a:r>
          </a:p>
        </p:txBody>
      </p:sp>
    </p:spTree>
    <p:extLst>
      <p:ext uri="{BB962C8B-B14F-4D97-AF65-F5344CB8AC3E}">
        <p14:creationId xmlns:p14="http://schemas.microsoft.com/office/powerpoint/2010/main" val="2730747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492</Words>
  <Application>Microsoft Office PowerPoint</Application>
  <PresentationFormat>Custom</PresentationFormat>
  <Paragraphs>83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Ibragg Licence 01</cp:lastModifiedBy>
  <cp:revision>78</cp:revision>
  <dcterms:created xsi:type="dcterms:W3CDTF">2011-07-27T18:00:09Z</dcterms:created>
  <dcterms:modified xsi:type="dcterms:W3CDTF">2025-10-18T09:40:42Z</dcterms:modified>
</cp:coreProperties>
</file>