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1"/>
  </p:notesMasterIdLst>
  <p:sldIdLst>
    <p:sldId id="291" r:id="rId2"/>
    <p:sldId id="258" r:id="rId3"/>
    <p:sldId id="611" r:id="rId4"/>
    <p:sldId id="259" r:id="rId5"/>
    <p:sldId id="260" r:id="rId6"/>
    <p:sldId id="315" r:id="rId7"/>
    <p:sldId id="261" r:id="rId8"/>
    <p:sldId id="262" r:id="rId9"/>
    <p:sldId id="612" r:id="rId10"/>
    <p:sldId id="316" r:id="rId11"/>
    <p:sldId id="264" r:id="rId12"/>
    <p:sldId id="265" r:id="rId13"/>
    <p:sldId id="613" r:id="rId14"/>
    <p:sldId id="317" r:id="rId15"/>
    <p:sldId id="266" r:id="rId16"/>
    <p:sldId id="267" r:id="rId17"/>
    <p:sldId id="268" r:id="rId18"/>
    <p:sldId id="318" r:id="rId19"/>
    <p:sldId id="304" r:id="rId20"/>
    <p:sldId id="269" r:id="rId21"/>
    <p:sldId id="614" r:id="rId22"/>
    <p:sldId id="319" r:id="rId23"/>
    <p:sldId id="292" r:id="rId24"/>
    <p:sldId id="305" r:id="rId25"/>
    <p:sldId id="273" r:id="rId26"/>
    <p:sldId id="272" r:id="rId27"/>
    <p:sldId id="307" r:id="rId28"/>
    <p:sldId id="306" r:id="rId29"/>
    <p:sldId id="274" r:id="rId30"/>
    <p:sldId id="308" r:id="rId31"/>
    <p:sldId id="309" r:id="rId32"/>
    <p:sldId id="276" r:id="rId33"/>
    <p:sldId id="297" r:id="rId34"/>
    <p:sldId id="310" r:id="rId35"/>
    <p:sldId id="607" r:id="rId36"/>
    <p:sldId id="298" r:id="rId37"/>
    <p:sldId id="608" r:id="rId38"/>
    <p:sldId id="299" r:id="rId39"/>
    <p:sldId id="279" r:id="rId40"/>
    <p:sldId id="280" r:id="rId41"/>
    <p:sldId id="609" r:id="rId42"/>
    <p:sldId id="281" r:id="rId43"/>
    <p:sldId id="282" r:id="rId44"/>
    <p:sldId id="320" r:id="rId45"/>
    <p:sldId id="283" r:id="rId46"/>
    <p:sldId id="284" r:id="rId47"/>
    <p:sldId id="321" r:id="rId48"/>
    <p:sldId id="285" r:id="rId49"/>
    <p:sldId id="322" r:id="rId50"/>
    <p:sldId id="300" r:id="rId51"/>
    <p:sldId id="286" r:id="rId52"/>
    <p:sldId id="287" r:id="rId53"/>
    <p:sldId id="610" r:id="rId54"/>
    <p:sldId id="288" r:id="rId55"/>
    <p:sldId id="323" r:id="rId56"/>
    <p:sldId id="301" r:id="rId57"/>
    <p:sldId id="324" r:id="rId58"/>
    <p:sldId id="312" r:id="rId59"/>
    <p:sldId id="303" r:id="rId60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4" autoAdjust="0"/>
    <p:restoredTop sz="94660"/>
  </p:normalViewPr>
  <p:slideViewPr>
    <p:cSldViewPr>
      <p:cViewPr>
        <p:scale>
          <a:sx n="28" d="100"/>
          <a:sy n="28" d="100"/>
        </p:scale>
        <p:origin x="2052" y="129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870E28-C268-4339-B85F-00EF0CDC9E85}" type="datetimeFigureOut">
              <a:rPr lang="mt-MT"/>
              <a:pPr>
                <a:defRPr/>
              </a:pPr>
              <a:t>20/10/2025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90162E-35FC-4B79-A412-61F32E24815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1134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7931B32-D595-4D92-A668-3B57B8C1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24CD8A2-B2FD-4CA9-9AC7-7A6D5E06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5E1579D-1754-4EFF-B81B-C1644C0C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CE33CC6-205A-4167-B893-54120809D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FC2C931-9F6E-4C65-B0BF-DC9DAE869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2C05206-87CE-4E8D-A566-13756D406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2FCFBCF-4CC8-40A8-A97D-62C35CD14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D0241BE-4E81-4750-BF1B-E78F3456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35A3DC0-AEB7-4210-B9A8-02C2C109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E410932-F587-4076-8580-0E1C7B10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DA28C5A-8B34-45C6-B722-4779DB385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4DD8B-B13C-4BF7-B461-57B1F0192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421424"/>
            <a:ext cx="2339975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</a:t>
            </a:r>
            <a:r>
              <a:rPr lang="en-US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Makkabin</a:t>
            </a:r>
            <a:endParaRPr lang="en-US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 </a:t>
            </a:r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</a:t>
            </a: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7, 1.20-31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440998"/>
            <a:ext cx="22466496" cy="97195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ma intom tqisu xejn lilkom infuskom minħabba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l-liġijiet tiegħu.”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754350"/>
            <a:ext cx="22250472" cy="70912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Antijoku ħas</a:t>
            </a:r>
            <a:r>
              <a:rPr lang="en-US" sz="15500" dirty="0">
                <a:latin typeface="Times New Roman" pitchFamily="18" charset="0"/>
              </a:rPr>
              <a:t>s</a:t>
            </a:r>
            <a:r>
              <a:rPr lang="mt-MT" sz="15500" dirty="0">
                <a:latin typeface="Times New Roman" pitchFamily="18" charset="0"/>
              </a:rPr>
              <a:t> u ħaseb li kienet qiegħda tgħajru u żżebilħu bi kliemha.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611128"/>
            <a:ext cx="22322480" cy="73793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Billi kien għad </a:t>
            </a:r>
            <a:r>
              <a:rPr lang="en-US" sz="15500" dirty="0">
                <a:latin typeface="Times New Roman" pitchFamily="18" charset="0"/>
              </a:rPr>
              <a:t>b</a:t>
            </a:r>
            <a:r>
              <a:rPr lang="mt-MT" sz="15500" dirty="0">
                <a:latin typeface="Times New Roman" pitchFamily="18" charset="0"/>
              </a:rPr>
              <a:t>aqa’ </a:t>
            </a:r>
            <a:endParaRPr 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l-iżgħar wieħed, mhux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biss ħeġġu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bi kliem</a:t>
            </a:r>
            <a:r>
              <a:rPr lang="en-US" altLang="en-US" sz="15500" dirty="0">
                <a:latin typeface="Times New Roman" pitchFamily="18" charset="0"/>
              </a:rPr>
              <a:t>u</a:t>
            </a:r>
            <a:r>
              <a:rPr lang="mt-MT" altLang="en-US" sz="15500" dirty="0">
                <a:latin typeface="Times New Roman" pitchFamily="18" charset="0"/>
              </a:rPr>
              <a:t>,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37C6-64CC-3949-8BBC-0E4F0A6B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5964C1E3-06FE-E432-2560-DA7DA53A21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88826"/>
            <a:ext cx="22322480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imma 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beda jaħliflu u jwiegħdu li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jagħ</a:t>
            </a:r>
            <a:r>
              <a:rPr lang="en-US" altLang="mt-MT" sz="15500" dirty="0">
                <a:latin typeface="Times New Roman" pitchFamily="18" charset="0"/>
              </a:rPr>
              <a:t>n</a:t>
            </a:r>
            <a:r>
              <a:rPr lang="mt-MT" altLang="mt-MT" sz="15500" dirty="0">
                <a:latin typeface="Times New Roman" pitchFamily="18" charset="0"/>
              </a:rPr>
              <a:t>ih u jagħmlu l-aktar bniedem hieni jekk iħalli l-liġijiet ta’ missirijietu,</a:t>
            </a:r>
          </a:p>
        </p:txBody>
      </p:sp>
    </p:spTree>
    <p:extLst>
      <p:ext uri="{BB962C8B-B14F-4D97-AF65-F5344CB8AC3E}">
        <p14:creationId xmlns:p14="http://schemas.microsoft.com/office/powerpoint/2010/main" val="251312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629130"/>
            <a:ext cx="22322480" cy="73433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li jgħoddu bħala ħabibu u jafdalu f’idejh uffiċċj</a:t>
            </a:r>
            <a:r>
              <a:rPr lang="en-US" altLang="mt-MT" sz="15500" dirty="0" err="1">
                <a:latin typeface="Times New Roman" pitchFamily="18" charset="0"/>
              </a:rPr>
              <a:t>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pubbliċi.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404596"/>
            <a:ext cx="22322480" cy="97923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Billi ż-żagħżugħ ma tahx widen, is-su</a:t>
            </a:r>
            <a:r>
              <a:rPr lang="en-US" altLang="mt-MT" sz="15500" dirty="0">
                <a:latin typeface="Times New Roman" pitchFamily="18" charset="0"/>
              </a:rPr>
              <a:t>l</a:t>
            </a:r>
            <a:r>
              <a:rPr lang="mt-MT" altLang="mt-MT" sz="15500" dirty="0">
                <a:latin typeface="Times New Roman" pitchFamily="18" charset="0"/>
              </a:rPr>
              <a:t>tan sejjaħ lil ommu u talabha tagħti parir lit-tifel għall-ġid tiegħu.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8032"/>
            <a:ext cx="23399750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Wara li dam jgħidilha ħafna,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aċċettat li ddawwar lil binha. Mielet lejh u hi 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tiddieħak bit-tirann kiefer,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bdiet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tkellmu b’ilsien missirijietha: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324830"/>
            <a:ext cx="22394488" cy="119519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“Ibni, ħenn għalija, li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disa’ xhur sħaħ ġarrejtek f’ġufi, u għal tliet snin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reddajtek, rabbejtek u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saltek sa din l-eta’,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60834"/>
            <a:ext cx="22322480" cy="118799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tmajtek. Nitolbok, ibni, ħares lejn is-sema u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l-art, u ara kulma fihom. Kun af li mix-xejn għamilhom Alla;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4830"/>
            <a:ext cx="23399750" cy="119519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ukoll sar ġens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il-bniedem. Tibżax  minn dan il-biċċier, imma kun ta’ ġieħ għal ħutek u ilqa’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l-mewt, </a:t>
            </a:r>
          </a:p>
        </p:txBody>
      </p:sp>
    </p:spTree>
    <p:extLst>
      <p:ext uri="{BB962C8B-B14F-4D97-AF65-F5344CB8AC3E}">
        <p14:creationId xmlns:p14="http://schemas.microsoft.com/office/powerpoint/2010/main" val="312947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5134"/>
            <a:ext cx="23399750" cy="72713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iż-żmiem, qabdu wkoll sebat aħwa u l’ommhom;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9935" y="2604128"/>
            <a:ext cx="23399750" cy="73917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sabiex jien niksbek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mill-ġdid fi żmien il-ħniena flimkien ma’ ħutek.”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A940-1F09-A80A-550F-9098E2886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91BE2B1F-0A8D-40E4-1257-75BC66EF94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756256"/>
            <a:ext cx="23399750" cy="5087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Hi u titkellem, iż-żgħażugħ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qal:</a:t>
            </a:r>
          </a:p>
        </p:txBody>
      </p:sp>
    </p:spTree>
    <p:extLst>
      <p:ext uri="{BB962C8B-B14F-4D97-AF65-F5344CB8AC3E}">
        <p14:creationId xmlns:p14="http://schemas.microsoft.com/office/powerpoint/2010/main" val="127253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7209"/>
            <a:ext cx="23399750" cy="120471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“X’intom tistennew?</a:t>
            </a:r>
            <a:r>
              <a:rPr lang="en-GB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 se nobdi d-digriet tas-sultan; nobdi biss id-digriet tal-Liġi mogħtija lil missirijietna permezz ta’ Mosè.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440248"/>
            <a:ext cx="22394488" cy="9721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 li vvintajt kull xorta ta’ deni kontra l-Għebrej, m’intix se taħrab idejn Alla.”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967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6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00400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4699" y="539354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628380"/>
            <a:ext cx="22394488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Isma’, Mulej, il-kawża ġusta tiegħi,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ilqa’ l-għajta tiegħi,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627586"/>
            <a:ext cx="22250471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 widen għat-talb tiegħi;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qerq huma xufftejja.</a:t>
            </a:r>
          </a:p>
        </p:txBody>
      </p:sp>
    </p:spTree>
    <p:extLst>
      <p:ext uri="{BB962C8B-B14F-4D97-AF65-F5344CB8AC3E}">
        <p14:creationId xmlns:p14="http://schemas.microsoft.com/office/powerpoint/2010/main" val="3952792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578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00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628380"/>
            <a:ext cx="22610511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Il-mixi tiegħi żammejt fi triqatek,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 ma għotru riġlejja.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ACAAA-4EBE-2454-28DE-C9715ECC5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5504A144-AA31-7460-883F-044EAE9171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822"/>
            <a:ext cx="23399750" cy="120959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s-sultan beda biex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spc="-300" dirty="0">
                <a:latin typeface="Times New Roman" pitchFamily="18" charset="0"/>
              </a:rPr>
              <a:t>jisfurzahom</a:t>
            </a:r>
            <a:r>
              <a:rPr lang="mt-MT" altLang="mt-MT" sz="15500" dirty="0">
                <a:latin typeface="Times New Roman" pitchFamily="18" charset="0"/>
              </a:rPr>
              <a:t> bid-daqqiet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tas-swat u tan-nerv biex jieklu l-laħam tal-majjal li ma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jiswiex.</a:t>
            </a:r>
          </a:p>
          <a:p>
            <a:pPr marL="0" indent="0" algn="ctr">
              <a:spcBef>
                <a:spcPct val="0"/>
              </a:spcBef>
              <a:buNone/>
            </a:pP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77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655478"/>
            <a:ext cx="22322479" cy="92890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Insejjaħlek, għax int tweġibni, o Alla;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essaq widintek lejja, isma’ kliemi.</a:t>
            </a:r>
          </a:p>
        </p:txBody>
      </p:sp>
    </p:spTree>
    <p:extLst>
      <p:ext uri="{BB962C8B-B14F-4D97-AF65-F5344CB8AC3E}">
        <p14:creationId xmlns:p14="http://schemas.microsoft.com/office/powerpoint/2010/main" val="219733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578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67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475458"/>
            <a:ext cx="22322479" cy="9649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 ħabba tal-għajn ħarisni,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ħad-dell ta’ ġwenħajk kenninni.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476252"/>
            <a:ext cx="22322480" cy="9649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jien, fil-ħaqq, għad nara ‘l wiċċek;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nqum, nithenna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bid-dehera tiegħek.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578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8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10643" y="1484085"/>
            <a:ext cx="22178463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iltkom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i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tmorru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475458"/>
            <a:ext cx="23399750" cy="107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19, 11-28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endParaRPr lang="en-GB" sz="441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>
              <a:defRPr/>
            </a:pPr>
            <a:endParaRPr lang="en-GB" sz="8084" b="1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647" y="1476958"/>
            <a:ext cx="22106456" cy="9647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qal parabbola, għax kien qrib Ġerusalemm, u n-nies kien mingħalijhom li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629085"/>
            <a:ext cx="22394488" cy="7343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tal-għaġeb bla qies kienet l-omm, u ta’ min ifakkarha u jfaħħarha.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627938"/>
            <a:ext cx="22466496" cy="734411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s-Saltna ta’ Alla kienet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se tidher minnufih.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Mela qal: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440159"/>
            <a:ext cx="22466496" cy="97196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raġel nobbli siefer f’pajjiż fil-b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għod biex jagħmluh 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 u mbagħad jerġa’ lura. </a:t>
            </a:r>
          </a:p>
        </p:txBody>
      </p:sp>
    </p:spTree>
    <p:extLst>
      <p:ext uri="{BB962C8B-B14F-4D97-AF65-F5344CB8AC3E}">
        <p14:creationId xmlns:p14="http://schemas.microsoft.com/office/powerpoint/2010/main" val="592492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252027"/>
            <a:ext cx="22178464" cy="1209593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 għaxar qaddejja tiegħu, tahom għaxar miniet u qallilhom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Ħaddmuhom, sa ma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nerġa’ niġi.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4659" y="0"/>
            <a:ext cx="22034448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n-nies ta’ pajjiżu kienu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jobogħduh, u bagħtu ambaxxata warajh biex jgħidu: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‘Ma rriduhx lil dan isaltan fuqna.’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8718"/>
            <a:ext cx="22754528" cy="123119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Ġara li, meta ħa s-saltna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raġa’ lura, bagħat isejjaħ lil dawk il-qaddejja li kien tahom il-flus, biex ikun jaf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kif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ħaddmuhom 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x’qalgħu.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51322"/>
            <a:ext cx="22322480" cy="1216935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Resaq l-ewwel wieħed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qallu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‘Sinjur, bil-mina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qlajt għaxar miniet.’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Qallu: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432048"/>
            <a:ext cx="22178464" cy="117358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‘Sewwa, qaddej tajjeb! Ladarba kont fidil f’ħaġa tassew żgħira, ħu f’idejk is-setgħa fuq għaxart ibliet.’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07" y="1440954"/>
            <a:ext cx="22826536" cy="97196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 t-tieni wieħed u qallu: ‘Sinjur bil-mina tiegħek daħħalt ħames miniet.’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dan ukoll qallu: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17191"/>
            <a:ext cx="22466496" cy="121034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‘U int ħu taħt idejk ħamest ibliet.’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ġie ieħor u qallu: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‘Sinjur, hawn ara l-mina tiegħek li jien żammejt merfugħa f’maktur.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401174"/>
            <a:ext cx="22826536" cy="979922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jien bżajt minnek billi inti bniedem aħrax, li tfittex dak li ma ħżintx, u taħsad dak li ma żrajtx.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88826"/>
            <a:ext cx="22250472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Rat is-seba’ wlieha jinqerdu fi żmien jum wieħed u sofriet minn qalbha, minħabba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t-tama li kellha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fil-Mulej.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48423"/>
            <a:ext cx="22322480" cy="119031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Qallu: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‘Fuq kliemek stess nagħmel ħaqq minnek, ja qaddej ħażin! Kont taf li jiena bniedem aħrax,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798863"/>
            <a:ext cx="22898544" cy="50038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infittex dak li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ħżintx u naħsad dak li ma żrajtx.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448" y="282144"/>
            <a:ext cx="23399750" cy="12035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għax ma mortx tqiegħed flusi l-bank biex meta niġi kont niġbidhom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bl-imgħax?’ Imbagħad qal lil ta’ madwaru: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826755"/>
            <a:ext cx="22898544" cy="69480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‘Ħudulu l-mina u agħtuha lil dak li għandu l-għaxar miniet’.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27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2611086"/>
            <a:ext cx="22178464" cy="73794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Qalulu: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‘Imma, sinjur, għandu għaxar miniet!’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647" y="270032"/>
            <a:ext cx="22106456" cy="120599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‘Ngħidilkom li kull min għandu, jingħatalu: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min ma għandux, jitteħidlu saħansitra dak li għandu.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88120"/>
            <a:ext cx="22538504" cy="120253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dawk l-għedewwa tiegħi mbagħad li ma ridunix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insaltan fuqhom, morru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ġibuhom hawn u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agħtuhom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il-mewt quddiemi.’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1396487"/>
            <a:ext cx="22250472" cy="980701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Kif qal dan,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qabad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it-triq u beda tiela’ lejn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Ġerusalemm, miexi quddiem l-oħrajn.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27565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55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360834"/>
            <a:ext cx="22250472" cy="118799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Mimlija bi ħsibijiet kbar,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qawwiet bil-ħila ta’ raġel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il-qalb tagħha ta’ mara u b’ilsien missirijietha, wieħed wara l-ieħor,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88826"/>
            <a:ext cx="22322480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qawwitilhom qalbhom bi kliemha.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“Jien ma nafx kif feġġejtu f’ġufi, ma kontx jien li tajtkom in-nifs u l-ħajja,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592728"/>
            <a:ext cx="22394488" cy="741611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 ma kont jien li għaqqadtilkom il-bċejjeċ ta’ ġisimkom.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7F2B-0CC2-C25A-914D-006B5DF60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45239BEC-A0EF-CDBE-0A6E-616906C1F7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96837"/>
            <a:ext cx="23399749" cy="118079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Il-ħallieq tad-dinja, li</a:t>
            </a:r>
            <a:r>
              <a:rPr lang="en-GB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sawwar in-nisel tal-bniedem u fassal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il-bidu ta’ kollox 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irroddilkom lura n-nifs 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l-ħajja fil-ħniena tiegħu,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17818"/>
      </p:ext>
    </p:extLst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963</Words>
  <Application>Microsoft Office PowerPoint</Application>
  <PresentationFormat>Custom</PresentationFormat>
  <Paragraphs>110</Paragraphs>
  <Slides>59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Franklin Gothic Book</vt:lpstr>
      <vt:lpstr>Times New Roman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44</cp:revision>
  <dcterms:created xsi:type="dcterms:W3CDTF">2011-09-15T19:56:24Z</dcterms:created>
  <dcterms:modified xsi:type="dcterms:W3CDTF">2025-10-20T13:39:29Z</dcterms:modified>
</cp:coreProperties>
</file>