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0"/>
  </p:notesMasterIdLst>
  <p:sldIdLst>
    <p:sldId id="310" r:id="rId3"/>
    <p:sldId id="259" r:id="rId4"/>
    <p:sldId id="260" r:id="rId5"/>
    <p:sldId id="306" r:id="rId6"/>
    <p:sldId id="333" r:id="rId7"/>
    <p:sldId id="290" r:id="rId8"/>
    <p:sldId id="291" r:id="rId9"/>
    <p:sldId id="325" r:id="rId10"/>
    <p:sldId id="292" r:id="rId11"/>
    <p:sldId id="311" r:id="rId12"/>
    <p:sldId id="313" r:id="rId13"/>
    <p:sldId id="326" r:id="rId14"/>
    <p:sldId id="334" r:id="rId15"/>
    <p:sldId id="318" r:id="rId16"/>
    <p:sldId id="319" r:id="rId17"/>
    <p:sldId id="266" r:id="rId18"/>
    <p:sldId id="314" r:id="rId19"/>
    <p:sldId id="327" r:id="rId20"/>
    <p:sldId id="268" r:id="rId21"/>
    <p:sldId id="320" r:id="rId22"/>
    <p:sldId id="328" r:id="rId23"/>
    <p:sldId id="280" r:id="rId24"/>
    <p:sldId id="316" r:id="rId25"/>
    <p:sldId id="329" r:id="rId26"/>
    <p:sldId id="331" r:id="rId27"/>
    <p:sldId id="270" r:id="rId28"/>
    <p:sldId id="332" r:id="rId29"/>
    <p:sldId id="271" r:id="rId30"/>
    <p:sldId id="272" r:id="rId31"/>
    <p:sldId id="307" r:id="rId32"/>
    <p:sldId id="308" r:id="rId33"/>
    <p:sldId id="312" r:id="rId34"/>
    <p:sldId id="335" r:id="rId35"/>
    <p:sldId id="330" r:id="rId36"/>
    <p:sldId id="317" r:id="rId37"/>
    <p:sldId id="324" r:id="rId38"/>
    <p:sldId id="315" r:id="rId3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49" autoAdjust="0"/>
    <p:restoredTop sz="94660"/>
  </p:normalViewPr>
  <p:slideViewPr>
    <p:cSldViewPr>
      <p:cViewPr varScale="1">
        <p:scale>
          <a:sx n="33" d="100"/>
          <a:sy n="33" d="100"/>
        </p:scale>
        <p:origin x="108" y="84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715C-386F-4F78-A2EE-3CE12FB970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0425-1E08-E1D6-8FD1-D3AA9B5AC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BE4FA-A6A4-EAC0-3018-C97A27199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DBAC-981B-1F1B-74D7-523ECB22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2CC1-972A-EA58-ECA5-F8436870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F515-7D83-E404-1198-B52BFE45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7440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77D3-E8C3-C53E-256C-366A7395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DDC5-3B5A-182C-9BF0-88066C327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A71CF-EE17-1711-1445-D4674882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8D71-3465-20AB-E296-B11A4555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89199-3AE4-F4CC-C52D-50063877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8514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381C-900D-54CB-C456-F35B0C8F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13BB-1C70-1F78-EF98-84E31FCB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B8A0-EC22-BAF2-749D-642DF664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2982-C725-372F-EC90-A3795C20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D2411-827D-EA91-CAC5-CD8DDB87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5546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BB1C-46A7-04BC-A9BF-3B208EFF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49CB-B432-04E8-855C-6B886547B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265FA-7E20-7F5B-70B1-E2C1A64D8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9BAF6-4F23-C93C-12AC-A2F8DB23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42554-3D96-D961-5B61-3257B7B5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A9482-7D35-7C7B-1413-563265C6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1843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3C9C-43F1-A26F-69AD-504DAF9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16776-3949-FC7B-5DBA-E6AFAE6C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605BF-5879-EF3F-C377-D7610C1ED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AB91-274D-F9B3-49B9-F2DDFBBEA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4B860-5637-49FD-A7C4-1B2611E24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EEC88-874C-F5B1-E08E-004CE5B4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33BA5-F4B8-1E5E-F564-DFC36F68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3F845-589D-1982-769D-FAFB1C7E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22216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D314-7207-7675-F50C-E619D674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25999-015F-F429-133B-4ACA27F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40688-6F96-14EC-DCA6-6A03B15F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25148-7C93-F2FF-F694-3E38DA1C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2696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FF3F4-5AC0-F84B-2D79-CEFB20E9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E005A-3E84-2012-37CE-AF57184E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D704-4326-348C-60E3-0CBA6C81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8383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D600-6BD0-9404-5426-C7E3A341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52B45-A305-0A5F-FDFE-18859F80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C7719-350B-4B5C-466D-6B54E364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D1DDC-341B-EF68-3B7D-C9AC4743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830BF-B8E2-4ED4-8B8D-D2D309F515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2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740F-C023-8BE0-6493-7679007A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0267-0094-903C-4A7C-1CA93C939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2903-287C-2610-0043-86A9A452B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0E52B-CB14-E360-7349-54A85CAF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A2E3F-1B2B-F86B-79A0-DB01038A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74F08-666A-3AC5-5A99-3F08BFF3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191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5C74-04B1-64D2-065C-EA458551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BFE93-57BE-ED2E-1E4C-DA709A705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52FD1-04E5-F413-1D4A-1956FDA1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C128-715B-ACFE-EC5B-AE659EA7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9B80C-9BB5-0A46-7A57-0FAD82F4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93D14-FCF3-5B90-3224-B8FA3833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27447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2E98-CF46-C2F5-D0B9-CAA0B78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B60AA-253D-0F3E-1641-10D16D9E7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3713E-C908-98C0-7693-9D3FC59A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9A37-60AD-5661-03F5-A19AFA34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36320-ACB2-C7A1-CD76-380510BF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2058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16C49-27A4-3912-9A8E-04F4386F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15AEE-BECB-157B-0277-091FBDD27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AB0B-AFE5-721B-F5AB-A6024FE8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0024-D2B2-0D73-81E6-8E1C314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6565E-2550-64F2-EE80-AB951BC9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0629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7ED6D-21E0-8D9E-18B8-7950DFBF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98A8D-74AC-0ACB-18C6-6AF50FF7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8138" y="3354388"/>
            <a:ext cx="20183475" cy="79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B731-EDD2-3E24-ED3D-FAD706E9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CD28-C42F-4258-99D2-355A854BC51E}" type="datetimeFigureOut">
              <a:rPr lang="mt-MT" smtClean="0"/>
              <a:t>17/10/2025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7FCE-EE20-D101-2EA7-590D8980D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3E3F-0567-1FBD-472E-BCFF98DEF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708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8" userDrawn="1">
          <p15:clr>
            <a:srgbClr val="F26B43"/>
          </p15:clr>
        </p15:guide>
        <p15:guide id="2" pos="7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99911"/>
            <a:ext cx="2339975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b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22 - 8,1</a:t>
            </a:r>
            <a:endParaRPr lang="mt-MT" sz="7439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9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jagħmilhom ħbieb ta’ Alla u profeti.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Xejn ma jħobb Alla, jekk mhux dak li jgħix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mal-għerf. </a:t>
            </a:r>
          </a:p>
        </p:txBody>
      </p:sp>
    </p:spTree>
    <p:extLst>
      <p:ext uri="{BB962C8B-B14F-4D97-AF65-F5344CB8AC3E}">
        <p14:creationId xmlns:p14="http://schemas.microsoft.com/office/powerpoint/2010/main" val="199539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2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Għax l-għerf jiddi aktar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mix-xemx,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aqwa minn kull ġemgħa ta’ kwiekeb,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mxebbah mad-dawl, hu isbaħ minnu. </a:t>
            </a:r>
          </a:p>
        </p:txBody>
      </p:sp>
    </p:spTree>
    <p:extLst>
      <p:ext uri="{BB962C8B-B14F-4D97-AF65-F5344CB8AC3E}">
        <p14:creationId xmlns:p14="http://schemas.microsoft.com/office/powerpoint/2010/main" val="174245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1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Wara dawl il-jum jiġi dlam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il-lejl; imma l-għerf l-ebda ħażen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jista’ għalih.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5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4403-FC91-7C86-62B7-D267085A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EB7DDF-077F-2F2D-3AA9-93FFC9F0032C}"/>
              </a:ext>
            </a:extLst>
          </p:cNvPr>
          <p:cNvSpPr txBox="1"/>
          <p:nvPr/>
        </p:nvSpPr>
        <p:spPr>
          <a:xfrm>
            <a:off x="-758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Jinfirex minn tarf sa tarf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tal-art bil-qawwa, u jmexxi kollox bil-ħlewwa.</a:t>
            </a:r>
          </a:p>
        </p:txBody>
      </p:sp>
    </p:spTree>
    <p:extLst>
      <p:ext uri="{BB962C8B-B14F-4D97-AF65-F5344CB8AC3E}">
        <p14:creationId xmlns:p14="http://schemas.microsoft.com/office/powerpoint/2010/main" val="131897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6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0821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2497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dejjem, 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 tiegħek;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 mwaqqfa fis-sod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fis-smewwiet.</a:t>
            </a: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nisel għal nisel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il-fedeltà tiegħek;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l-art waqqaftha, u żammet fis-sod.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2409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B’digriet tiegħek għadhom sħaħ sal-lum;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kollox hu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għall-qadi tiegħek.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Fl-għerf hemm spirtu </a:t>
            </a:r>
            <a:r>
              <a:rPr lang="mt-MT" sz="15500" spc="-300" dirty="0">
                <a:latin typeface="Times New Roman" panose="02020603050405020304" pitchFamily="18" charset="0"/>
              </a:rPr>
              <a:t>intelliġenti, qaddis, waħdieni, </a:t>
            </a:r>
            <a:r>
              <a:rPr lang="mt-MT" sz="15500" dirty="0">
                <a:latin typeface="Times New Roman" panose="02020603050405020304" pitchFamily="18" charset="0"/>
              </a:rPr>
              <a:t>ta’ ħafna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għamliet, fin, u attiv; jinfed fil-fond, u tebgħa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m’hemmx fih; 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76719"/>
            <a:ext cx="2228865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It-tifsir ta’ kelmtek jagħti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d-dawl,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ifiehem lil min ma jafx.</a:t>
            </a:r>
          </a:p>
        </p:txBody>
      </p:sp>
    </p:spTree>
    <p:extLst>
      <p:ext uri="{BB962C8B-B14F-4D97-AF65-F5344CB8AC3E}">
        <p14:creationId xmlns:p14="http://schemas.microsoft.com/office/powerpoint/2010/main" val="71387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0821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6719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jiddi wiċċek fuq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tiegħek, għallimni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l-kmandamenti tiegħek.</a:t>
            </a: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nibqa’ ħaj, biex infaħħrek!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 d-digrieti tiegħek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l-għajnuna tiegħi!</a:t>
            </a:r>
          </a:p>
        </p:txBody>
      </p:sp>
    </p:spTree>
    <p:extLst>
      <p:ext uri="{BB962C8B-B14F-4D97-AF65-F5344CB8AC3E}">
        <p14:creationId xmlns:p14="http://schemas.microsoft.com/office/powerpoint/2010/main" val="1697165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0821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0997" y="1483291"/>
            <a:ext cx="23399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iena d-dielja, intom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il-friegħi,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jgħid il-Mulej;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jibqa’ fija u jiena fih,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jagħmel ħafna frott.</a:t>
            </a:r>
            <a:endParaRPr lang="en-GB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90261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25</a:t>
            </a:r>
          </a:p>
          <a:p>
            <a:pPr algn="ctr"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F’dak iż-żmien, il-Fariżej staqsew lil Ġesù meta kienet se tiġi s-Saltna ta’ Alla, u hu weġibhom: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ċar u ebda ħsara ma tista’ għalih;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iħobb il-ġid u misnun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sewwa; xejn ma jżommu 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l-ġid jagħmel; 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spect="1"/>
          </p:cNvSpPr>
          <p:nvPr/>
        </p:nvSpPr>
        <p:spPr>
          <a:xfrm>
            <a:off x="555547" y="290657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“Is-Saltna ta’ Alla ma tiġix b’sinjali li jidhru;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 ħadd ma hu se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jgħid: ‘Arawha, hawn,’ jew: ‘Hemm’, għax araw, 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62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714643"/>
            <a:ext cx="22360094" cy="1117228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is-Saltna ta’ Alla fostkom qiegħda!”</a:t>
            </a:r>
          </a:p>
          <a:p>
            <a:pPr algn="ctr"/>
            <a:endParaRPr lang="mt-MT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Lid-dixxipli tiegħu qalilhom:</a:t>
            </a:r>
          </a:p>
        </p:txBody>
      </p:sp>
    </p:spTree>
    <p:extLst>
      <p:ext uri="{BB962C8B-B14F-4D97-AF65-F5344CB8AC3E}">
        <p14:creationId xmlns:p14="http://schemas.microsoft.com/office/powerpoint/2010/main" val="1159343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2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“Għad jiġi żmien meta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tkunu tixtiequ taraw jum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minn żmien Bin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 u ma tarawhx.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76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90B9-379F-B8EB-A3E8-A22AE4303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91BEC7-3F9F-F78E-2413-16938DB1E07C}"/>
              </a:ext>
            </a:extLst>
          </p:cNvPr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jgħidulkom: ‘Arawh, hawn hu,’ jew: ‘Arawh,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hu!’ Tmorrux, tiġrux warajhom. </a:t>
            </a:r>
          </a:p>
        </p:txBody>
      </p:sp>
    </p:spTree>
    <p:extLst>
      <p:ext uri="{BB962C8B-B14F-4D97-AF65-F5344CB8AC3E}">
        <p14:creationId xmlns:p14="http://schemas.microsoft.com/office/powerpoint/2010/main" val="2301088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065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 berqa tleħħ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tiddi minn tarf għal ieħor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tas-sema, hekk jidher Bin il-Bniedem nhar il-Jum tiegħu. </a:t>
            </a:r>
          </a:p>
        </p:txBody>
      </p:sp>
    </p:spTree>
    <p:extLst>
      <p:ext uri="{BB962C8B-B14F-4D97-AF65-F5344CB8AC3E}">
        <p14:creationId xmlns:p14="http://schemas.microsoft.com/office/powerpoint/2010/main" val="204927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qabel xejn hu għandu jbati ħafna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dan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in-nisel u jkun miċħud minnu.”</a:t>
            </a:r>
          </a:p>
        </p:txBody>
      </p:sp>
    </p:spTree>
    <p:extLst>
      <p:ext uri="{BB962C8B-B14F-4D97-AF65-F5344CB8AC3E}">
        <p14:creationId xmlns:p14="http://schemas.microsoft.com/office/powerpoint/2010/main" val="1089267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17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131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iħobb il-bniedem, sod u żgur bla inkwiet; kollox jista’ u fuq kollox jgħasses, </a:t>
            </a:r>
          </a:p>
        </p:txBody>
      </p:sp>
    </p:spTree>
    <p:extLst>
      <p:ext uri="{BB962C8B-B14F-4D97-AF65-F5344CB8AC3E}">
        <p14:creationId xmlns:p14="http://schemas.microsoft.com/office/powerpoint/2010/main" val="30350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09D1-1E8A-A894-A407-2D3DB8DC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0D9DC-0A26-2AFF-2CC0-BDD45D676D24}"/>
              </a:ext>
            </a:extLst>
          </p:cNvPr>
          <p:cNvSpPr txBox="1"/>
          <p:nvPr/>
        </p:nvSpPr>
        <p:spPr>
          <a:xfrm>
            <a:off x="-14630" y="2675131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fl-erwieħ kollha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jidħol, imqar f’dawk intelliġenti, safja u fini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sewwa.</a:t>
            </a:r>
          </a:p>
        </p:txBody>
      </p:sp>
    </p:spTree>
    <p:extLst>
      <p:ext uri="{BB962C8B-B14F-4D97-AF65-F5344CB8AC3E}">
        <p14:creationId xmlns:p14="http://schemas.microsoft.com/office/powerpoint/2010/main" val="388664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90657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Għax l-għerf jitħarrek aktar minn kull ħaġ’oħra li titħarrek; minħabba s-safa tiegħu jidħol f’kollox u jinfirex ma’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kullimkien.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497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Hu bħal daħna ħafifa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tas-setgħa ta’ Alla,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nixxiegħa safja tal-glorja ta’ Dak li jista’ kollox; </a:t>
            </a:r>
          </a:p>
        </p:txBody>
      </p:sp>
    </p:spTree>
    <p:extLst>
      <p:ext uri="{BB962C8B-B14F-4D97-AF65-F5344CB8AC3E}">
        <p14:creationId xmlns:p14="http://schemas.microsoft.com/office/powerpoint/2010/main" val="11802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9862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għalhekk xejn imdennes ma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jidħol fih. Hu raġġ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tad-dawl ta’ dejjem, mera bla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tebgħa tas-setgħa ħaddiema ta’ Alla, u xbieha tat-tieba tiegħu.</a:t>
            </a:r>
          </a:p>
        </p:txBody>
      </p:sp>
    </p:spTree>
    <p:extLst>
      <p:ext uri="{BB962C8B-B14F-4D97-AF65-F5344CB8AC3E}">
        <p14:creationId xmlns:p14="http://schemas.microsoft.com/office/powerpoint/2010/main" val="118028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3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Għalkemm hu waħdu,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kollox jista’, jibqa’ dak li hu fih innifsu, u jġedded kollox; minn żmien għal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żmien jidħol f’erwieħ qaddisa,</a:t>
            </a:r>
          </a:p>
        </p:txBody>
      </p:sp>
    </p:spTree>
    <p:extLst>
      <p:ext uri="{BB962C8B-B14F-4D97-AF65-F5344CB8AC3E}">
        <p14:creationId xmlns:p14="http://schemas.microsoft.com/office/powerpoint/2010/main" val="19597208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581</Words>
  <Application>Microsoft Office PowerPoint</Application>
  <PresentationFormat>Custom</PresentationFormat>
  <Paragraphs>84</Paragraphs>
  <Slides>37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Times New Roman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86</cp:revision>
  <dcterms:created xsi:type="dcterms:W3CDTF">2011-07-27T18:05:40Z</dcterms:created>
  <dcterms:modified xsi:type="dcterms:W3CDTF">2025-10-17T14:10:25Z</dcterms:modified>
</cp:coreProperties>
</file>