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8" r:id="rId2"/>
    <p:sldId id="258" r:id="rId3"/>
    <p:sldId id="610" r:id="rId4"/>
    <p:sldId id="259" r:id="rId5"/>
    <p:sldId id="260" r:id="rId6"/>
    <p:sldId id="261" r:id="rId7"/>
    <p:sldId id="262" r:id="rId8"/>
    <p:sldId id="263" r:id="rId9"/>
    <p:sldId id="309" r:id="rId10"/>
    <p:sldId id="264" r:id="rId11"/>
    <p:sldId id="609" r:id="rId12"/>
    <p:sldId id="265" r:id="rId13"/>
    <p:sldId id="300" r:id="rId14"/>
    <p:sldId id="266" r:id="rId15"/>
    <p:sldId id="612" r:id="rId16"/>
    <p:sldId id="310" r:id="rId17"/>
    <p:sldId id="267" r:id="rId18"/>
    <p:sldId id="268" r:id="rId19"/>
    <p:sldId id="311" r:id="rId20"/>
    <p:sldId id="289" r:id="rId21"/>
    <p:sldId id="611" r:id="rId22"/>
    <p:sldId id="301" r:id="rId23"/>
    <p:sldId id="272" r:id="rId24"/>
    <p:sldId id="271" r:id="rId25"/>
    <p:sldId id="303" r:id="rId26"/>
    <p:sldId id="302" r:id="rId27"/>
    <p:sldId id="273" r:id="rId28"/>
    <p:sldId id="296" r:id="rId29"/>
    <p:sldId id="304" r:id="rId30"/>
    <p:sldId id="295" r:id="rId31"/>
    <p:sldId id="275" r:id="rId32"/>
    <p:sldId id="305" r:id="rId33"/>
    <p:sldId id="607" r:id="rId34"/>
    <p:sldId id="292" r:id="rId35"/>
    <p:sldId id="608" r:id="rId36"/>
    <p:sldId id="297" r:id="rId37"/>
    <p:sldId id="279" r:id="rId38"/>
    <p:sldId id="280" r:id="rId39"/>
    <p:sldId id="281" r:id="rId40"/>
    <p:sldId id="307" r:id="rId41"/>
    <p:sldId id="308" r:id="rId42"/>
    <p:sldId id="299" r:id="rId4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4660"/>
  </p:normalViewPr>
  <p:slideViewPr>
    <p:cSldViewPr>
      <p:cViewPr>
        <p:scale>
          <a:sx n="28" d="100"/>
          <a:sy n="28" d="100"/>
        </p:scale>
        <p:origin x="2712" y="129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0A5E50-3B38-4242-BE58-4BFD4CE66260}" type="datetimeFigureOut">
              <a:rPr lang="mt-MT"/>
              <a:pPr>
                <a:defRPr/>
              </a:pPr>
              <a:t>20/10/2025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9BF6A9-9EDC-40E1-BE1D-21A0568CEF4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696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D3B6-33DE-4D24-BAAA-421C0240F0E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712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EF3F-ACC7-4AAB-9E01-B1E4902BD46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232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106D-EAB2-4E2B-9902-19B4605D06F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639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7DBA-4A56-43D0-9C69-92A2FF3E9D2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057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F082-CD7E-41B5-BAA8-36E574C366A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9282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B1A4-7633-412E-A65C-8F3C5E054FB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006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449D-63F5-451D-8665-0ACBD5C42E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3011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CFA8-C031-40B6-86E2-4A4A8679BA9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936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095D-C889-4742-89B3-4233C8AB58D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861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0250-13FB-4CC0-8611-91B3BE0EA67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5987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156A-C447-49EF-A304-09AA3B03BA8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643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D58ECA17-036B-46E2-A8E7-AF3AE2D1691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089851"/>
            <a:ext cx="23399749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</a:t>
            </a:r>
            <a:r>
              <a:rPr lang="en-US" sz="10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2, 15-29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690769"/>
            <a:ext cx="22610512" cy="721844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“Imqar jekk il-ġnus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li qegħdin taħt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il-ħakma tas-sultan,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5681"/>
            <a:ext cx="23399750" cy="119886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minnu u kull wieħed minnhom iħalli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r-reliġjon ta’</a:t>
            </a:r>
            <a:r>
              <a:rPr lang="en-GB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missirijietu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joqogħdu għall-ordnijiet</a:t>
            </a:r>
            <a:r>
              <a:rPr lang="en-US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tiegħu, jiena, uliedi u ħuti,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594533"/>
            <a:ext cx="22610512" cy="941092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nibqgħu mexjin skont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il-patt ta’ missirijietna.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 għalina jekk nitilqu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l-liġi u l-kmandamenti.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23330"/>
            <a:ext cx="22538504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nisimgħu qatt minn kliem is-sultan</a:t>
            </a:r>
            <a:r>
              <a:rPr lang="en-GB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 nitbegħdux mir-reliġjon tagħna lejn ix-xellug jew lejn il-lemin”</a:t>
            </a:r>
          </a:p>
        </p:txBody>
      </p:sp>
    </p:spTree>
    <p:extLst>
      <p:ext uri="{BB962C8B-B14F-4D97-AF65-F5344CB8AC3E}">
        <p14:creationId xmlns:p14="http://schemas.microsoft.com/office/powerpoint/2010/main" val="244756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25" y="1323014"/>
            <a:ext cx="23399750" cy="99539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Kif temm dan id-diskors wieħed Lhudi ħareġ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quddiem kulħadd biex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joffri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s</a:t>
            </a:r>
            <a:r>
              <a:rPr lang="mt-MT" altLang="mt-MT" sz="15500" dirty="0">
                <a:latin typeface="Times New Roman" pitchFamily="18" charset="0"/>
              </a:rPr>
              <a:t>-sagrifiċċju fuq l-artal</a:t>
            </a:r>
            <a:r>
              <a:rPr lang="en-GB" altLang="mt-MT" sz="15500" dirty="0">
                <a:latin typeface="Times New Roman" pitchFamily="18" charset="0"/>
              </a:rPr>
              <a:t>….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07A1D02-843F-74E6-A98C-BA7E0109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554E521C-CC0F-9772-0B04-CD3D3452AE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24944" y="1395022"/>
            <a:ext cx="23399750" cy="98099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dirty="0">
                <a:latin typeface="Times New Roman" pitchFamily="18" charset="0"/>
              </a:rPr>
              <a:t>….</a:t>
            </a:r>
            <a:r>
              <a:rPr lang="mt-MT" altLang="mt-MT" sz="15500" dirty="0">
                <a:latin typeface="Times New Roman" pitchFamily="18" charset="0"/>
              </a:rPr>
              <a:t>f’Modin skont</a:t>
            </a:r>
            <a:r>
              <a:rPr lang="en-GB" altLang="mt-MT" sz="15500" dirty="0">
                <a:latin typeface="Times New Roman" pitchFamily="18" charset="0"/>
              </a:rPr>
              <a:t> id-</a:t>
            </a:r>
            <a:r>
              <a:rPr lang="en-GB" altLang="mt-MT" sz="15500" dirty="0" err="1">
                <a:latin typeface="Times New Roman" pitchFamily="18" charset="0"/>
              </a:rPr>
              <a:t>digriet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tas</a:t>
            </a:r>
            <a:r>
              <a:rPr lang="en-GB" altLang="mt-MT" sz="15500" dirty="0">
                <a:latin typeface="Times New Roman" pitchFamily="18" charset="0"/>
              </a:rPr>
              <a:t>-Sultan. Malli </a:t>
            </a:r>
            <a:r>
              <a:rPr lang="en-GB" altLang="mt-MT" sz="15500" dirty="0" err="1">
                <a:latin typeface="Times New Roman" pitchFamily="18" charset="0"/>
              </a:rPr>
              <a:t>raħ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Mattatija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xegħel</a:t>
            </a:r>
            <a:r>
              <a:rPr lang="en-GB" altLang="mt-MT" sz="15500" dirty="0">
                <a:latin typeface="Times New Roman" pitchFamily="18" charset="0"/>
              </a:rPr>
              <a:t> bil-</a:t>
            </a:r>
            <a:r>
              <a:rPr lang="en-GB" altLang="mt-MT" sz="15500" dirty="0" err="1">
                <a:latin typeface="Times New Roman" pitchFamily="18" charset="0"/>
              </a:rPr>
              <a:t>għadab</a:t>
            </a:r>
            <a:r>
              <a:rPr lang="en-GB" altLang="mt-MT" sz="15500" dirty="0">
                <a:latin typeface="Times New Roman" pitchFamily="18" charset="0"/>
              </a:rPr>
              <a:t>, u </a:t>
            </a:r>
            <a:r>
              <a:rPr lang="en-GB" altLang="mt-MT" sz="15500" dirty="0" err="1">
                <a:latin typeface="Times New Roman" pitchFamily="18" charset="0"/>
              </a:rPr>
              <a:t>tqanqlu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ġewwenih</a:t>
            </a:r>
            <a:r>
              <a:rPr lang="en-GB" altLang="mt-MT" sz="15500" dirty="0">
                <a:latin typeface="Times New Roman" pitchFamily="18" charset="0"/>
              </a:rPr>
              <a:t>,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1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37929"/>
            <a:ext cx="22610512" cy="75241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u far bil-</a:t>
            </a:r>
            <a:r>
              <a:rPr lang="en-GB" altLang="mt-MT" sz="15500" dirty="0" err="1">
                <a:latin typeface="Times New Roman" pitchFamily="18" charset="0"/>
              </a:rPr>
              <a:t>qilla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nn-NO" altLang="mt-MT" sz="15500" dirty="0">
                <a:latin typeface="Times New Roman" pitchFamily="18" charset="0"/>
              </a:rPr>
              <a:t>kif trid il-Liġi u b’ġirja </a:t>
            </a:r>
            <a:r>
              <a:rPr lang="mt-MT" altLang="mt-MT" sz="15500" dirty="0">
                <a:latin typeface="Times New Roman" pitchFamily="18" charset="0"/>
              </a:rPr>
              <a:t>waħda mar għal fuqu u qatlu fuq l-artal. </a:t>
            </a:r>
          </a:p>
        </p:txBody>
      </p:sp>
    </p:spTree>
    <p:extLst>
      <p:ext uri="{BB962C8B-B14F-4D97-AF65-F5344CB8AC3E}">
        <p14:creationId xmlns:p14="http://schemas.microsoft.com/office/powerpoint/2010/main" val="104004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95338"/>
            <a:ext cx="23399750" cy="118093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Fl-istess ħin qatel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il-messaġġier tas-sultan li kien qiegħed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jisfurzahom biex jissagrifikaw, u ġarraf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l-artal.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9677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U xegħel biż-żelu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spc="-300" dirty="0">
                <a:latin typeface="Times New Roman" pitchFamily="18" charset="0"/>
              </a:rPr>
              <a:t>għal-Liġi, bħalma kien għamel Fineħas lil Żimri bin Salu. U Mattatija mbagħad beda jgħajjat </a:t>
            </a:r>
            <a:endParaRPr lang="en-GB" altLang="mt-MT" sz="15500" spc="-3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mal-belt </a:t>
            </a:r>
            <a:r>
              <a:rPr lang="en-GB" altLang="mt-MT" sz="15500" spc="-300" dirty="0">
                <a:latin typeface="Times New Roman" pitchFamily="18" charset="0"/>
              </a:rPr>
              <a:t>u </a:t>
            </a:r>
            <a:r>
              <a:rPr lang="mt-MT" altLang="mt-MT" sz="15500" spc="-300" dirty="0">
                <a:latin typeface="Times New Roman" pitchFamily="18" charset="0"/>
              </a:rPr>
              <a:t>jgħid b’leħen għoli: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1805"/>
            <a:ext cx="23399750" cy="975637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“Kull min hu għajjur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għal-Liġi u jrid jibqa’ jżomm il-Patt, joħroġ warajja.” </a:t>
            </a:r>
            <a:endParaRPr lang="en-US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1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81945"/>
            <a:ext cx="23399750" cy="72360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F’dak iż-żmien, waslu fil-belt ta’ Modin il-messaġġiera </a:t>
            </a:r>
            <a:endParaRPr lang="en-GB" altLang="mt-MT" sz="15500" spc="-3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tas-sultan</a:t>
            </a:r>
            <a:r>
              <a:rPr lang="en-GB" altLang="mt-MT" sz="15500" spc="-300" dirty="0">
                <a:latin typeface="Times New Roman" pitchFamily="18" charset="0"/>
              </a:rPr>
              <a:t>…</a:t>
            </a:r>
            <a:endParaRPr lang="mt-MT" altLang="mt-MT" sz="15500" spc="-3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619474"/>
            <a:ext cx="22574408" cy="93610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U ħarab hu u wliedu lejn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il-muntanji u ħallew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warajhom kulma kellhom </a:t>
            </a:r>
            <a:r>
              <a:rPr lang="mt-MT" altLang="mt-MT" sz="15500" dirty="0">
                <a:latin typeface="Times New Roman" pitchFamily="18" charset="0"/>
              </a:rPr>
              <a:t>fil-belt.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DC0D421-D9FE-6F86-E682-CAA228F1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BDF4CBFA-11E1-7353-6443-4B3769931F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475458"/>
            <a:ext cx="22574408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Imbagħad ħafna, li kienu jħobbu s-sewwa 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d-dritt, niżlu fid-deżert biex joqogħdu hemmhekk.</a:t>
            </a:r>
          </a:p>
        </p:txBody>
      </p:sp>
    </p:spTree>
    <p:extLst>
      <p:ext uri="{BB962C8B-B14F-4D97-AF65-F5344CB8AC3E}">
        <p14:creationId xmlns:p14="http://schemas.microsoft.com/office/powerpoint/2010/main" val="139623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21165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4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35520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691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28192"/>
            <a:ext cx="23399749" cy="87482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Alla, il-Mulej Alla,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tkellem u sejjaħ l-art.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fejn titla’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x-xemx sa fejn tinżel,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513912"/>
            <a:ext cx="22502971" cy="545835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Sijon, il-ġmiel tagħha,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wera d-dija tiegħu.</a:t>
            </a:r>
          </a:p>
        </p:txBody>
      </p:sp>
    </p:spTree>
    <p:extLst>
      <p:ext uri="{BB962C8B-B14F-4D97-AF65-F5344CB8AC3E}">
        <p14:creationId xmlns:p14="http://schemas.microsoft.com/office/powerpoint/2010/main" val="283910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4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331442"/>
            <a:ext cx="22250472" cy="722749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“Iġimgħu ‘l ħbiebi quddiemi,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għamlu patt miegħi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bis-sagrifiċċju.”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259434"/>
            <a:ext cx="22466496" cy="73558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jħabbru s-smewwiet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Alla nnifsu jagħmel il-ħaqq.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47962D9-237E-CB4E-BC47-1E61617C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071009C-A83B-D05E-F70C-62F6D000A4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4545" y="1385801"/>
            <a:ext cx="23399750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GB" altLang="mt-MT" sz="15500" spc="-300" dirty="0">
                <a:latin typeface="Times New Roman" pitchFamily="18" charset="0"/>
              </a:rPr>
              <a:t>…</a:t>
            </a:r>
            <a:r>
              <a:rPr lang="mt-MT" altLang="mt-MT" sz="15500" spc="-300" dirty="0">
                <a:latin typeface="Times New Roman" pitchFamily="18" charset="0"/>
              </a:rPr>
              <a:t>bl-inkarigu li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spc="-300" dirty="0">
                <a:latin typeface="Times New Roman" pitchFamily="18" charset="0"/>
              </a:rPr>
              <a:t>jġiegħlu </a:t>
            </a:r>
            <a:endParaRPr lang="en-GB" altLang="mt-MT" sz="15500" spc="-3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n-nies jitilqu r-reliġjon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tagħhom u jordn</a:t>
            </a:r>
            <a:r>
              <a:rPr lang="en-US" altLang="mt-MT" sz="15500" dirty="0">
                <a:latin typeface="Times New Roman" pitchFamily="18" charset="0"/>
              </a:rPr>
              <a:t>a</a:t>
            </a:r>
            <a:r>
              <a:rPr lang="mt-MT" altLang="mt-MT" sz="15500" dirty="0">
                <a:latin typeface="Times New Roman" pitchFamily="18" charset="0"/>
              </a:rPr>
              <a:t>wlhom li joffru s-sagrifiċċji. </a:t>
            </a:r>
            <a:endParaRPr lang="mt-MT" alt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7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547466"/>
            <a:ext cx="22538504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“Agħti ’l Alla sagrifiċċju ta’ radd il-ħajr,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rodd lill-Għoli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l-wegħdiet tiegħek.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03450"/>
            <a:ext cx="22610512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sejjaħli f’jum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id-dwejjaq;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 neħilsek, u int tweġġaħni.”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42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483570"/>
            <a:ext cx="22394488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Illum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la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isimgħu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62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41-44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385801"/>
            <a:ext cx="22394488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wasal qrib il-belt ta’ Ġerusalemm u, kif raha, beda jibkiha u jgħid: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li għaraft imqar int ukoll f’dan il-jum x’inhu ta’ ġid għalik! Imma issa!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hu moħbi minn għajne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2140"/>
            <a:ext cx="23399750" cy="121265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għad jiġi żmien fuqek meta l-għedewwa tiegħek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idawruk b’rampa u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jagħlquk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kullimkien u jrossu fuqek minn 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37829"/>
            <a:ext cx="23399750" cy="932433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ħafna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mill-Iżraelin resqu lejhom;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imma Mattatija u wliedu nġemgħu għalihom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weħidhom.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431342"/>
            <a:ext cx="22394488" cy="117373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jġarrfu lilek u lil uliedek fik, u ma jħallux fik ġebla fuq oħra, talli ma għaraftx iż-żmien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taż-żjara li saritlek.”</a:t>
            </a:r>
          </a:p>
        </p:txBody>
      </p:sp>
    </p:spTree>
    <p:extLst>
      <p:ext uri="{BB962C8B-B14F-4D97-AF65-F5344CB8AC3E}">
        <p14:creationId xmlns:p14="http://schemas.microsoft.com/office/powerpoint/2010/main" val="703157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4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655162"/>
            <a:ext cx="22610512" cy="72896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 Imbagħad il-messaġġiera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tas-sultan daru lejn Mattatija u qalulu: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602619"/>
            <a:ext cx="22538504" cy="93963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l-kap f’din il-belt,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 kbir u ta’ ġieħ, imdawwar b’uliedek u ħutek.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9677"/>
            <a:ext cx="2268252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ibda int l-ewwel wieħed</a:t>
            </a:r>
            <a:r>
              <a:rPr lang="mt-MT" sz="155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agħmel dak li ordna s-sultan, bħalma għamlu l-ġnus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l-irġiel ta’ Ġuda,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4056"/>
            <a:ext cx="23399750" cy="115918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dawk li baqa’ Ġerusalemm.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tkun int u wliedek fost ħbieb is-sultan, onorati b’rigali tad-deheb u l-fidda, u doni oħra.”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852428"/>
            <a:ext cx="22538504" cy="48951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Imma Mattatija għolla leħnu u wieġeb:</a:t>
            </a:r>
          </a:p>
        </p:txBody>
      </p:sp>
    </p:spTree>
    <p:extLst>
      <p:ext uri="{BB962C8B-B14F-4D97-AF65-F5344CB8AC3E}">
        <p14:creationId xmlns:p14="http://schemas.microsoft.com/office/powerpoint/2010/main" val="27579356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624</Words>
  <Application>Microsoft Office PowerPoint</Application>
  <PresentationFormat>Custom</PresentationFormat>
  <Paragraphs>92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37</cp:revision>
  <dcterms:created xsi:type="dcterms:W3CDTF">2011-09-15T19:56:24Z</dcterms:created>
  <dcterms:modified xsi:type="dcterms:W3CDTF">2025-10-20T13:52:24Z</dcterms:modified>
</cp:coreProperties>
</file>