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88" r:id="rId2"/>
    <p:sldId id="258" r:id="rId3"/>
    <p:sldId id="611" r:id="rId4"/>
    <p:sldId id="259" r:id="rId5"/>
    <p:sldId id="260" r:id="rId6"/>
    <p:sldId id="261" r:id="rId7"/>
    <p:sldId id="612" r:id="rId8"/>
    <p:sldId id="262" r:id="rId9"/>
    <p:sldId id="263" r:id="rId10"/>
    <p:sldId id="311" r:id="rId11"/>
    <p:sldId id="264" r:id="rId12"/>
    <p:sldId id="299" r:id="rId13"/>
    <p:sldId id="300" r:id="rId14"/>
    <p:sldId id="301" r:id="rId15"/>
    <p:sldId id="302" r:id="rId16"/>
    <p:sldId id="267" r:id="rId17"/>
    <p:sldId id="268" r:id="rId18"/>
    <p:sldId id="269" r:id="rId19"/>
    <p:sldId id="303" r:id="rId20"/>
    <p:sldId id="271" r:id="rId21"/>
    <p:sldId id="304" r:id="rId22"/>
    <p:sldId id="273" r:id="rId23"/>
    <p:sldId id="609" r:id="rId24"/>
    <p:sldId id="608" r:id="rId25"/>
    <p:sldId id="291" r:id="rId26"/>
    <p:sldId id="607" r:id="rId27"/>
    <p:sldId id="295" r:id="rId28"/>
    <p:sldId id="277" r:id="rId29"/>
    <p:sldId id="278" r:id="rId30"/>
    <p:sldId id="296" r:id="rId31"/>
    <p:sldId id="610" r:id="rId32"/>
    <p:sldId id="307" r:id="rId33"/>
    <p:sldId id="298" r:id="rId34"/>
  </p:sldIdLst>
  <p:sldSz cx="23399750" cy="12599988"/>
  <p:notesSz cx="6858000" cy="9144000"/>
  <p:defaultTextStyle>
    <a:defPPr>
      <a:defRPr lang="mt-M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10285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205712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308568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411425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5142814" algn="l" defTabSz="2057126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6171377" algn="l" defTabSz="2057126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7199940" algn="l" defTabSz="2057126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8228503" algn="l" defTabSz="2057126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FCD4B5"/>
    <a:srgbClr val="0000CC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6" autoAdjust="0"/>
    <p:restoredTop sz="94638" autoAdjust="0"/>
  </p:normalViewPr>
  <p:slideViewPr>
    <p:cSldViewPr>
      <p:cViewPr>
        <p:scale>
          <a:sx n="26" d="100"/>
          <a:sy n="26" d="100"/>
        </p:scale>
        <p:origin x="2958" y="1374"/>
      </p:cViewPr>
      <p:guideLst>
        <p:guide orient="horz" pos="3969"/>
        <p:guide pos="737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77CB559-DEFB-4315-AAEE-10A3B672557B}" type="datetimeFigureOut">
              <a:rPr lang="mt-MT"/>
              <a:pPr>
                <a:defRPr/>
              </a:pPr>
              <a:t>20/10/2025</a:t>
            </a:fld>
            <a:endParaRPr lang="mt-M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mt-MT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mt-MT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0AFFE232-2402-4BF5-BC9B-2A3C55E7A5AE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7811041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1028563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2057126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3085689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4114251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mt-M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672B78-8DBC-4300-9429-D450AC586F10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1304004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AD8BD-B1DB-4634-AF46-9C2BB4CCA789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4034282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7CF654-15A0-497D-9E15-E158CE59199D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505391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E5A279-4300-418B-A6E8-5D50747BD69F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3076389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132043-9B13-4EB5-8F55-A4C013912FE1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3470059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ADD1D3-8B66-44E1-97AB-DB0F474EC6C8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2684242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D68A9-2BD9-4742-8601-4982F4D6DA87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116789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01EBC-4AA5-40F9-AD64-427E381C925E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4226512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863FE6-855B-46D3-B91C-47C6D48E28BB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3606239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3DA709-CBD6-4E7A-B00D-FE4BA7DBABC6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3816356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mt-M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FF7890-B7BF-4D12-9DCF-DF13C7C1F4C3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2894552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mt-MT" altLang="mt-MT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mt-MT" altLang="mt-MT"/>
              <a:t>Click to edit Master text styles</a:t>
            </a:r>
          </a:p>
          <a:p>
            <a:pPr lvl="1"/>
            <a:r>
              <a:rPr lang="mt-MT" altLang="mt-MT"/>
              <a:t>Second level</a:t>
            </a:r>
          </a:p>
          <a:p>
            <a:pPr lvl="2"/>
            <a:r>
              <a:rPr lang="mt-MT" altLang="mt-MT"/>
              <a:t>Third level</a:t>
            </a:r>
          </a:p>
          <a:p>
            <a:pPr lvl="3"/>
            <a:r>
              <a:rPr lang="mt-MT" altLang="mt-MT"/>
              <a:t>Fourth level</a:t>
            </a:r>
          </a:p>
          <a:p>
            <a:pPr lvl="4"/>
            <a:r>
              <a:rPr lang="mt-MT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572">
                <a:latin typeface="Arial" charset="0"/>
              </a:defRPr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572">
                <a:latin typeface="Arial" charset="0"/>
              </a:defRPr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2">
                <a:latin typeface="Arial" charset="0"/>
              </a:defRPr>
            </a:lvl1pPr>
          </a:lstStyle>
          <a:p>
            <a:pPr>
              <a:defRPr/>
            </a:pPr>
            <a:fld id="{D3FBCEE8-A7ED-47E5-8B44-57E59CFB8629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0" r:id="rId3"/>
    <p:sldLayoutId id="2147483941" r:id="rId4"/>
    <p:sldLayoutId id="2147483942" r:id="rId5"/>
    <p:sldLayoutId id="2147483943" r:id="rId6"/>
    <p:sldLayoutId id="2147483944" r:id="rId7"/>
    <p:sldLayoutId id="2147483945" r:id="rId8"/>
    <p:sldLayoutId id="2147483946" r:id="rId9"/>
    <p:sldLayoutId id="2147483947" r:id="rId10"/>
    <p:sldLayoutId id="214748394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mt-MT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0" y="607249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1979514"/>
            <a:ext cx="23399750" cy="8787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Qari mill-</a:t>
            </a:r>
            <a:r>
              <a:rPr lang="en-GB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Ewwel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GB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Ktieb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tal-Makkabin</a:t>
            </a:r>
            <a:endParaRPr lang="en-US" sz="155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1 </a:t>
            </a:r>
            <a:r>
              <a:rPr lang="en-US" sz="10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Mak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4,36-37.52-59 </a:t>
            </a:r>
            <a:endParaRPr lang="mt-MT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R:/ 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Glorja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lilek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Mulej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305681"/>
            <a:ext cx="23399750" cy="11988626"/>
          </a:xfrm>
        </p:spPr>
        <p:txBody>
          <a:bodyPr vert="horz" wrap="square" lIns="661417" tIns="0" rIns="661417" bIns="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altLang="mt-MT" sz="15500" dirty="0">
                <a:latin typeface="Times New Roman" panose="02020603050405020304" pitchFamily="18" charset="0"/>
              </a:rPr>
              <a:t>sagrifiċċji tas-sliem u sagrifiċċji ta’ radd il-ħajr. </a:t>
            </a:r>
            <a:endParaRPr lang="en-GB" altLang="mt-MT" sz="15500" dirty="0">
              <a:latin typeface="Times New Roman" panose="02020603050405020304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altLang="mt-MT" sz="15500" dirty="0">
                <a:latin typeface="Times New Roman" panose="02020603050405020304" pitchFamily="18" charset="0"/>
              </a:rPr>
              <a:t>U żejnu l-faċċata tat-tempju b’kuruni tad-deheb u tarki żgħar; </a:t>
            </a:r>
          </a:p>
        </p:txBody>
      </p:sp>
    </p:spTree>
    <p:extLst>
      <p:ext uri="{BB962C8B-B14F-4D97-AF65-F5344CB8AC3E}">
        <p14:creationId xmlns:p14="http://schemas.microsoft.com/office/powerpoint/2010/main" val="4231818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323330"/>
            <a:ext cx="23399749" cy="11953328"/>
          </a:xfrm>
        </p:spPr>
        <p:txBody>
          <a:bodyPr vert="horz" wrap="square" lIns="661417" tIns="0" rIns="661417" bIns="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altLang="mt-MT" sz="15500" dirty="0">
                <a:latin typeface="Times New Roman" panose="02020603050405020304" pitchFamily="18" charset="0"/>
              </a:rPr>
              <a:t>ġeddew il-bibien u</a:t>
            </a:r>
            <a:r>
              <a:rPr lang="en-GB" altLang="mt-MT" sz="15500" dirty="0">
                <a:latin typeface="Times New Roman" panose="02020603050405020304" pitchFamily="18" charset="0"/>
              </a:rPr>
              <a:t>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altLang="mt-MT" sz="15500" dirty="0">
                <a:latin typeface="Times New Roman" panose="02020603050405020304" pitchFamily="18" charset="0"/>
              </a:rPr>
              <a:t>l-kmamar u qegħdulhom </a:t>
            </a:r>
            <a:endParaRPr lang="en-GB" altLang="mt-MT" sz="15500" dirty="0">
              <a:latin typeface="Times New Roman" panose="02020603050405020304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altLang="mt-MT" sz="15500" dirty="0">
                <a:latin typeface="Times New Roman" panose="02020603050405020304" pitchFamily="18" charset="0"/>
              </a:rPr>
              <a:t>il-bibien. Kien hemm ferħ kbir fost il-poplu għax tħassar l-għajb tal-Ġentili.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55478"/>
            <a:ext cx="23399750" cy="9289032"/>
          </a:xfrm>
        </p:spPr>
        <p:txBody>
          <a:bodyPr vert="horz" wrap="square" lIns="661417" tIns="0" rIns="661417" bIns="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altLang="mt-MT" sz="15500" dirty="0">
                <a:latin typeface="Times New Roman" panose="02020603050405020304" pitchFamily="18" charset="0"/>
              </a:rPr>
              <a:t>Ġuda u ħutu mal-ġemgħa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altLang="mt-MT" sz="15500" dirty="0">
                <a:latin typeface="Times New Roman" panose="02020603050405020304" pitchFamily="18" charset="0"/>
              </a:rPr>
              <a:t>kollha ta’ Iżrael qatgħuha </a:t>
            </a:r>
            <a:endParaRPr lang="en-GB" altLang="mt-MT" sz="15500" dirty="0">
              <a:latin typeface="Times New Roman" panose="02020603050405020304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altLang="mt-MT" sz="15500" dirty="0">
                <a:latin typeface="Times New Roman" panose="02020603050405020304" pitchFamily="18" charset="0"/>
              </a:rPr>
              <a:t>li jiem il-konsagrazzjoni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altLang="mt-MT" sz="15500" dirty="0">
                <a:latin typeface="Times New Roman" panose="02020603050405020304" pitchFamily="18" charset="0"/>
              </a:rPr>
              <a:t>tal-artal</a:t>
            </a:r>
            <a:r>
              <a:rPr lang="en-GB" altLang="mt-MT" sz="15500" dirty="0">
                <a:latin typeface="Times New Roman" panose="02020603050405020304" pitchFamily="18" charset="0"/>
              </a:rPr>
              <a:t>…</a:t>
            </a:r>
            <a:endParaRPr lang="mt-MT" altLang="mt-MT" sz="155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5797" y="323330"/>
            <a:ext cx="23399750" cy="12025336"/>
          </a:xfrm>
        </p:spPr>
        <p:txBody>
          <a:bodyPr vert="horz" wrap="square" lIns="661417" tIns="0" rIns="661417" bIns="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GB" altLang="mt-MT" sz="15500" dirty="0">
                <a:latin typeface="Times New Roman" panose="02020603050405020304" pitchFamily="18" charset="0"/>
              </a:rPr>
              <a:t>…</a:t>
            </a:r>
            <a:r>
              <a:rPr lang="mt-MT" altLang="mt-MT" sz="15500" dirty="0">
                <a:latin typeface="Times New Roman" panose="02020603050405020304" pitchFamily="18" charset="0"/>
              </a:rPr>
              <a:t>ikun</a:t>
            </a:r>
            <a:r>
              <a:rPr lang="en-US" altLang="mt-MT" sz="15500" dirty="0">
                <a:latin typeface="Times New Roman" panose="02020603050405020304" pitchFamily="18" charset="0"/>
              </a:rPr>
              <a:t>u</a:t>
            </a:r>
            <a:r>
              <a:rPr lang="mt-MT" altLang="mt-MT" sz="15500" dirty="0">
                <a:latin typeface="Times New Roman" panose="02020603050405020304" pitchFamily="18" charset="0"/>
              </a:rPr>
              <a:t> ċċelebrati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altLang="mt-MT" sz="15500" dirty="0">
                <a:latin typeface="Times New Roman" panose="02020603050405020304" pitchFamily="18" charset="0"/>
              </a:rPr>
              <a:t>f’waqthom bil-ferħ u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altLang="mt-MT" sz="15500" dirty="0">
                <a:latin typeface="Times New Roman" panose="02020603050405020304" pitchFamily="18" charset="0"/>
              </a:rPr>
              <a:t>l-hena</a:t>
            </a:r>
            <a:r>
              <a:rPr lang="en-US" altLang="mt-MT" sz="15500" dirty="0">
                <a:latin typeface="Times New Roman" panose="02020603050405020304" pitchFamily="18" charset="0"/>
              </a:rPr>
              <a:t> </a:t>
            </a:r>
            <a:r>
              <a:rPr lang="mt-MT" altLang="mt-MT" sz="15500" dirty="0">
                <a:latin typeface="Times New Roman" panose="02020603050405020304" pitchFamily="18" charset="0"/>
              </a:rPr>
              <a:t>kull sena, għal tmint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altLang="mt-MT" sz="15500" dirty="0">
                <a:latin typeface="Times New Roman" panose="02020603050405020304" pitchFamily="18" charset="0"/>
              </a:rPr>
              <a:t>ijiem mill-ħamsa u għoxrin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altLang="mt-MT" sz="15500" dirty="0">
                <a:latin typeface="Times New Roman" panose="02020603050405020304" pitchFamily="18" charset="0"/>
              </a:rPr>
              <a:t>ta’ </a:t>
            </a:r>
            <a:r>
              <a:rPr lang="en-US" altLang="mt-MT" sz="15500" dirty="0">
                <a:latin typeface="Times New Roman" panose="02020603050405020304" pitchFamily="18" charset="0"/>
              </a:rPr>
              <a:t>K</a:t>
            </a:r>
            <a:r>
              <a:rPr lang="mt-MT" altLang="mt-MT" sz="15500" dirty="0">
                <a:latin typeface="Times New Roman" panose="02020603050405020304" pitchFamily="18" charset="0"/>
              </a:rPr>
              <a:t>islew ’il quddiem.</a:t>
            </a:r>
          </a:p>
        </p:txBody>
      </p:sp>
    </p:spTree>
    <p:extLst>
      <p:ext uri="{BB962C8B-B14F-4D97-AF65-F5344CB8AC3E}">
        <p14:creationId xmlns:p14="http://schemas.microsoft.com/office/powerpoint/2010/main" val="15388910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518" y="3869353"/>
            <a:ext cx="2339975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-M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ulej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mt-MT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Aft>
                <a:spcPct val="0"/>
              </a:spcAft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oddu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ajr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6918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690763" y="4715818"/>
            <a:ext cx="19373619" cy="383833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Insebbħu l-isem glorjuż tiegħek, Mulej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mt-MT" sz="16000" dirty="0">
              <a:latin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02181" y="1043410"/>
            <a:ext cx="16698802" cy="24776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Salm Responsorjali</a:t>
            </a:r>
            <a:endParaRPr lang="en-US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1717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-8781" y="2664384"/>
            <a:ext cx="23399750" cy="7272808"/>
          </a:xfrm>
        </p:spPr>
        <p:txBody>
          <a:bodyPr vert="horz" wrap="square" lIns="661417" tIns="0" rIns="661417" bIns="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Imbierek int, Mulej,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Alla ta’ Iżrael, missierna,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minn dejjem għal dejjem.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047336" y="3491682"/>
            <a:ext cx="19373619" cy="383833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Insebbħu l-isem glorjuż tiegħek, Mulej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mt-MT" sz="160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-27037" y="468140"/>
            <a:ext cx="23399750" cy="11665296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Tiegħek, Mulej, il-kobor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l-qawwa,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il-ġieħ, is-sebħ u t-tifħir: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</a:t>
            </a: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ulma 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</a:t>
            </a: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emm fis-sema </a:t>
            </a:r>
            <a:endParaRPr lang="en-GB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fl-art.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047336" y="3491682"/>
            <a:ext cx="19373619" cy="383833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Insebbħu l-isem glorjuż tiegħek, Mulej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mt-MT" sz="160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290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58615" y="3834073"/>
            <a:ext cx="22682520" cy="4931842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dirty="0">
                <a:latin typeface="Times New Roman" panose="02020603050405020304" pitchFamily="18" charset="0"/>
              </a:rPr>
              <a:t>F’dak iż-żmien, Ġuda u ħutu qalu: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664296"/>
            <a:ext cx="23399750" cy="7308106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Tiegħek is-saltna, Mulej,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int kap fuq kulħadd.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Minnek l-għana u s-sebħ.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047336" y="3491682"/>
            <a:ext cx="19373619" cy="383833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Insebbħu l-isem glorjuż tiegħek, Mulej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mt-MT" sz="160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367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-232" y="468140"/>
            <a:ext cx="23399750" cy="11665296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Int taħkem fuq kollox.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F’idejk il-qawwa u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s-saħħa;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</a:t>
            </a: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’idejk is-setgħa li tkabbar </a:t>
            </a:r>
            <a:endParaRPr lang="en-GB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’l kulħadd issaħħaħ.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013065" y="3744504"/>
            <a:ext cx="19373619" cy="5112568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Insebbħu l-isem glorjuż tiegħek, Mulej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mt-MT" sz="160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0960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572895" y="5019740"/>
            <a:ext cx="22253960" cy="2560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531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31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810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-4176" y="1484085"/>
            <a:ext cx="23399750" cy="963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In-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nagħaġ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tiegħi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jisimgħu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leħni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jgħid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il-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Mulej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</a:t>
            </a:r>
          </a:p>
          <a:p>
            <a:pPr algn="ctr" eaLnBrk="1" hangingPunct="1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jiena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nagħrafhom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</a:p>
          <a:p>
            <a:pPr algn="ctr" eaLnBrk="1" hangingPunct="1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huma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jimxu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warajja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572895" y="5032980"/>
            <a:ext cx="22253960" cy="2560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531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31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609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0" y="607249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4374" y="1907277"/>
            <a:ext cx="23399750" cy="8787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Qari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mill-Evan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ġ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el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j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u 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skont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 </a:t>
            </a:r>
          </a:p>
          <a:p>
            <a:pPr algn="ctr">
              <a:defRPr/>
            </a:pP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San </a:t>
            </a:r>
            <a:r>
              <a:rPr lang="en-GB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Luqa</a:t>
            </a:r>
            <a:endParaRPr lang="en-GB" sz="155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en-US" sz="10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Lq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19, 45-48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R:/ 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Glorja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lilek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Mulej</a:t>
            </a:r>
            <a:endParaRPr lang="en-GB" sz="4410" dirty="0">
              <a:solidFill>
                <a:srgbClr val="000000"/>
              </a:solidFill>
              <a:latin typeface="Arial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389676"/>
            <a:ext cx="23399750" cy="9820636"/>
          </a:xfrm>
        </p:spPr>
        <p:txBody>
          <a:bodyPr vert="horz" wrap="square" lIns="661417" tIns="0" rIns="661417" bIns="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dirty="0">
                <a:latin typeface="Times New Roman" panose="02020603050405020304" pitchFamily="18" charset="0"/>
              </a:rPr>
              <a:t>F’dak iż-żmien, Ġes</a:t>
            </a:r>
            <a:r>
              <a:rPr lang="en-US" sz="15500" dirty="0">
                <a:latin typeface="Times New Roman" panose="02020603050405020304" pitchFamily="18" charset="0"/>
              </a:rPr>
              <a:t>ù</a:t>
            </a:r>
            <a:r>
              <a:rPr lang="mt-MT" sz="15500" dirty="0">
                <a:latin typeface="Times New Roman" panose="02020603050405020304" pitchFamily="18" charset="0"/>
              </a:rPr>
              <a:t> daħal it-tempju, u qabad ikeċċi ’l barra l-bejjiegħa u jgħidilhom: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56" y="323330"/>
            <a:ext cx="23399749" cy="11869635"/>
          </a:xfrm>
        </p:spPr>
        <p:txBody>
          <a:bodyPr vert="horz" wrap="square" lIns="661417" tIns="0" rIns="661417" bIns="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“Hemm miktub: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‘Id-dar tiegħi tkun dar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it-talb.’</a:t>
            </a:r>
            <a:endParaRPr lang="mt-MT" sz="155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Iżda intom għamiltuha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għar tal-ħallelin.”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FB69F7-30C8-D9E2-A00C-008D9A3C6C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>
            <a:extLst>
              <a:ext uri="{FF2B5EF4-FFF2-40B4-BE49-F238E27FC236}">
                <a16:creationId xmlns:a16="http://schemas.microsoft.com/office/drawing/2014/main" id="{921D0F57-3824-A98A-A5C5-C999F906B09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58615" y="1637829"/>
            <a:ext cx="22682520" cy="9324330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“Araw, l-għedewwa tagħna tkissru, ħa nitilgħu nnaddfu t-tempju u</a:t>
            </a:r>
            <a:r>
              <a:rPr lang="en-GB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3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nerġgħu 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nikkonsagrawh.”</a:t>
            </a:r>
          </a:p>
        </p:txBody>
      </p:sp>
    </p:spTree>
    <p:extLst>
      <p:ext uri="{BB962C8B-B14F-4D97-AF65-F5344CB8AC3E}">
        <p14:creationId xmlns:p14="http://schemas.microsoft.com/office/powerpoint/2010/main" val="25307868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51322"/>
            <a:ext cx="23399750" cy="12025336"/>
          </a:xfrm>
        </p:spPr>
        <p:txBody>
          <a:bodyPr vert="horz" wrap="square" lIns="661417" tIns="0" rIns="661417" bIns="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dirty="0">
                <a:latin typeface="Times New Roman" panose="02020603050405020304" pitchFamily="18" charset="0"/>
              </a:rPr>
              <a:t>U kien jgħallem kuljum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dirty="0">
                <a:latin typeface="Times New Roman" panose="02020603050405020304" pitchFamily="18" charset="0"/>
              </a:rPr>
              <a:t>fit-tempju. Il-qassisin </a:t>
            </a:r>
            <a:endParaRPr lang="en-GB" sz="15500" dirty="0">
              <a:latin typeface="Times New Roman" panose="02020603050405020304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dirty="0">
                <a:latin typeface="Times New Roman" panose="02020603050405020304" pitchFamily="18" charset="0"/>
              </a:rPr>
              <a:t>il-kbar u l-kittieba u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dirty="0">
                <a:latin typeface="Times New Roman" panose="02020603050405020304" pitchFamily="18" charset="0"/>
              </a:rPr>
              <a:t>l-kbarat tal-poplu kienu jfittxu li jeqirduh:</a:t>
            </a:r>
            <a:endParaRPr lang="mt-MT" altLang="mt-MT" sz="155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603" y="359334"/>
            <a:ext cx="23399750" cy="11881320"/>
          </a:xfrm>
        </p:spPr>
        <p:txBody>
          <a:bodyPr vert="horz" wrap="square" lIns="661417" tIns="0" rIns="661417" bIns="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dirty="0">
                <a:latin typeface="Times New Roman" panose="02020603050405020304" pitchFamily="18" charset="0"/>
              </a:rPr>
              <a:t>iżda ma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kinux </a:t>
            </a:r>
            <a:r>
              <a:rPr lang="mt-MT" altLang="mt-MT" sz="15500" dirty="0">
                <a:latin typeface="Times New Roman" panose="02020603050405020304" pitchFamily="18" charset="0"/>
              </a:rPr>
              <a:t>jafu x’jaqbdu</a:t>
            </a:r>
            <a:r>
              <a:rPr lang="en-US" altLang="mt-MT" sz="15500" dirty="0">
                <a:latin typeface="Times New Roman" panose="02020603050405020304" pitchFamily="18" charset="0"/>
              </a:rPr>
              <a:t> </a:t>
            </a:r>
            <a:r>
              <a:rPr lang="mt-MT" altLang="mt-MT" sz="15500" dirty="0">
                <a:latin typeface="Times New Roman" panose="02020603050405020304" pitchFamily="18" charset="0"/>
              </a:rPr>
              <a:t>jagħmlu,</a:t>
            </a:r>
            <a:r>
              <a:rPr lang="en-US" altLang="mt-MT" sz="15500" dirty="0">
                <a:latin typeface="Times New Roman" panose="02020603050405020304" pitchFamily="18" charset="0"/>
              </a:rPr>
              <a:t> </a:t>
            </a:r>
            <a:r>
              <a:rPr lang="mt-MT" altLang="mt-MT" sz="15500" dirty="0">
                <a:latin typeface="Times New Roman" panose="02020603050405020304" pitchFamily="18" charset="0"/>
              </a:rPr>
              <a:t>għax </a:t>
            </a:r>
            <a:endParaRPr lang="en-GB" altLang="mt-MT" sz="15500" dirty="0">
              <a:latin typeface="Times New Roman" panose="02020603050405020304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altLang="mt-MT" sz="15500" dirty="0">
                <a:latin typeface="Times New Roman" panose="02020603050405020304" pitchFamily="18" charset="0"/>
              </a:rPr>
              <a:t>il-poplu kollu kien imqabbad miegħu biex jisimgħu.</a:t>
            </a:r>
          </a:p>
        </p:txBody>
      </p:sp>
    </p:spTree>
    <p:extLst>
      <p:ext uri="{BB962C8B-B14F-4D97-AF65-F5344CB8AC3E}">
        <p14:creationId xmlns:p14="http://schemas.microsoft.com/office/powerpoint/2010/main" val="35705607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042691" y="3868559"/>
            <a:ext cx="21314367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1477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39454"/>
            <a:ext cx="23399750" cy="9721080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altLang="en-US" sz="15500" spc="-300" dirty="0">
                <a:latin typeface="Times New Roman" panose="02020603050405020304" pitchFamily="18" charset="0"/>
              </a:rPr>
              <a:t>U nġabar l-</a:t>
            </a:r>
            <a:r>
              <a:rPr lang="en-US" altLang="en-US" sz="15500" spc="-300" dirty="0">
                <a:latin typeface="Times New Roman" panose="02020603050405020304" pitchFamily="18" charset="0"/>
              </a:rPr>
              <a:t>e</a:t>
            </a:r>
            <a:r>
              <a:rPr lang="mt-MT" altLang="en-US" sz="15500" spc="-300" dirty="0">
                <a:latin typeface="Times New Roman" panose="02020603050405020304" pitchFamily="18" charset="0"/>
              </a:rPr>
              <a:t>żerċtu kollu u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altLang="mt-MT" sz="15500" spc="-300" dirty="0">
                <a:latin typeface="Times New Roman" panose="02020603050405020304" pitchFamily="18" charset="0"/>
              </a:rPr>
              <a:t>telgħu fuq l-għolja ta’ Sijon</a:t>
            </a:r>
            <a:r>
              <a:rPr lang="en-US" altLang="mt-MT" sz="15500" spc="-300" dirty="0">
                <a:latin typeface="Times New Roman" panose="02020603050405020304" pitchFamily="18" charset="0"/>
              </a:rPr>
              <a:t>.</a:t>
            </a:r>
            <a:endParaRPr lang="mt-MT" altLang="mt-MT" sz="15500" spc="-300" dirty="0">
              <a:latin typeface="Times New Roman" panose="02020603050405020304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altLang="mt-MT" sz="15500" spc="-300" dirty="0">
                <a:latin typeface="Times New Roman" panose="02020603050405020304" pitchFamily="18" charset="0"/>
              </a:rPr>
              <a:t>U bakkru mas-sebħ tal-ħamsa u għoxrin</a:t>
            </a:r>
            <a:r>
              <a:rPr lang="en-GB" altLang="mt-MT" sz="15500" spc="-300" dirty="0">
                <a:latin typeface="Times New Roman" panose="02020603050405020304" pitchFamily="18" charset="0"/>
              </a:rPr>
              <a:t> </a:t>
            </a:r>
            <a:r>
              <a:rPr lang="mt-MT" altLang="mt-MT" sz="15500" spc="-300" dirty="0">
                <a:latin typeface="Times New Roman" panose="02020603050405020304" pitchFamily="18" charset="0"/>
              </a:rPr>
              <a:t>tad-disa’xahar</a:t>
            </a:r>
            <a:r>
              <a:rPr lang="en-GB" altLang="mt-MT" sz="15500" spc="-300" dirty="0">
                <a:latin typeface="Times New Roman" panose="02020603050405020304" pitchFamily="18" charset="0"/>
              </a:rPr>
              <a:t>,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323330"/>
            <a:ext cx="23399750" cy="12169352"/>
          </a:xfrm>
        </p:spPr>
        <p:txBody>
          <a:bodyPr vert="horz" wrap="square" lIns="0" tIns="0" rIns="180000" bIns="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sv-SE" altLang="mt-MT" sz="15500" dirty="0">
                <a:latin typeface="Times New Roman" panose="02020603050405020304" pitchFamily="18" charset="0"/>
              </a:rPr>
              <a:t>ix-xahar ta’ Kaslew, tas-sena 148. </a:t>
            </a:r>
            <a:r>
              <a:rPr lang="mt-MT" altLang="mt-MT" sz="15500" dirty="0">
                <a:latin typeface="Times New Roman" panose="02020603050405020304" pitchFamily="18" charset="0"/>
              </a:rPr>
              <a:t>U</a:t>
            </a:r>
            <a:r>
              <a:rPr lang="en-GB" altLang="mt-MT" sz="15500" dirty="0">
                <a:latin typeface="Times New Roman" panose="02020603050405020304" pitchFamily="18" charset="0"/>
              </a:rPr>
              <a:t> </a:t>
            </a:r>
            <a:r>
              <a:rPr lang="mt-MT" altLang="mt-MT" sz="15500" dirty="0">
                <a:latin typeface="Times New Roman" panose="02020603050405020304" pitchFamily="18" charset="0"/>
              </a:rPr>
              <a:t>offrew sarifiċċju skont ma titlob il-Liġi fuq </a:t>
            </a:r>
            <a:endParaRPr lang="en-GB" altLang="mt-MT" sz="15500" dirty="0">
              <a:latin typeface="Times New Roman" panose="02020603050405020304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altLang="mt-MT" sz="15500" dirty="0">
                <a:latin typeface="Times New Roman" panose="02020603050405020304" pitchFamily="18" charset="0"/>
              </a:rPr>
              <a:t>l-artal il-ġdid tas-sagrifiċċju </a:t>
            </a:r>
            <a:endParaRPr lang="en-GB" altLang="mt-MT" sz="15500" dirty="0">
              <a:latin typeface="Times New Roman" panose="02020603050405020304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altLang="mt-MT" sz="15500" dirty="0">
                <a:latin typeface="Times New Roman" panose="02020603050405020304" pitchFamily="18" charset="0"/>
              </a:rPr>
              <a:t>tal-ħruq, li</a:t>
            </a:r>
            <a:r>
              <a:rPr lang="en-GB" altLang="mt-MT" sz="15500" dirty="0">
                <a:latin typeface="Times New Roman" panose="02020603050405020304" pitchFamily="18" charset="0"/>
              </a:rPr>
              <a:t> </a:t>
            </a:r>
            <a:r>
              <a:rPr lang="mt-MT" altLang="mt-MT" sz="15500" dirty="0">
                <a:latin typeface="Times New Roman" panose="02020603050405020304" pitchFamily="18" charset="0"/>
              </a:rPr>
              <a:t>kienu għamlu.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618761"/>
            <a:ext cx="23399750" cy="7362465"/>
          </a:xfrm>
        </p:spPr>
        <p:txBody>
          <a:bodyPr vert="horz" wrap="square" lIns="661417" tIns="0" rIns="661417" bIns="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altLang="mt-MT" sz="15500" dirty="0">
                <a:latin typeface="Times New Roman" panose="02020603050405020304" pitchFamily="18" charset="0"/>
              </a:rPr>
              <a:t>Sewwasew fl-istess żmien u fl-istess</a:t>
            </a:r>
            <a:r>
              <a:rPr lang="en-GB" altLang="mt-MT" sz="15500" dirty="0">
                <a:latin typeface="Times New Roman" panose="02020603050405020304" pitchFamily="18" charset="0"/>
              </a:rPr>
              <a:t> </a:t>
            </a:r>
            <a:r>
              <a:rPr lang="mt-MT" altLang="mt-MT" sz="15500" dirty="0">
                <a:latin typeface="Times New Roman" panose="02020603050405020304" pitchFamily="18" charset="0"/>
              </a:rPr>
              <a:t>jum li </a:t>
            </a:r>
            <a:r>
              <a:rPr lang="en-GB" altLang="mt-MT" sz="15500" dirty="0" err="1">
                <a:latin typeface="Times New Roman" panose="02020603050405020304" pitchFamily="18" charset="0"/>
              </a:rPr>
              <a:t>fih</a:t>
            </a:r>
            <a:r>
              <a:rPr lang="en-GB" altLang="mt-MT" sz="15500" dirty="0">
                <a:latin typeface="Times New Roman" panose="02020603050405020304" pitchFamily="18" charset="0"/>
              </a:rPr>
              <a:t>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altLang="mt-MT" sz="15500" dirty="0">
                <a:latin typeface="Times New Roman" panose="02020603050405020304" pitchFamily="18" charset="0"/>
              </a:rPr>
              <a:t>il-Ġentili kienu niġġsuh, </a:t>
            </a:r>
            <a:endParaRPr lang="en-GB" altLang="mt-MT" sz="155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68A94E-676F-AD0D-8560-0876905F98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>
            <a:extLst>
              <a:ext uri="{FF2B5EF4-FFF2-40B4-BE49-F238E27FC236}">
                <a16:creationId xmlns:a16="http://schemas.microsoft.com/office/drawing/2014/main" id="{DA175D34-38B6-6013-199E-7D85E4B4C1B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2690769"/>
            <a:ext cx="23399750" cy="7218449"/>
          </a:xfrm>
        </p:spPr>
        <p:txBody>
          <a:bodyPr vert="horz" wrap="square" lIns="661417" tIns="0" rIns="661417" bIns="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GB" altLang="mt-MT" sz="15500" dirty="0">
                <a:latin typeface="Times New Roman" panose="02020603050405020304" pitchFamily="18" charset="0"/>
              </a:rPr>
              <a:t>l</a:t>
            </a:r>
            <a:r>
              <a:rPr lang="mt-MT" altLang="mt-MT" sz="15500" dirty="0">
                <a:latin typeface="Times New Roman" panose="02020603050405020304" pitchFamily="18" charset="0"/>
              </a:rPr>
              <a:t>-artal kien</a:t>
            </a:r>
            <a:r>
              <a:rPr lang="en-GB" altLang="mt-MT" sz="15500" dirty="0">
                <a:latin typeface="Times New Roman" panose="02020603050405020304" pitchFamily="18" charset="0"/>
              </a:rPr>
              <a:t> </a:t>
            </a:r>
            <a:r>
              <a:rPr lang="mt-MT" altLang="mt-MT" sz="15500" dirty="0">
                <a:latin typeface="Times New Roman" panose="02020603050405020304" pitchFamily="18" charset="0"/>
              </a:rPr>
              <a:t>ikkonsagrat </a:t>
            </a:r>
            <a:endParaRPr lang="en-GB" altLang="mt-MT" sz="15500" dirty="0">
              <a:latin typeface="Times New Roman" panose="02020603050405020304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altLang="mt-MT" sz="15500" dirty="0">
                <a:latin typeface="Times New Roman" panose="02020603050405020304" pitchFamily="18" charset="0"/>
              </a:rPr>
              <a:t>bil-kant u</a:t>
            </a:r>
            <a:r>
              <a:rPr lang="en-GB" altLang="mt-MT" sz="15500" dirty="0">
                <a:latin typeface="Times New Roman" panose="02020603050405020304" pitchFamily="18" charset="0"/>
              </a:rPr>
              <a:t> </a:t>
            </a:r>
            <a:r>
              <a:rPr lang="mt-MT" altLang="mt-MT" sz="15500" dirty="0">
                <a:latin typeface="Times New Roman" panose="02020603050405020304" pitchFamily="18" charset="0"/>
              </a:rPr>
              <a:t>d-daqq taċ-ċetri, l-arpi u ċ-ċnieċel.</a:t>
            </a:r>
            <a:endParaRPr lang="en-GB" altLang="mt-MT" sz="155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451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-18968" y="1450998"/>
            <a:ext cx="23399750" cy="9697991"/>
          </a:xfrm>
        </p:spPr>
        <p:txBody>
          <a:bodyPr vert="horz" wrap="square" lIns="661417" tIns="0" rIns="661417" bIns="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altLang="mt-MT" sz="15500" dirty="0">
                <a:latin typeface="Times New Roman" panose="02020603050405020304" pitchFamily="18" charset="0"/>
              </a:rPr>
              <a:t>U l-poplu kollu nxteħet wiċċu fl-art u taw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altLang="mt-MT" sz="15500" dirty="0">
                <a:latin typeface="Times New Roman" panose="02020603050405020304" pitchFamily="18" charset="0"/>
              </a:rPr>
              <a:t>qima u bdew ibierku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altLang="mt-MT" sz="15500" dirty="0">
                <a:latin typeface="Times New Roman" panose="02020603050405020304" pitchFamily="18" charset="0"/>
              </a:rPr>
              <a:t>s-sema li tahom ir-riżq.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-21440" y="306475"/>
            <a:ext cx="23399750" cy="11988626"/>
          </a:xfrm>
        </p:spPr>
        <p:txBody>
          <a:bodyPr vert="horz" wrap="square" lIns="661417" tIns="0" rIns="661417" bIns="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altLang="mt-MT" sz="15500" dirty="0">
                <a:latin typeface="Times New Roman" panose="02020603050405020304" pitchFamily="18" charset="0"/>
              </a:rPr>
              <a:t>U ċċelebraw il-festa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altLang="mt-MT" sz="15500" dirty="0">
                <a:latin typeface="Times New Roman" panose="02020603050405020304" pitchFamily="18" charset="0"/>
              </a:rPr>
              <a:t>tal-konsagrazzjoni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altLang="mt-MT" sz="15500" dirty="0">
                <a:latin typeface="Times New Roman" panose="02020603050405020304" pitchFamily="18" charset="0"/>
              </a:rPr>
              <a:t>mill-ġdid tal-artal għal tmint ijiem, u offrew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altLang="mt-MT" sz="15500" dirty="0">
                <a:latin typeface="Times New Roman" panose="02020603050405020304" pitchFamily="18" charset="0"/>
              </a:rPr>
              <a:t>ferħana sagrifiċċji tal-ħruq,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3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4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5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</TotalTime>
  <Words>464</Words>
  <Application>Microsoft Office PowerPoint</Application>
  <PresentationFormat>Custom</PresentationFormat>
  <Paragraphs>84</Paragraphs>
  <Slides>33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Alfred Caruana</dc:creator>
  <cp:lastModifiedBy>Ibragg Licence 01</cp:lastModifiedBy>
  <cp:revision>29</cp:revision>
  <dcterms:created xsi:type="dcterms:W3CDTF">2011-09-15T19:56:24Z</dcterms:created>
  <dcterms:modified xsi:type="dcterms:W3CDTF">2025-10-20T14:01:20Z</dcterms:modified>
</cp:coreProperties>
</file>