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5"/>
  </p:notesMasterIdLst>
  <p:sldIdLst>
    <p:sldId id="300" r:id="rId2"/>
    <p:sldId id="258" r:id="rId3"/>
    <p:sldId id="299" r:id="rId4"/>
    <p:sldId id="298" r:id="rId5"/>
    <p:sldId id="611" r:id="rId6"/>
    <p:sldId id="296" r:id="rId7"/>
    <p:sldId id="612" r:id="rId8"/>
    <p:sldId id="295" r:id="rId9"/>
    <p:sldId id="325" r:id="rId10"/>
    <p:sldId id="294" r:id="rId11"/>
    <p:sldId id="613" r:id="rId12"/>
    <p:sldId id="313" r:id="rId13"/>
    <p:sldId id="614" r:id="rId14"/>
    <p:sldId id="292" r:id="rId15"/>
    <p:sldId id="291" r:id="rId16"/>
    <p:sldId id="615" r:id="rId17"/>
    <p:sldId id="290" r:id="rId18"/>
    <p:sldId id="326" r:id="rId19"/>
    <p:sldId id="616" r:id="rId20"/>
    <p:sldId id="289" r:id="rId21"/>
    <p:sldId id="288" r:id="rId22"/>
    <p:sldId id="617" r:id="rId23"/>
    <p:sldId id="286" r:id="rId24"/>
    <p:sldId id="314" r:id="rId25"/>
    <p:sldId id="315" r:id="rId26"/>
    <p:sldId id="316" r:id="rId27"/>
    <p:sldId id="283" r:id="rId28"/>
    <p:sldId id="317" r:id="rId29"/>
    <p:sldId id="304" r:id="rId30"/>
    <p:sldId id="284" r:id="rId31"/>
    <p:sldId id="307" r:id="rId32"/>
    <p:sldId id="318" r:id="rId33"/>
    <p:sldId id="285" r:id="rId34"/>
    <p:sldId id="308" r:id="rId35"/>
    <p:sldId id="319" r:id="rId36"/>
    <p:sldId id="607" r:id="rId37"/>
    <p:sldId id="303" r:id="rId38"/>
    <p:sldId id="608" r:id="rId39"/>
    <p:sldId id="309" r:id="rId40"/>
    <p:sldId id="265" r:id="rId41"/>
    <p:sldId id="266" r:id="rId42"/>
    <p:sldId id="268" r:id="rId43"/>
    <p:sldId id="269" r:id="rId44"/>
    <p:sldId id="609" r:id="rId45"/>
    <p:sldId id="271" r:id="rId46"/>
    <p:sldId id="618" r:id="rId47"/>
    <p:sldId id="272" r:id="rId48"/>
    <p:sldId id="273" r:id="rId49"/>
    <p:sldId id="321" r:id="rId50"/>
    <p:sldId id="610" r:id="rId51"/>
    <p:sldId id="311" r:id="rId52"/>
    <p:sldId id="322" r:id="rId53"/>
    <p:sldId id="312" r:id="rId54"/>
  </p:sldIdLst>
  <p:sldSz cx="23399750" cy="12599988"/>
  <p:notesSz cx="6858000" cy="9144000"/>
  <p:embeddedFontLst>
    <p:embeddedFont>
      <p:font typeface="Franklin Gothic Book" panose="020B0503020102020204" pitchFamily="34" charset="0"/>
      <p:regular r:id="rId56"/>
      <p:italic r:id="rId5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461E64"/>
    <a:srgbClr val="FCD4B5"/>
    <a:srgbClr val="0000CC"/>
    <a:srgbClr val="B2DF85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92" autoAdjust="0"/>
    <p:restoredTop sz="94660"/>
  </p:normalViewPr>
  <p:slideViewPr>
    <p:cSldViewPr>
      <p:cViewPr>
        <p:scale>
          <a:sx n="28" d="100"/>
          <a:sy n="28" d="100"/>
        </p:scale>
        <p:origin x="2718" y="1296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44D1E7F-84C5-4F5C-B2C4-17AC2ECEB8C8}" type="datetimeFigureOut">
              <a:rPr lang="mt-MT"/>
              <a:pPr>
                <a:defRPr/>
              </a:pPr>
              <a:t>20/10/2025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6678BB4-CCB5-4924-951F-4DDE1316151A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762911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DB17D-758F-40C6-803C-DF27B68CC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7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545D-86DA-4E04-8FCE-393298A5E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6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46813-D9FF-44EA-BEF9-DD1B19DF6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9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61A4F-4A87-4883-95EE-77B66C0E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7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9FC07-562D-4DF2-A192-5FB4A63C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1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360BE-8E3B-4DF4-B770-64C95E85D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8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634AF-3631-41B1-A0B4-3BF70B626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5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A8C0B-CA85-448A-A078-198D5B79B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8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0B7BD-BCF8-48E9-8892-F84DA2F0D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1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8D076-881F-4E5A-A735-A00FB6FB9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38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491FE-E2B8-479A-8E10-2CCCF9AA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4584"/>
            <a:ext cx="23399750" cy="2099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2CD869-0D1D-4401-B9BD-A38121C49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352890-E4E6-4B0A-99AA-DD9012BFC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391B2B-C07D-4B66-ACA9-E25EEE839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C42531-46C9-4F0D-AD80-0CCC99BF75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0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A2001-AD8B-4553-ACAB-F6D87B28D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04584"/>
            <a:ext cx="23399750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939998"/>
            <a:ext cx="23399750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 dirty="0"/>
              <a:t>Click to edit Master text styles</a:t>
            </a:r>
          </a:p>
          <a:p>
            <a:pPr lvl="1"/>
            <a:r>
              <a:rPr lang="en-US" altLang="mt-MT" dirty="0"/>
              <a:t>Second level</a:t>
            </a:r>
          </a:p>
          <a:p>
            <a:pPr lvl="2"/>
            <a:r>
              <a:rPr lang="en-US" altLang="mt-MT" dirty="0"/>
              <a:t>Third level</a:t>
            </a:r>
          </a:p>
          <a:p>
            <a:pPr lvl="3"/>
            <a:r>
              <a:rPr lang="en-US" altLang="mt-MT" dirty="0"/>
              <a:t>Fourth level</a:t>
            </a:r>
          </a:p>
          <a:p>
            <a:pPr lvl="4"/>
            <a:r>
              <a:rPr lang="en-US" altLang="mt-MT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C42531-46C9-4F0D-AD80-0CCC99BF7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100" r:id="rId8"/>
    <p:sldLayoutId id="2147484096" r:id="rId9"/>
    <p:sldLayoutId id="2147484097" r:id="rId10"/>
    <p:sldLayoutId id="2147484098" r:id="rId11"/>
    <p:sldLayoutId id="21474840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0976" y="1907277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 mill-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Ewwel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Ktieb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tal-Makkabin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 </a:t>
            </a: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Makk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6, 1-13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1" y="2645941"/>
            <a:ext cx="23399749" cy="730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 eaLnBrk="1" hangingPunct="1">
              <a:buFontTx/>
              <a:buNone/>
              <a:defRPr sz="13500"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algn="ctr"/>
            <a:r>
              <a:rPr lang="fi-FI" altLang="mt-MT" sz="15500" spc="-300" dirty="0"/>
              <a:t>Qallu wkoll li Lisja kien minn </a:t>
            </a:r>
            <a:r>
              <a:rPr lang="en-US" altLang="mt-MT" sz="15500" spc="-300" dirty="0"/>
              <a:t>tal-</a:t>
            </a:r>
            <a:r>
              <a:rPr lang="en-US" altLang="mt-MT" sz="15500" spc="-300" dirty="0" err="1"/>
              <a:t>ewwel</a:t>
            </a:r>
            <a:r>
              <a:rPr lang="en-US" altLang="mt-MT" sz="15500" spc="-300" dirty="0"/>
              <a:t> li mar </a:t>
            </a:r>
          </a:p>
          <a:p>
            <a:pPr algn="ctr"/>
            <a:r>
              <a:rPr lang="en-US" altLang="mt-MT" sz="15500" spc="-300" dirty="0"/>
              <a:t>bil-</a:t>
            </a:r>
            <a:r>
              <a:rPr lang="en-US" altLang="mt-MT" sz="15500" spc="-300" dirty="0" err="1"/>
              <a:t>qawwa</a:t>
            </a:r>
            <a:r>
              <a:rPr lang="en-US" altLang="mt-MT" sz="15500" spc="-300" dirty="0"/>
              <a:t> kollha, </a:t>
            </a:r>
            <a:endParaRPr lang="mt-MT" altLang="mt-MT" sz="15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515D14C-8FF1-AB8D-3EC8-03E8D7699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>
            <a:extLst>
              <a:ext uri="{FF2B5EF4-FFF2-40B4-BE49-F238E27FC236}">
                <a16:creationId xmlns:a16="http://schemas.microsoft.com/office/drawing/2014/main" id="{B4EE6FD4-0E47-EFE8-DBF9-719B955E6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825961"/>
            <a:ext cx="23399749" cy="694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 eaLnBrk="1" hangingPunct="1">
              <a:buFontTx/>
              <a:buNone/>
              <a:defRPr sz="13500"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algn="ctr"/>
            <a:r>
              <a:rPr lang="en-US" altLang="mt-MT" sz="15500" spc="-300" dirty="0" err="1"/>
              <a:t>iżda</a:t>
            </a:r>
            <a:r>
              <a:rPr lang="en-US" altLang="mt-MT" sz="15500" spc="-300" dirty="0"/>
              <a:t> </a:t>
            </a:r>
            <a:r>
              <a:rPr lang="en-US" altLang="mt-MT" sz="15500" spc="-300" dirty="0" err="1"/>
              <a:t>malajr</a:t>
            </a:r>
            <a:r>
              <a:rPr lang="en-US" altLang="mt-MT" sz="15500" spc="-300" dirty="0"/>
              <a:t> </a:t>
            </a:r>
            <a:r>
              <a:rPr lang="en-US" altLang="mt-MT" sz="15500" spc="-300" dirty="0" err="1"/>
              <a:t>reġa</a:t>
            </a:r>
            <a:r>
              <a:rPr lang="en-US" altLang="mt-MT" sz="15500" spc="-300" dirty="0"/>
              <a:t>’ </a:t>
            </a:r>
            <a:r>
              <a:rPr lang="en-US" altLang="mt-MT" sz="15500" spc="-300" dirty="0" err="1"/>
              <a:t>lura</a:t>
            </a:r>
            <a:r>
              <a:rPr lang="en-US" altLang="mt-MT" sz="15500" spc="-300" dirty="0"/>
              <a:t> u </a:t>
            </a:r>
            <a:r>
              <a:rPr lang="en-US" altLang="mt-MT" sz="15500" spc="-300" dirty="0" err="1"/>
              <a:t>ħarab</a:t>
            </a:r>
            <a:r>
              <a:rPr lang="en-GB" altLang="mt-MT" sz="15500" spc="-300" dirty="0"/>
              <a:t> </a:t>
            </a:r>
            <a:r>
              <a:rPr lang="en-US" altLang="mt-MT" sz="15500" spc="-300" dirty="0"/>
              <a:t>meta sab </a:t>
            </a:r>
            <a:r>
              <a:rPr lang="en-US" altLang="mt-MT" sz="15500" spc="-300" dirty="0" err="1"/>
              <a:t>ruħu</a:t>
            </a:r>
            <a:r>
              <a:rPr lang="en-US" altLang="mt-MT" sz="15500" spc="-300" dirty="0"/>
              <a:t> </a:t>
            </a:r>
            <a:r>
              <a:rPr lang="en-US" altLang="mt-MT" sz="15500" spc="-300" dirty="0" err="1"/>
              <a:t>wiċċ</a:t>
            </a:r>
            <a:r>
              <a:rPr lang="en-US" altLang="mt-MT" sz="15500" spc="-300" dirty="0"/>
              <a:t> </a:t>
            </a:r>
            <a:r>
              <a:rPr lang="en-US" altLang="mt-MT" sz="15500" spc="-300" dirty="0" err="1"/>
              <a:t>imb’wiċċ</a:t>
            </a:r>
            <a:r>
              <a:rPr lang="en-US" altLang="mt-MT" sz="15500" spc="-300" dirty="0"/>
              <a:t> mal-</a:t>
            </a:r>
            <a:r>
              <a:rPr lang="en-US" altLang="mt-MT" sz="15500" spc="-300" dirty="0" err="1"/>
              <a:t>Lhud</a:t>
            </a:r>
            <a:r>
              <a:rPr lang="en-US" altLang="mt-MT" sz="15500" spc="-3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75839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0" y="2645941"/>
            <a:ext cx="23399750" cy="730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417" tIns="0" rIns="661417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latin typeface="Times New Roman" pitchFamily="18" charset="0"/>
              </a:rPr>
              <a:t>U </a:t>
            </a:r>
            <a:r>
              <a:rPr lang="en-US" altLang="mt-MT" sz="15500" dirty="0" err="1">
                <a:latin typeface="Times New Roman" pitchFamily="18" charset="0"/>
              </a:rPr>
              <a:t>żied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jgħidlu</a:t>
            </a:r>
            <a:r>
              <a:rPr lang="en-US" altLang="mt-MT" sz="15500" dirty="0">
                <a:latin typeface="Times New Roman" pitchFamily="18" charset="0"/>
              </a:rPr>
              <a:t> li l-</a:t>
            </a:r>
            <a:r>
              <a:rPr lang="en-US" altLang="mt-MT" sz="15500" dirty="0" err="1">
                <a:latin typeface="Times New Roman" pitchFamily="18" charset="0"/>
              </a:rPr>
              <a:t>Lhud</a:t>
            </a:r>
            <a:r>
              <a:rPr lang="en-US" altLang="mt-MT" sz="15500" dirty="0"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latin typeface="Times New Roman" pitchFamily="18" charset="0"/>
              </a:rPr>
              <a:t>ħadu </a:t>
            </a:r>
            <a:r>
              <a:rPr lang="en-US" altLang="mt-MT" sz="15500" dirty="0" err="1">
                <a:latin typeface="Times New Roman" pitchFamily="18" charset="0"/>
              </a:rPr>
              <a:t>saħħithom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minħabba</a:t>
            </a:r>
            <a:endParaRPr lang="mt-MT" altLang="mt-MT" sz="155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latin typeface="Times New Roman" pitchFamily="18" charset="0"/>
              </a:rPr>
              <a:t>l-</a:t>
            </a:r>
            <a:r>
              <a:rPr lang="en-US" altLang="mt-MT" sz="15500" dirty="0" err="1">
                <a:latin typeface="Times New Roman" pitchFamily="18" charset="0"/>
              </a:rPr>
              <a:t>għodod</a:t>
            </a:r>
            <a:r>
              <a:rPr lang="en-US" altLang="mt-MT" sz="15500" dirty="0">
                <a:latin typeface="Times New Roman" pitchFamily="18" charset="0"/>
              </a:rPr>
              <a:t> u l-</a:t>
            </a:r>
            <a:r>
              <a:rPr lang="en-US" altLang="mt-MT" sz="15500" dirty="0" err="1">
                <a:latin typeface="Times New Roman" pitchFamily="18" charset="0"/>
              </a:rPr>
              <a:t>armi</a:t>
            </a:r>
            <a:r>
              <a:rPr lang="en-US" altLang="mt-MT" sz="15500" dirty="0">
                <a:latin typeface="Times New Roman" pitchFamily="18" charset="0"/>
              </a:rPr>
              <a:t>...</a:t>
            </a:r>
            <a:endParaRPr lang="mt-MT" alt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37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4426EEF-88EE-C81E-1603-B0B01C371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>
            <a:extLst>
              <a:ext uri="{FF2B5EF4-FFF2-40B4-BE49-F238E27FC236}">
                <a16:creationId xmlns:a16="http://schemas.microsoft.com/office/drawing/2014/main" id="{5FA89349-693F-C5C8-5C95-DE171445C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93813"/>
            <a:ext cx="23399750" cy="961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417" tIns="0" rIns="661417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latin typeface="Times New Roman" pitchFamily="18" charset="0"/>
              </a:rPr>
              <a:t>…</a:t>
            </a:r>
            <a:r>
              <a:rPr lang="en-US" altLang="mt-MT" sz="15500" dirty="0">
                <a:latin typeface="Times New Roman" pitchFamily="18" charset="0"/>
              </a:rPr>
              <a:t>u l-</a:t>
            </a:r>
            <a:r>
              <a:rPr lang="en-US" altLang="mt-MT" sz="15500" dirty="0" err="1">
                <a:latin typeface="Times New Roman" pitchFamily="18" charset="0"/>
              </a:rPr>
              <a:t>priżi</a:t>
            </a:r>
            <a:r>
              <a:rPr lang="en-US" altLang="mt-MT" sz="15500" dirty="0">
                <a:latin typeface="Times New Roman" pitchFamily="18" charset="0"/>
              </a:rPr>
              <a:t> kbar li </a:t>
            </a:r>
            <a:r>
              <a:rPr lang="en-US" altLang="mt-MT" sz="15500" dirty="0" err="1">
                <a:latin typeface="Times New Roman" pitchFamily="18" charset="0"/>
              </a:rPr>
              <a:t>seħħilhom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jaħtfu</a:t>
            </a:r>
            <a:r>
              <a:rPr lang="en-US" altLang="mt-MT" sz="15500" dirty="0">
                <a:latin typeface="Times New Roman" pitchFamily="18" charset="0"/>
              </a:rPr>
              <a:t> minn </a:t>
            </a:r>
            <a:r>
              <a:rPr lang="en-US" altLang="mt-MT" sz="15500" dirty="0" err="1">
                <a:latin typeface="Times New Roman" pitchFamily="18" charset="0"/>
              </a:rPr>
              <a:t>taħt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idejn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>
                <a:latin typeface="Times New Roman" pitchFamily="18" charset="0"/>
              </a:rPr>
              <a:t>is-</a:t>
            </a:r>
            <a:r>
              <a:rPr lang="en-US" altLang="mt-MT" sz="15500" dirty="0" err="1">
                <a:latin typeface="Times New Roman" pitchFamily="18" charset="0"/>
              </a:rPr>
              <a:t>suldati</a:t>
            </a:r>
            <a:r>
              <a:rPr lang="en-US" altLang="mt-MT" sz="15500" dirty="0"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latin typeface="Times New Roman" pitchFamily="18" charset="0"/>
              </a:rPr>
              <a:t>li huma </a:t>
            </a:r>
            <a:r>
              <a:rPr lang="en-US" altLang="mt-MT" sz="15500" dirty="0" err="1">
                <a:latin typeface="Times New Roman" pitchFamily="18" charset="0"/>
              </a:rPr>
              <a:t>qerdu</a:t>
            </a:r>
            <a:r>
              <a:rPr lang="en-US" altLang="mt-MT" sz="15500" dirty="0">
                <a:latin typeface="Times New Roman" pitchFamily="18" charset="0"/>
              </a:rPr>
              <a:t>.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endParaRPr lang="mt-MT" alt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399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5748" y="1575042"/>
            <a:ext cx="23399750" cy="944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 eaLnBrk="1" hangingPunct="1">
              <a:buFontTx/>
              <a:buNone/>
              <a:defRPr sz="13500"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algn="ctr"/>
            <a:r>
              <a:rPr lang="en-US" altLang="mt-MT" sz="15500" dirty="0"/>
              <a:t>Barra minn dan, </a:t>
            </a:r>
            <a:r>
              <a:rPr lang="en-US" altLang="mt-MT" sz="15500" dirty="0" err="1"/>
              <a:t>semmielu</a:t>
            </a:r>
            <a:r>
              <a:rPr lang="en-GB" altLang="mt-MT" sz="15500" dirty="0"/>
              <a:t> </a:t>
            </a:r>
            <a:r>
              <a:rPr lang="en-US" altLang="mt-MT" sz="15500" dirty="0"/>
              <a:t>li l-</a:t>
            </a:r>
            <a:r>
              <a:rPr lang="en-US" altLang="mt-MT" sz="15500" dirty="0" err="1"/>
              <a:t>idolu</a:t>
            </a:r>
            <a:r>
              <a:rPr lang="en-US" altLang="mt-MT" sz="15500" dirty="0"/>
              <a:t>, li hu kien </a:t>
            </a:r>
            <a:r>
              <a:rPr lang="en-US" altLang="mt-MT" sz="15500" dirty="0" err="1"/>
              <a:t>tella</a:t>
            </a:r>
            <a:r>
              <a:rPr lang="en-US" altLang="mt-MT" sz="15500" dirty="0"/>
              <a:t>’ </a:t>
            </a:r>
            <a:r>
              <a:rPr lang="en-US" altLang="mt-MT" sz="15500" dirty="0" err="1"/>
              <a:t>fuq</a:t>
            </a:r>
            <a:r>
              <a:rPr lang="en-US" altLang="mt-MT" sz="15500" dirty="0"/>
              <a:t> l-artal</a:t>
            </a:r>
            <a:r>
              <a:rPr lang="en-GB" altLang="mt-MT" sz="15500" dirty="0"/>
              <a:t> </a:t>
            </a:r>
            <a:r>
              <a:rPr lang="en-US" altLang="mt-MT" sz="15500" dirty="0" err="1"/>
              <a:t>f’Ġerusalemm</a:t>
            </a:r>
            <a:r>
              <a:rPr lang="en-US" altLang="mt-MT" sz="15500" dirty="0"/>
              <a:t>, </a:t>
            </a:r>
          </a:p>
          <a:p>
            <a:pPr algn="ctr"/>
            <a:r>
              <a:rPr lang="en-US" altLang="mt-MT" sz="15500" dirty="0"/>
              <a:t>il-</a:t>
            </a:r>
            <a:r>
              <a:rPr lang="en-US" altLang="mt-MT" sz="15500" dirty="0" err="1"/>
              <a:t>Lhud</a:t>
            </a:r>
            <a:r>
              <a:rPr lang="en-US" altLang="mt-MT" sz="15500" dirty="0"/>
              <a:t> </a:t>
            </a:r>
            <a:r>
              <a:rPr lang="en-US" altLang="mt-MT" sz="15500" dirty="0" err="1"/>
              <a:t>ġarrfuh</a:t>
            </a:r>
            <a:r>
              <a:rPr lang="en-US" altLang="mt-MT" sz="15500" dirty="0"/>
              <a:t>,</a:t>
            </a:r>
            <a:r>
              <a:rPr lang="mt-MT" altLang="mt-MT" sz="15500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" y="1502637"/>
            <a:ext cx="23399749" cy="959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417" tIns="0" rIns="661417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latin typeface="Times New Roman" pitchFamily="18" charset="0"/>
              </a:rPr>
              <a:t>u s-</a:t>
            </a:r>
            <a:r>
              <a:rPr lang="en-US" altLang="mt-MT" sz="15500" dirty="0" err="1">
                <a:latin typeface="Times New Roman" pitchFamily="18" charset="0"/>
              </a:rPr>
              <a:t>santwarju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dawruh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b’ħitan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għolja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bħal</a:t>
            </a:r>
            <a:r>
              <a:rPr lang="en-US" altLang="mt-MT" sz="15500" dirty="0">
                <a:latin typeface="Times New Roman" pitchFamily="18" charset="0"/>
              </a:rPr>
              <a:t> qabel,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>
                <a:latin typeface="Times New Roman" pitchFamily="18" charset="0"/>
              </a:rPr>
              <a:t>u </a:t>
            </a:r>
            <a:r>
              <a:rPr lang="en-US" altLang="mt-MT" sz="15500" dirty="0" err="1">
                <a:latin typeface="Times New Roman" pitchFamily="18" charset="0"/>
              </a:rPr>
              <a:t>għamlu</a:t>
            </a:r>
            <a:r>
              <a:rPr lang="en-US" altLang="mt-MT" sz="15500" dirty="0">
                <a:latin typeface="Times New Roman" pitchFamily="18" charset="0"/>
              </a:rPr>
              <a:t> l-</a:t>
            </a:r>
            <a:r>
              <a:rPr lang="en-US" altLang="mt-MT" sz="15500" dirty="0" err="1">
                <a:latin typeface="Times New Roman" pitchFamily="18" charset="0"/>
              </a:rPr>
              <a:t>istess</a:t>
            </a:r>
            <a:r>
              <a:rPr lang="en-US" altLang="mt-MT" sz="15500" dirty="0"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latin typeface="Times New Roman" pitchFamily="18" charset="0"/>
              </a:rPr>
              <a:t>lill-belt tiegħu ta’ Bet-sur.</a:t>
            </a:r>
            <a:r>
              <a:rPr lang="mt-MT" altLang="mt-MT" sz="15500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F3F349E-2FE2-3734-8CF9-2CBEC55FE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>
            <a:extLst>
              <a:ext uri="{FF2B5EF4-FFF2-40B4-BE49-F238E27FC236}">
                <a16:creationId xmlns:a16="http://schemas.microsoft.com/office/drawing/2014/main" id="{2E52EAD0-1E3F-0F45-BEE7-BACB4AFA8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690769"/>
            <a:ext cx="23399749" cy="721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417" tIns="0" rIns="661417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latin typeface="Times New Roman" pitchFamily="18" charset="0"/>
              </a:rPr>
              <a:t>Is-sultan, meta </a:t>
            </a:r>
            <a:r>
              <a:rPr lang="en-US" altLang="mt-MT" sz="15500" dirty="0" err="1">
                <a:latin typeface="Times New Roman" pitchFamily="18" charset="0"/>
              </a:rPr>
              <a:t>ħa</a:t>
            </a:r>
            <a:r>
              <a:rPr lang="en-US" altLang="mt-MT" sz="15500" dirty="0">
                <a:latin typeface="Times New Roman" pitchFamily="18" charset="0"/>
              </a:rPr>
              <a:t> dawn </a:t>
            </a:r>
            <a:endParaRPr lang="mt-MT" altLang="mt-MT" sz="155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latin typeface="Times New Roman" pitchFamily="18" charset="0"/>
              </a:rPr>
              <a:t>l-</a:t>
            </a:r>
            <a:r>
              <a:rPr lang="en-US" altLang="mt-MT" sz="15500" dirty="0" err="1">
                <a:latin typeface="Times New Roman" pitchFamily="18" charset="0"/>
              </a:rPr>
              <a:t>aħbarijiet</a:t>
            </a:r>
            <a:r>
              <a:rPr lang="en-US" altLang="mt-MT" sz="15500" dirty="0">
                <a:latin typeface="Times New Roman" pitchFamily="18" charset="0"/>
              </a:rPr>
              <a:t>, </a:t>
            </a:r>
            <a:r>
              <a:rPr lang="en-US" altLang="mt-MT" sz="15500" dirty="0" err="1">
                <a:latin typeface="Times New Roman" pitchFamily="18" charset="0"/>
              </a:rPr>
              <a:t>inħasad</a:t>
            </a:r>
            <a:r>
              <a:rPr lang="en-US" altLang="mt-MT" sz="15500" dirty="0">
                <a:latin typeface="Times New Roman" pitchFamily="18" charset="0"/>
              </a:rPr>
              <a:t> u </a:t>
            </a:r>
            <a:r>
              <a:rPr lang="en-US" altLang="mt-MT" sz="15500" dirty="0" err="1">
                <a:latin typeface="Times New Roman" pitchFamily="18" charset="0"/>
              </a:rPr>
              <a:t>beda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endParaRPr lang="mt-MT" altLang="mt-MT" sz="155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latin typeface="Times New Roman" pitchFamily="18" charset="0"/>
              </a:rPr>
              <a:t>jirtogħod</a:t>
            </a:r>
            <a:r>
              <a:rPr lang="en-US" altLang="mt-MT" sz="15500" dirty="0">
                <a:latin typeface="Times New Roman" pitchFamily="18" charset="0"/>
              </a:rPr>
              <a:t> bil-</a:t>
            </a:r>
            <a:r>
              <a:rPr lang="en-US" altLang="mt-MT" sz="15500" dirty="0" err="1">
                <a:latin typeface="Times New Roman" pitchFamily="18" charset="0"/>
              </a:rPr>
              <a:t>biża</a:t>
            </a:r>
            <a:r>
              <a:rPr lang="en-US" altLang="mt-MT" sz="15500" dirty="0">
                <a:latin typeface="Times New Roman" pitchFamily="18" charset="0"/>
              </a:rPr>
              <a:t>’.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endParaRPr lang="mt-MT" alt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694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Box 1"/>
          <p:cNvSpPr txBox="1">
            <a:spLocks noChangeArrowheads="1"/>
          </p:cNvSpPr>
          <p:nvPr/>
        </p:nvSpPr>
        <p:spPr bwMode="auto">
          <a:xfrm>
            <a:off x="-30485" y="342479"/>
            <a:ext cx="23399749" cy="1191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en-US" altLang="mt-MT" sz="15500" dirty="0">
                <a:latin typeface="Times New Roman" pitchFamily="18" charset="0"/>
              </a:rPr>
              <a:t>Mar fis-sodda,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>
                <a:latin typeface="Times New Roman" pitchFamily="18" charset="0"/>
              </a:rPr>
              <a:t>u </a:t>
            </a:r>
            <a:r>
              <a:rPr lang="en-US" altLang="mt-MT" sz="15500" dirty="0" err="1">
                <a:latin typeface="Times New Roman" pitchFamily="18" charset="0"/>
              </a:rPr>
              <a:t>xejn</a:t>
            </a:r>
            <a:r>
              <a:rPr lang="en-US" altLang="mt-MT" sz="15500" dirty="0">
                <a:latin typeface="Times New Roman" pitchFamily="18" charset="0"/>
              </a:rPr>
              <a:t> ma </a:t>
            </a:r>
            <a:r>
              <a:rPr lang="en-US" altLang="mt-MT" sz="15500" dirty="0" err="1">
                <a:latin typeface="Times New Roman" pitchFamily="18" charset="0"/>
              </a:rPr>
              <a:t>ħassu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f’sikktu</a:t>
            </a:r>
            <a:r>
              <a:rPr lang="en-US" altLang="mt-MT" sz="15500" dirty="0">
                <a:latin typeface="Times New Roman" pitchFamily="18" charset="0"/>
              </a:rPr>
              <a:t> bis-</a:t>
            </a:r>
            <a:r>
              <a:rPr lang="en-US" altLang="mt-MT" sz="15500" dirty="0" err="1">
                <a:latin typeface="Times New Roman" pitchFamily="18" charset="0"/>
              </a:rPr>
              <a:t>swied</a:t>
            </a:r>
            <a:r>
              <a:rPr lang="en-US" altLang="mt-MT" sz="15500" dirty="0">
                <a:latin typeface="Times New Roman" pitchFamily="18" charset="0"/>
              </a:rPr>
              <a:t> ta’ </a:t>
            </a:r>
            <a:r>
              <a:rPr lang="en-US" altLang="mt-MT" sz="15500" dirty="0" err="1">
                <a:latin typeface="Times New Roman" pitchFamily="18" charset="0"/>
              </a:rPr>
              <a:t>qalb</a:t>
            </a:r>
            <a:r>
              <a:rPr lang="en-US" altLang="mt-MT" sz="15500" dirty="0">
                <a:latin typeface="Times New Roman" pitchFamily="18" charset="0"/>
              </a:rPr>
              <a:t> li </a:t>
            </a:r>
            <a:r>
              <a:rPr lang="en-US" altLang="mt-MT" sz="15500" dirty="0" err="1">
                <a:latin typeface="Times New Roman" pitchFamily="18" charset="0"/>
              </a:rPr>
              <a:t>qabdu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>
                <a:latin typeface="Times New Roman" pitchFamily="18" charset="0"/>
              </a:rPr>
              <a:t>għax ma kienx </a:t>
            </a:r>
            <a:r>
              <a:rPr lang="en-US" altLang="mt-MT" sz="15500" dirty="0" err="1">
                <a:latin typeface="Times New Roman" pitchFamily="18" charset="0"/>
              </a:rPr>
              <a:t>seħħlu</a:t>
            </a:r>
            <a:r>
              <a:rPr lang="en-US" altLang="mt-MT" sz="15500" dirty="0">
                <a:latin typeface="Times New Roman" pitchFamily="18" charset="0"/>
              </a:rPr>
              <a:t> t-</a:t>
            </a:r>
            <a:r>
              <a:rPr lang="en-US" altLang="mt-MT" sz="15500" dirty="0" err="1">
                <a:latin typeface="Times New Roman" pitchFamily="18" charset="0"/>
              </a:rPr>
              <a:t>tir</a:t>
            </a:r>
            <a:r>
              <a:rPr lang="en-US" altLang="mt-MT" sz="15500" dirty="0">
                <a:latin typeface="Times New Roman" pitchFamily="18" charset="0"/>
              </a:rPr>
              <a:t> ta’ </a:t>
            </a:r>
            <a:r>
              <a:rPr lang="en-US" altLang="mt-MT" sz="15500" dirty="0" err="1">
                <a:latin typeface="Times New Roman" pitchFamily="18" charset="0"/>
              </a:rPr>
              <a:t>moħħu</a:t>
            </a:r>
            <a:r>
              <a:rPr lang="en-US" altLang="mt-MT" sz="15500" dirty="0">
                <a:latin typeface="Times New Roman" pitchFamily="18" charset="0"/>
              </a:rPr>
              <a:t>. </a:t>
            </a:r>
            <a:endParaRPr lang="mt-MT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Box 1"/>
          <p:cNvSpPr txBox="1">
            <a:spLocks noChangeArrowheads="1"/>
          </p:cNvSpPr>
          <p:nvPr/>
        </p:nvSpPr>
        <p:spPr bwMode="auto">
          <a:xfrm>
            <a:off x="1" y="306475"/>
            <a:ext cx="23399749" cy="1198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en-US" altLang="mt-MT" sz="15500" dirty="0">
                <a:latin typeface="Times New Roman" pitchFamily="18" charset="0"/>
              </a:rPr>
              <a:t>Baqa’ </a:t>
            </a:r>
            <a:r>
              <a:rPr lang="en-US" altLang="mt-MT" sz="15500" dirty="0" err="1">
                <a:latin typeface="Times New Roman" pitchFamily="18" charset="0"/>
              </a:rPr>
              <a:t>ġranet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sħaħ</a:t>
            </a:r>
            <a:r>
              <a:rPr lang="en-US" altLang="mt-MT" sz="15500" dirty="0">
                <a:latin typeface="Times New Roman" pitchFamily="18" charset="0"/>
              </a:rPr>
              <a:t> </a:t>
            </a:r>
          </a:p>
          <a:p>
            <a:pPr algn="ctr"/>
            <a:r>
              <a:rPr lang="en-US" altLang="mt-MT" sz="15500" dirty="0">
                <a:latin typeface="Times New Roman" pitchFamily="18" charset="0"/>
              </a:rPr>
              <a:t>fis-sodda,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għaliex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niket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k</a:t>
            </a:r>
            <a:r>
              <a:rPr lang="en-US" altLang="mt-MT" sz="15500" dirty="0" err="1">
                <a:latin typeface="Times New Roman" pitchFamily="18" charset="0"/>
              </a:rPr>
              <a:t>bir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r>
              <a:rPr lang="en-US" sz="15500" dirty="0">
                <a:latin typeface="Times New Roman" pitchFamily="18" charset="0"/>
              </a:rPr>
              <a:t>kien </a:t>
            </a:r>
            <a:r>
              <a:rPr lang="en-US" sz="15500" dirty="0" err="1">
                <a:latin typeface="Times New Roman" pitchFamily="18" charset="0"/>
              </a:rPr>
              <a:t>jaħkmu</a:t>
            </a:r>
            <a:r>
              <a:rPr lang="en-US" sz="15500" dirty="0">
                <a:latin typeface="Times New Roman" pitchFamily="18" charset="0"/>
              </a:rPr>
              <a:t> mill-</a:t>
            </a:r>
            <a:r>
              <a:rPr lang="en-US" sz="15500" dirty="0" err="1">
                <a:latin typeface="Times New Roman" pitchFamily="18" charset="0"/>
              </a:rPr>
              <a:t>ġdid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kull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darba</a:t>
            </a:r>
            <a:r>
              <a:rPr lang="en-US" sz="15500" dirty="0">
                <a:latin typeface="Times New Roman" pitchFamily="18" charset="0"/>
              </a:rPr>
              <a:t>,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>
                <a:latin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</a:rPr>
              <a:t>ħaseb</a:t>
            </a:r>
            <a:r>
              <a:rPr lang="en-US" sz="15500" dirty="0">
                <a:latin typeface="Times New Roman" pitchFamily="18" charset="0"/>
              </a:rPr>
              <a:t> li kien </a:t>
            </a:r>
            <a:r>
              <a:rPr lang="en-US" sz="15500" dirty="0" err="1">
                <a:latin typeface="Times New Roman" pitchFamily="18" charset="0"/>
              </a:rPr>
              <a:t>wasal</a:t>
            </a:r>
            <a:r>
              <a:rPr lang="en-US" sz="15500" dirty="0">
                <a:latin typeface="Times New Roman" pitchFamily="18" charset="0"/>
              </a:rPr>
              <a:t> biex </a:t>
            </a:r>
            <a:r>
              <a:rPr lang="en-US" sz="15500" dirty="0" err="1">
                <a:latin typeface="Times New Roman" pitchFamily="18" charset="0"/>
              </a:rPr>
              <a:t>imut</a:t>
            </a:r>
            <a:r>
              <a:rPr lang="en-US" sz="15500" dirty="0">
                <a:latin typeface="Times New Roman" pitchFamily="18" charset="0"/>
              </a:rPr>
              <a:t>.</a:t>
            </a:r>
            <a:r>
              <a:rPr lang="mt-MT" sz="15500" dirty="0">
                <a:latin typeface="Times New Roman" pitchFamily="18" charset="0"/>
              </a:rPr>
              <a:t> </a:t>
            </a:r>
            <a:endParaRPr 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07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4ED7BE6-15E9-5046-3E9B-8349C9474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Box 1">
            <a:extLst>
              <a:ext uri="{FF2B5EF4-FFF2-40B4-BE49-F238E27FC236}">
                <a16:creationId xmlns:a16="http://schemas.microsoft.com/office/drawing/2014/main" id="{BD8E7EBB-659C-9E91-7E80-A07B97FE5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61296"/>
            <a:ext cx="23399749" cy="487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dirty="0" err="1">
                <a:latin typeface="Times New Roman" pitchFamily="18" charset="0"/>
              </a:rPr>
              <a:t>Sejjaħ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għalhekk</a:t>
            </a:r>
            <a:r>
              <a:rPr lang="en-US" sz="15500" dirty="0">
                <a:latin typeface="Times New Roman" pitchFamily="18" charset="0"/>
              </a:rPr>
              <a:t>, lil </a:t>
            </a:r>
            <a:r>
              <a:rPr lang="en-US" sz="15500" dirty="0" err="1">
                <a:latin typeface="Times New Roman" pitchFamily="18" charset="0"/>
              </a:rPr>
              <a:t>ħbiebu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kollha u </a:t>
            </a:r>
            <a:r>
              <a:rPr lang="en-US" sz="15500" dirty="0" err="1">
                <a:latin typeface="Times New Roman" pitchFamily="18" charset="0"/>
              </a:rPr>
              <a:t>qalilhom</a:t>
            </a:r>
            <a:r>
              <a:rPr lang="en-US" sz="15500" dirty="0"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64334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spect="1" noChangeArrowheads="1"/>
          </p:cNvSpPr>
          <p:nvPr/>
        </p:nvSpPr>
        <p:spPr bwMode="auto">
          <a:xfrm>
            <a:off x="0" y="306475"/>
            <a:ext cx="23399750" cy="1198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417" tIns="0" rIns="661417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 err="1">
                <a:latin typeface="Times New Roman" pitchFamily="18" charset="0"/>
              </a:rPr>
              <a:t>F’dak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iż-żmien</a:t>
            </a:r>
            <a:r>
              <a:rPr lang="en-US" altLang="mt-MT" sz="15500" dirty="0">
                <a:latin typeface="Times New Roman" pitchFamily="18" charset="0"/>
              </a:rPr>
              <a:t>: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>
                <a:latin typeface="Times New Roman" pitchFamily="18" charset="0"/>
              </a:rPr>
              <a:t>Is-sultan </a:t>
            </a:r>
            <a:r>
              <a:rPr lang="en-US" altLang="mt-MT" sz="15500" dirty="0" err="1">
                <a:latin typeface="Times New Roman" pitchFamily="18" charset="0"/>
              </a:rPr>
              <a:t>Antijoku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kien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għaddej</a:t>
            </a:r>
            <a:r>
              <a:rPr lang="en-US" altLang="mt-MT" sz="15500" dirty="0"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>
                <a:latin typeface="Times New Roman" pitchFamily="18" charset="0"/>
              </a:rPr>
              <a:t>mill-</a:t>
            </a:r>
            <a:r>
              <a:rPr lang="en-US" altLang="mt-MT" sz="15500" dirty="0" err="1">
                <a:latin typeface="Times New Roman" pitchFamily="18" charset="0"/>
              </a:rPr>
              <a:t>provinċj</a:t>
            </a:r>
            <a:r>
              <a:rPr lang="mt-MT" altLang="mt-MT" sz="15500" dirty="0">
                <a:latin typeface="Times New Roman" pitchFamily="18" charset="0"/>
              </a:rPr>
              <a:t>a</a:t>
            </a:r>
            <a:r>
              <a:rPr lang="en-US" altLang="mt-MT" sz="15500" dirty="0">
                <a:latin typeface="Times New Roman" pitchFamily="18" charset="0"/>
              </a:rPr>
              <a:t> tan-</a:t>
            </a:r>
            <a:r>
              <a:rPr lang="en-US" altLang="mt-MT" sz="15500" dirty="0" err="1">
                <a:latin typeface="Times New Roman" pitchFamily="18" charset="0"/>
              </a:rPr>
              <a:t>naħa</a:t>
            </a:r>
            <a:r>
              <a:rPr lang="en-US" altLang="mt-MT" sz="15500" dirty="0">
                <a:latin typeface="Times New Roman" pitchFamily="18" charset="0"/>
              </a:rPr>
              <a:t> ta’ </a:t>
            </a:r>
            <a:r>
              <a:rPr lang="en-US" altLang="mt-MT" sz="15500" dirty="0" err="1">
                <a:latin typeface="Times New Roman" pitchFamily="18" charset="0"/>
              </a:rPr>
              <a:t>fuq</a:t>
            </a:r>
            <a:r>
              <a:rPr lang="en-US" altLang="mt-MT" sz="15500" dirty="0">
                <a:latin typeface="Times New Roman" pitchFamily="18" charset="0"/>
              </a:rPr>
              <a:t>,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>
                <a:latin typeface="Times New Roman" pitchFamily="18" charset="0"/>
              </a:rPr>
              <a:t>meta </a:t>
            </a:r>
            <a:r>
              <a:rPr lang="en-US" altLang="mt-MT" sz="15500" dirty="0" err="1">
                <a:latin typeface="Times New Roman" pitchFamily="18" charset="0"/>
              </a:rPr>
              <a:t>sema</a:t>
            </a:r>
            <a:r>
              <a:rPr lang="en-US" altLang="mt-MT" sz="15500" dirty="0">
                <a:latin typeface="Times New Roman" pitchFamily="18" charset="0"/>
              </a:rPr>
              <a:t>’ li </a:t>
            </a:r>
            <a:r>
              <a:rPr lang="en-US" altLang="mt-MT" sz="15500" dirty="0" err="1">
                <a:latin typeface="Times New Roman" pitchFamily="18" charset="0"/>
              </a:rPr>
              <a:t>Elimajs</a:t>
            </a:r>
            <a:r>
              <a:rPr lang="en-US" altLang="mt-MT" sz="15500" dirty="0">
                <a:latin typeface="Times New Roman" pitchFamily="18" charset="0"/>
              </a:rPr>
              <a:t>, belt fil-</a:t>
            </a:r>
            <a:r>
              <a:rPr lang="en-US" altLang="mt-MT" sz="15500" dirty="0" err="1">
                <a:latin typeface="Times New Roman" panose="02020603050405020304" pitchFamily="18" charset="0"/>
              </a:rPr>
              <a:t>Persja</a:t>
            </a:r>
            <a:r>
              <a:rPr lang="en-US" altLang="mt-MT" sz="15500" dirty="0">
                <a:latin typeface="Times New Roman" pitchFamily="18" charset="0"/>
              </a:rPr>
              <a:t>,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Box 1"/>
          <p:cNvSpPr txBox="1">
            <a:spLocks noChangeArrowheads="1"/>
          </p:cNvSpPr>
          <p:nvPr/>
        </p:nvSpPr>
        <p:spPr bwMode="auto">
          <a:xfrm>
            <a:off x="0" y="1413024"/>
            <a:ext cx="23399749" cy="977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“In-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ngħas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ħarab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minn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xfar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għajnejja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qalbi</a:t>
            </a:r>
            <a:endParaRPr lang="mt-MT" sz="155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sewda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għall-aħħar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bid-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dwejjaq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endParaRPr lang="mt-MT" sz="155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Box 1"/>
          <p:cNvSpPr txBox="1">
            <a:spLocks noChangeArrowheads="1"/>
          </p:cNvSpPr>
          <p:nvPr/>
        </p:nvSpPr>
        <p:spPr bwMode="auto">
          <a:xfrm>
            <a:off x="17403" y="2619158"/>
            <a:ext cx="23399749" cy="736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Għedt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bejni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bejn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ruħi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Ara,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x’diqa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ġejt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fiha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x’baħar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issa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sibt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ruħi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fih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AC0DC54-836C-F5D4-A7AA-A80E8A971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Box 1">
            <a:extLst>
              <a:ext uri="{FF2B5EF4-FFF2-40B4-BE49-F238E27FC236}">
                <a16:creationId xmlns:a16="http://schemas.microsoft.com/office/drawing/2014/main" id="{AEE5E55D-F6F6-E087-C3A5-8239757F6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69677"/>
            <a:ext cx="23399749" cy="1206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Jiena,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fis-setgħa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en-GB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kont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ferħan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kont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maħbub. Iżda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issa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m’iniex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ħlief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niftakar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fid-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deni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għamilt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f’Ġerusalemm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endParaRPr lang="en-GB" sz="15500" b="1" i="1" spc="-3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057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Box 1"/>
          <p:cNvSpPr txBox="1">
            <a:spLocks noChangeArrowheads="1"/>
          </p:cNvSpPr>
          <p:nvPr/>
        </p:nvSpPr>
        <p:spPr bwMode="auto">
          <a:xfrm>
            <a:off x="3382" y="252722"/>
            <a:ext cx="23399750" cy="1209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ġarrejt il-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ħwejjeġ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kollha li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kellha</a:t>
            </a:r>
            <a:r>
              <a:rPr lang="en-GB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sew tal-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fidda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sew tad-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deheb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xejn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b’xejn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bgħatt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noqtol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lil</a:t>
            </a:r>
            <a:r>
              <a:rPr lang="en-GB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kull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min joqgħod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f’art</a:t>
            </a:r>
            <a:r>
              <a:rPr lang="en-GB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Ġuda. </a:t>
            </a:r>
            <a:endParaRPr lang="en-GB" sz="15500" b="1" i="1" spc="-3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Box 1"/>
          <p:cNvSpPr txBox="1">
            <a:spLocks noChangeArrowheads="1"/>
          </p:cNvSpPr>
          <p:nvPr/>
        </p:nvSpPr>
        <p:spPr bwMode="auto">
          <a:xfrm>
            <a:off x="0" y="254123"/>
            <a:ext cx="23399750" cy="1195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Qed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nara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minħabba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f’hekk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ġiet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dil-ħsara kollha;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ara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qed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immut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mifni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bis-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swied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qalb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f’art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barranija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!”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48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68559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20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1875982" y="4571802"/>
            <a:ext cx="19647785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Nifraħ, Mulej,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bis-salvazzjoni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</a:p>
        </p:txBody>
      </p:sp>
      <p:sp>
        <p:nvSpPr>
          <p:cNvPr id="2" name="Rectangle 1"/>
          <p:cNvSpPr/>
          <p:nvPr/>
        </p:nvSpPr>
        <p:spPr>
          <a:xfrm>
            <a:off x="466627" y="755378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463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0" y="1655478"/>
            <a:ext cx="23399750" cy="928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417" tIns="0" rIns="661417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Infaħħrek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b’qalbi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inxandar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għeġubijietek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0" y="2649652"/>
            <a:ext cx="23399750" cy="730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417" tIns="0" rIns="661417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Nifraħ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nithenna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ngħanni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ismek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ħoli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203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1875982" y="3868559"/>
            <a:ext cx="19647785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Nifraħ, Mulej,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bis-salvazzjoni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28343" y="305681"/>
            <a:ext cx="23399750" cy="1198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latin typeface="Times New Roman" panose="02020603050405020304" pitchFamily="18" charset="0"/>
              </a:rPr>
              <a:t>kienet</a:t>
            </a:r>
            <a:r>
              <a:rPr lang="en-US" altLang="mt-MT" sz="15500" dirty="0">
                <a:latin typeface="Times New Roman" panose="02020603050405020304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magħrufa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għall-għana</a:t>
            </a:r>
            <a:r>
              <a:rPr lang="en-US" altLang="mt-MT" sz="15500" dirty="0">
                <a:latin typeface="Times New Roman" pitchFamily="18" charset="0"/>
              </a:rPr>
              <a:t>, </a:t>
            </a:r>
            <a:r>
              <a:rPr lang="en-US" altLang="mt-MT" sz="15500" dirty="0" err="1">
                <a:latin typeface="Times New Roman" pitchFamily="18" charset="0"/>
              </a:rPr>
              <a:t>għall-fided</a:t>
            </a:r>
            <a:r>
              <a:rPr lang="en-US" altLang="mt-MT" sz="15500" dirty="0">
                <a:latin typeface="Times New Roman" pitchFamily="18" charset="0"/>
              </a:rPr>
              <a:t> u </a:t>
            </a:r>
            <a:r>
              <a:rPr lang="en-US" altLang="mt-MT" sz="15500" dirty="0" err="1">
                <a:latin typeface="Times New Roman" pitchFamily="18" charset="0"/>
              </a:rPr>
              <a:t>dehbijiet</a:t>
            </a:r>
            <a:r>
              <a:rPr lang="en-US" altLang="mt-MT" sz="15500" dirty="0">
                <a:latin typeface="Times New Roman" pitchFamily="18" charset="0"/>
              </a:rPr>
              <a:t> li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fi-FI" altLang="mt-MT" sz="15500" dirty="0">
                <a:latin typeface="Times New Roman" pitchFamily="18" charset="0"/>
              </a:rPr>
              <a:t>kellha. It-tempju li kien hemm fiha kien fih bosta ġid: </a:t>
            </a:r>
            <a:r>
              <a:rPr lang="en-US" altLang="mt-MT" sz="15500" dirty="0" err="1">
                <a:latin typeface="Times New Roman" pitchFamily="18" charset="0"/>
              </a:rPr>
              <a:t>kellu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tarki</a:t>
            </a:r>
            <a:r>
              <a:rPr lang="en-US" altLang="mt-MT" sz="15500" dirty="0">
                <a:latin typeface="Times New Roman" pitchFamily="18" charset="0"/>
              </a:rPr>
              <a:t> tad-</a:t>
            </a:r>
            <a:r>
              <a:rPr lang="en-US" altLang="mt-MT" sz="15500" dirty="0" err="1">
                <a:latin typeface="Times New Roman" pitchFamily="18" charset="0"/>
              </a:rPr>
              <a:t>deheb</a:t>
            </a:r>
            <a:r>
              <a:rPr lang="en-US" altLang="mt-MT" sz="15500" dirty="0">
                <a:latin typeface="Times New Roman" pitchFamily="18" charset="0"/>
              </a:rPr>
              <a:t>, </a:t>
            </a:r>
            <a:endParaRPr lang="mt-MT" altLang="mt-MT" sz="15500" dirty="0">
              <a:latin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25086" y="1475458"/>
            <a:ext cx="23399750" cy="964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417" tIns="0" rIns="661417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Xħin jiġu lura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l-għedewwa tiegħi, 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jitfixklu u jgħibu quddiemek. 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0" y="1476252"/>
            <a:ext cx="23399750" cy="964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417" tIns="0" rIns="661417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Ċanfart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ġnus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qridt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ħżiena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ħassart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isimhom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ta’dejjem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1906787" y="3563690"/>
            <a:ext cx="19647785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Nifraħ, Mulej,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bis-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salvazzjoni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</a:p>
        </p:txBody>
      </p:sp>
    </p:spTree>
    <p:extLst>
      <p:ext uri="{BB962C8B-B14F-4D97-AF65-F5344CB8AC3E}">
        <p14:creationId xmlns:p14="http://schemas.microsoft.com/office/powerpoint/2010/main" val="1670748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0" y="1512256"/>
            <a:ext cx="23399749" cy="957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417" tIns="0" rIns="661417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Waqgħu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ġnus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ħofra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ħaffru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fix-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xibka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ħbew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inqabad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riġilhom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0" y="1440248"/>
            <a:ext cx="23399750" cy="972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417" tIns="0" rIns="661417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l-imsejken ma jintesiex għal dejjem; 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it-tama tal-fqajrin ma tkunx għal dejjem fiergħa.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1875982" y="3869353"/>
            <a:ext cx="19647785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Nifraħ, Mulej,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bis-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salvazzjoni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</a:p>
        </p:txBody>
      </p:sp>
    </p:spTree>
    <p:extLst>
      <p:ext uri="{BB962C8B-B14F-4D97-AF65-F5344CB8AC3E}">
        <p14:creationId xmlns:p14="http://schemas.microsoft.com/office/powerpoint/2010/main" val="1291025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2895" y="5019740"/>
            <a:ext cx="2225396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31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1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1483291"/>
            <a:ext cx="23077138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Salvatur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Kristu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Ġesù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qered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mewt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dawwal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ħajja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permezz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tal-Evanġelju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2895" y="4803849"/>
            <a:ext cx="2225396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31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5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-11237" y="1906483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20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27-40</a:t>
            </a: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GB" sz="155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Mulej</a:t>
            </a: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7046" y="2690769"/>
            <a:ext cx="23399749" cy="721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417" tIns="0" rIns="661417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spc="-300" dirty="0" err="1">
                <a:latin typeface="Times New Roman" pitchFamily="18" charset="0"/>
              </a:rPr>
              <a:t>kurazzi</a:t>
            </a:r>
            <a:r>
              <a:rPr lang="en-US" altLang="mt-MT" sz="15500" spc="-300" dirty="0">
                <a:latin typeface="Times New Roman" pitchFamily="18" charset="0"/>
              </a:rPr>
              <a:t> u </a:t>
            </a:r>
            <a:r>
              <a:rPr lang="en-US" altLang="mt-MT" sz="15500" spc="-300" dirty="0" err="1">
                <a:latin typeface="Times New Roman" pitchFamily="18" charset="0"/>
              </a:rPr>
              <a:t>armi</a:t>
            </a:r>
            <a:r>
              <a:rPr lang="en-GB" altLang="mt-MT" sz="15500" spc="-300" dirty="0">
                <a:latin typeface="Times New Roman" pitchFamily="18" charset="0"/>
              </a:rPr>
              <a:t> </a:t>
            </a:r>
            <a:r>
              <a:rPr lang="en-US" altLang="mt-MT" sz="15500" spc="-300" dirty="0" err="1">
                <a:latin typeface="Times New Roman" pitchFamily="18" charset="0"/>
              </a:rPr>
              <a:t>imħollijin</a:t>
            </a:r>
            <a:r>
              <a:rPr lang="en-US" altLang="mt-MT" sz="15500" spc="-300" dirty="0">
                <a:latin typeface="Times New Roman" pitchFamily="18" charset="0"/>
              </a:rPr>
              <a:t> hemm minn Alessandru, bin Filippu, </a:t>
            </a:r>
            <a:endParaRPr lang="en-GB" altLang="mt-MT" sz="15500" spc="-300" dirty="0">
              <a:latin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Box 1"/>
          <p:cNvSpPr txBox="1">
            <a:spLocks noChangeArrowheads="1"/>
          </p:cNvSpPr>
          <p:nvPr/>
        </p:nvSpPr>
        <p:spPr bwMode="auto">
          <a:xfrm>
            <a:off x="0" y="0"/>
            <a:ext cx="23399750" cy="1259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GB" sz="15500" dirty="0" err="1">
                <a:latin typeface="Times New Roman" panose="02020603050405020304" pitchFamily="18" charset="0"/>
              </a:rPr>
              <a:t>F’dak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</a:rPr>
              <a:t>iż-żmien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</a:rPr>
              <a:t>resqu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</a:rPr>
              <a:t>fuq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</a:rPr>
              <a:t>Ġesù</a:t>
            </a:r>
            <a:r>
              <a:rPr lang="en-GB" sz="15500" dirty="0">
                <a:latin typeface="Times New Roman" panose="02020603050405020304" pitchFamily="18" charset="0"/>
              </a:rPr>
              <a:t> xi </a:t>
            </a:r>
            <a:r>
              <a:rPr lang="en-GB" sz="15500" dirty="0" err="1">
                <a:latin typeface="Times New Roman" panose="02020603050405020304" pitchFamily="18" charset="0"/>
              </a:rPr>
              <a:t>wħud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endParaRPr lang="mt-MT" sz="15500" dirty="0"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5500" dirty="0">
                <a:latin typeface="Times New Roman" panose="02020603050405020304" pitchFamily="18" charset="0"/>
              </a:rPr>
              <a:t>mis</a:t>
            </a:r>
            <a:r>
              <a:rPr lang="mt-MT" sz="15500" dirty="0">
                <a:latin typeface="Times New Roman" panose="02020603050405020304" pitchFamily="18" charset="0"/>
              </a:rPr>
              <a:t>-</a:t>
            </a:r>
            <a:r>
              <a:rPr lang="en-GB" sz="15500" dirty="0" err="1">
                <a:latin typeface="Times New Roman" panose="02020603050405020304" pitchFamily="18" charset="0"/>
              </a:rPr>
              <a:t>Sadduċej</a:t>
            </a:r>
            <a:r>
              <a:rPr lang="en-GB" sz="15500" dirty="0">
                <a:latin typeface="Times New Roman" panose="02020603050405020304" pitchFamily="18" charset="0"/>
              </a:rPr>
              <a:t>, dawk li </a:t>
            </a:r>
            <a:r>
              <a:rPr lang="en-GB" sz="15500" dirty="0" err="1">
                <a:latin typeface="Times New Roman" panose="02020603050405020304" pitchFamily="18" charset="0"/>
              </a:rPr>
              <a:t>jiċħdu</a:t>
            </a:r>
            <a:r>
              <a:rPr lang="en-GB" sz="15500" dirty="0">
                <a:latin typeface="Times New Roman" panose="02020603050405020304" pitchFamily="18" charset="0"/>
              </a:rPr>
              <a:t> l-</a:t>
            </a:r>
            <a:r>
              <a:rPr lang="en-GB" sz="15500" dirty="0" err="1">
                <a:latin typeface="Times New Roman" panose="02020603050405020304" pitchFamily="18" charset="0"/>
              </a:rPr>
              <a:t>qawmien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endParaRPr lang="mt-MT" sz="15500" dirty="0"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5500" dirty="0">
                <a:latin typeface="Times New Roman" panose="02020603050405020304" pitchFamily="18" charset="0"/>
              </a:rPr>
              <a:t>mill-</a:t>
            </a:r>
            <a:r>
              <a:rPr lang="en-GB" sz="15500" dirty="0" err="1">
                <a:latin typeface="Times New Roman" panose="02020603050405020304" pitchFamily="18" charset="0"/>
              </a:rPr>
              <a:t>imwiet</a:t>
            </a:r>
            <a:r>
              <a:rPr lang="en-GB" sz="15500" dirty="0">
                <a:latin typeface="Times New Roman" panose="02020603050405020304" pitchFamily="18" charset="0"/>
              </a:rPr>
              <a:t>, u </a:t>
            </a:r>
            <a:r>
              <a:rPr lang="en-GB" sz="15500" dirty="0" err="1">
                <a:latin typeface="Times New Roman" panose="02020603050405020304" pitchFamily="18" charset="0"/>
              </a:rPr>
              <a:t>staqsewh</a:t>
            </a:r>
            <a:r>
              <a:rPr lang="en-GB" sz="15500" dirty="0"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Box 1"/>
          <p:cNvSpPr txBox="1">
            <a:spLocks noChangeArrowheads="1"/>
          </p:cNvSpPr>
          <p:nvPr/>
        </p:nvSpPr>
        <p:spPr bwMode="auto">
          <a:xfrm>
            <a:off x="0" y="317916"/>
            <a:ext cx="23399749" cy="1196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Mgħallem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Mosè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ħallielna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miktub, ‘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wieħed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imutlu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ħuh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miżżewweġ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dan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ikun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bla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tfal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endParaRPr lang="mt-MT" sz="15500" b="1" i="1" dirty="0">
              <a:solidFill>
                <a:srgbClr val="461E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Box 1"/>
          <p:cNvSpPr txBox="1">
            <a:spLocks noChangeArrowheads="1"/>
          </p:cNvSpPr>
          <p:nvPr/>
        </p:nvSpPr>
        <p:spPr bwMode="auto">
          <a:xfrm>
            <a:off x="0" y="194736"/>
            <a:ext cx="23399749" cy="1193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dak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ikollu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jiżżewweġ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armla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biex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inissel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ulie</a:t>
            </a:r>
            <a:r>
              <a:rPr lang="mt-MT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lil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ħuh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.’ Issa jkun hemm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sebat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aħwa u l-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kbir</a:t>
            </a:r>
            <a:endParaRPr lang="mt-MT" sz="15500" b="1" i="1" dirty="0">
              <a:solidFill>
                <a:srgbClr val="461E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jiżżewweġ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miet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bla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tfal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endParaRPr lang="mt-MT" sz="15500" b="1" i="1" dirty="0">
              <a:solidFill>
                <a:srgbClr val="461E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Box 1"/>
          <p:cNvSpPr txBox="1">
            <a:spLocks noChangeArrowheads="1"/>
          </p:cNvSpPr>
          <p:nvPr/>
        </p:nvSpPr>
        <p:spPr bwMode="auto">
          <a:xfrm>
            <a:off x="0" y="0"/>
            <a:ext cx="23399749" cy="1259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tieni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wieħed, u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mbagħad</a:t>
            </a:r>
            <a:endParaRPr lang="en-GB" sz="15500" b="1" i="1" dirty="0">
              <a:solidFill>
                <a:srgbClr val="461E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tielet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f’kelma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waħda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461E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s-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sebgħa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kienu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ħadu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461E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armla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mietu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bla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ħallew </a:t>
            </a:r>
            <a:r>
              <a:rPr lang="en-GB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tfal</a:t>
            </a:r>
            <a:r>
              <a:rPr lang="en-GB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endParaRPr lang="mt-MT" sz="15500" b="1" i="1" dirty="0">
              <a:solidFill>
                <a:srgbClr val="461E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Box 1"/>
          <p:cNvSpPr txBox="1">
            <a:spLocks noChangeArrowheads="1"/>
          </p:cNvSpPr>
          <p:nvPr/>
        </p:nvSpPr>
        <p:spPr bwMode="auto">
          <a:xfrm>
            <a:off x="0" y="0"/>
            <a:ext cx="23399749" cy="1259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GB" sz="15500" b="1" i="1" spc="-300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Fl-</a:t>
            </a:r>
            <a:r>
              <a:rPr lang="en-GB" sz="15500" b="1" i="1" spc="-300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aħħar</a:t>
            </a:r>
            <a:r>
              <a:rPr lang="en-GB" sz="15500" b="1" i="1" spc="-300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spc="-300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mietet</a:t>
            </a:r>
            <a:r>
              <a:rPr lang="en-GB" sz="15500" b="1" i="1" spc="-300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il-mara </a:t>
            </a:r>
            <a:r>
              <a:rPr lang="en-GB" sz="15500" b="1" i="1" spc="-300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wkoll</a:t>
            </a:r>
            <a:r>
              <a:rPr lang="en-GB" sz="15500" b="1" i="1" spc="-300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Issa din, </a:t>
            </a:r>
          </a:p>
          <a:p>
            <a:pPr algn="ctr">
              <a:defRPr/>
            </a:pPr>
            <a:r>
              <a:rPr lang="en-GB" sz="15500" b="1" i="1" spc="-300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</a:t>
            </a:r>
            <a:r>
              <a:rPr lang="en-GB" sz="15500" b="1" i="1" spc="-300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qawmien</a:t>
            </a:r>
            <a:r>
              <a:rPr lang="en-GB" sz="15500" b="1" i="1" spc="-300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tal-</a:t>
            </a:r>
            <a:r>
              <a:rPr lang="en-GB" sz="15500" b="1" i="1" spc="-300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imwiet</a:t>
            </a:r>
            <a:r>
              <a:rPr lang="en-GB" sz="15500" b="1" i="1" spc="-300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sz="15500" b="1" i="1" spc="-300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spc="-300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mart min minnhom tkun?</a:t>
            </a:r>
            <a:r>
              <a:rPr lang="mt-MT" sz="15500" b="1" i="1" spc="-300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spc="-300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is-</a:t>
            </a:r>
            <a:r>
              <a:rPr lang="en-GB" sz="15500" b="1" i="1" spc="-300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sebgħa</a:t>
            </a:r>
            <a:r>
              <a:rPr lang="en-GB" sz="15500" b="1" i="1" spc="-300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spc="-300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jkunu</a:t>
            </a:r>
            <a:r>
              <a:rPr lang="en-GB" sz="15500" b="1" i="1" spc="-300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spc="-300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żżewġuha</a:t>
            </a:r>
            <a:r>
              <a:rPr lang="en-GB" sz="15500" b="1" i="1" spc="-300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2779971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22205"/>
            <a:ext cx="23399749" cy="255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GB" sz="15500" dirty="0" err="1">
                <a:latin typeface="Times New Roman" panose="02020603050405020304" pitchFamily="18" charset="0"/>
              </a:rPr>
              <a:t>Weġibhom</a:t>
            </a:r>
            <a:r>
              <a:rPr lang="en-GB" sz="15500" dirty="0">
                <a:latin typeface="Times New Roman" panose="02020603050405020304" pitchFamily="18" charset="0"/>
              </a:rPr>
              <a:t> Ġesù:</a:t>
            </a:r>
            <a:endParaRPr lang="mt-MT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81CFF01-FABF-C2D6-EC6C-1D9BAEDC8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EA8546-CB6C-1FB2-731F-7F6392A46EA1}"/>
              </a:ext>
            </a:extLst>
          </p:cNvPr>
          <p:cNvSpPr txBox="1"/>
          <p:nvPr/>
        </p:nvSpPr>
        <p:spPr>
          <a:xfrm>
            <a:off x="0" y="269677"/>
            <a:ext cx="23399749" cy="1206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bnedmin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f’din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id-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jiżżewġu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jżewġu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imma dawk li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jkun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jistħoqqilhom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jgħaddu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għad-dinja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l-oħra u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jqumu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imwiet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180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Box 1"/>
          <p:cNvSpPr txBox="1">
            <a:spLocks noChangeArrowheads="1"/>
          </p:cNvSpPr>
          <p:nvPr/>
        </p:nvSpPr>
        <p:spPr bwMode="auto">
          <a:xfrm>
            <a:off x="1" y="1493813"/>
            <a:ext cx="23399749" cy="961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dawn la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jżewġu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lanqas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jiżżewġu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anqas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jistgħu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jmutu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iżjed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għaliex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ikunu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bħall-anġli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Box 1"/>
          <p:cNvSpPr txBox="1">
            <a:spLocks noChangeArrowheads="1"/>
          </p:cNvSpPr>
          <p:nvPr/>
        </p:nvSpPr>
        <p:spPr bwMode="auto">
          <a:xfrm>
            <a:off x="0" y="0"/>
            <a:ext cx="23399750" cy="1259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huma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wlied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Alla ladarba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qamu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imwiet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U li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mejtin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iqumu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Mosè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wkoll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urieh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ir-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rakkont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tax-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xitla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għollieq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Box 1"/>
          <p:cNvSpPr txBox="1">
            <a:spLocks noChangeArrowheads="1"/>
          </p:cNvSpPr>
          <p:nvPr/>
        </p:nvSpPr>
        <p:spPr bwMode="auto">
          <a:xfrm>
            <a:off x="0" y="269677"/>
            <a:ext cx="23399750" cy="1206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lill-Mulej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isejjaħlu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Alla ta’ Abraham, Alla ta’ Iżakk, u Alla ta’ Ġakobb.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Issa hu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mhuwiex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Alla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mejtin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iżda tal-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ħajjin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708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8F98B1A-B09C-F81E-74D6-D31054708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>
            <a:extLst>
              <a:ext uri="{FF2B5EF4-FFF2-40B4-BE49-F238E27FC236}">
                <a16:creationId xmlns:a16="http://schemas.microsoft.com/office/drawing/2014/main" id="{34B7DD22-C4C8-46FF-B70E-1353075DE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" y="1466633"/>
            <a:ext cx="23399749" cy="966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417" tIns="0" rIns="661417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spc="-300" dirty="0">
                <a:latin typeface="Times New Roman" pitchFamily="18" charset="0"/>
              </a:rPr>
              <a:t>li kien l-</a:t>
            </a:r>
            <a:r>
              <a:rPr lang="en-US" altLang="mt-MT" sz="15500" spc="-300" dirty="0" err="1">
                <a:latin typeface="Times New Roman" pitchFamily="18" charset="0"/>
              </a:rPr>
              <a:t>ewwel</a:t>
            </a:r>
            <a:r>
              <a:rPr lang="en-US" altLang="mt-MT" sz="15500" spc="-300" dirty="0">
                <a:latin typeface="Times New Roman" pitchFamily="18" charset="0"/>
              </a:rPr>
              <a:t> wieħed</a:t>
            </a:r>
            <a:r>
              <a:rPr lang="en-GB" altLang="mt-MT" sz="15500" spc="-300" dirty="0">
                <a:latin typeface="Times New Roman" pitchFamily="18" charset="0"/>
              </a:rPr>
              <a:t> </a:t>
            </a:r>
            <a:r>
              <a:rPr lang="en-US" altLang="mt-MT" sz="15500" spc="-300" dirty="0">
                <a:latin typeface="Times New Roman" pitchFamily="18" charset="0"/>
              </a:rPr>
              <a:t>minn </a:t>
            </a:r>
            <a:r>
              <a:rPr lang="en-US" altLang="mt-MT" sz="15500" spc="-300" dirty="0" err="1">
                <a:latin typeface="Times New Roman" pitchFamily="18" charset="0"/>
              </a:rPr>
              <a:t>fost</a:t>
            </a:r>
            <a:r>
              <a:rPr lang="en-US" altLang="mt-MT" sz="15500" spc="-300" dirty="0">
                <a:latin typeface="Times New Roman" pitchFamily="18" charset="0"/>
              </a:rPr>
              <a:t> is-</a:t>
            </a:r>
            <a:r>
              <a:rPr lang="en-US" altLang="mt-MT" sz="15500" spc="-300" dirty="0" err="1">
                <a:latin typeface="Times New Roman" pitchFamily="18" charset="0"/>
              </a:rPr>
              <a:t>slaten</a:t>
            </a:r>
            <a:endParaRPr lang="mt-MT" altLang="mt-MT" sz="15500" spc="-3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spc="-300" dirty="0">
                <a:latin typeface="Times New Roman" pitchFamily="18" charset="0"/>
              </a:rPr>
              <a:t>tal-</a:t>
            </a:r>
            <a:r>
              <a:rPr lang="en-US" altLang="mt-MT" sz="15500" spc="-300" dirty="0" err="1">
                <a:latin typeface="Times New Roman" pitchFamily="18" charset="0"/>
              </a:rPr>
              <a:t>Maċedonja</a:t>
            </a:r>
            <a:r>
              <a:rPr lang="en-US" altLang="mt-MT" sz="15500" spc="-300" dirty="0">
                <a:latin typeface="Times New Roman" pitchFamily="18" charset="0"/>
              </a:rPr>
              <a:t>, li </a:t>
            </a:r>
            <a:r>
              <a:rPr lang="en-US" altLang="mt-MT" sz="15500" spc="-300" dirty="0" err="1">
                <a:latin typeface="Times New Roman" pitchFamily="18" charset="0"/>
              </a:rPr>
              <a:t>saltan</a:t>
            </a:r>
            <a:r>
              <a:rPr lang="en-US" altLang="mt-MT" sz="15500" spc="-300" dirty="0">
                <a:latin typeface="Times New Roman" pitchFamily="18" charset="0"/>
              </a:rPr>
              <a:t> </a:t>
            </a:r>
            <a:r>
              <a:rPr lang="en-US" altLang="mt-MT" sz="15500" spc="-300" dirty="0" err="1">
                <a:latin typeface="Times New Roman" pitchFamily="18" charset="0"/>
              </a:rPr>
              <a:t>fuq</a:t>
            </a:r>
            <a:r>
              <a:rPr lang="en-US" altLang="mt-MT" sz="15500" spc="-300" dirty="0">
                <a:latin typeface="Times New Roman" pitchFamily="18" charset="0"/>
              </a:rPr>
              <a:t> il-</a:t>
            </a:r>
            <a:r>
              <a:rPr lang="en-US" altLang="mt-MT" sz="15500" spc="-300" dirty="0" err="1">
                <a:latin typeface="Times New Roman" pitchFamily="18" charset="0"/>
              </a:rPr>
              <a:t>Griegi</a:t>
            </a:r>
            <a:r>
              <a:rPr lang="en-US" altLang="mt-MT" sz="15500" spc="-300" dirty="0">
                <a:latin typeface="Times New Roman" pitchFamily="18" charset="0"/>
              </a:rPr>
              <a:t>. </a:t>
            </a:r>
            <a:endParaRPr lang="en-GB" altLang="mt-MT" sz="15500" spc="-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805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Box 1"/>
          <p:cNvSpPr txBox="1">
            <a:spLocks noChangeArrowheads="1"/>
          </p:cNvSpPr>
          <p:nvPr/>
        </p:nvSpPr>
        <p:spPr bwMode="auto">
          <a:xfrm>
            <a:off x="0" y="0"/>
            <a:ext cx="23399750" cy="1259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GB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għalih </a:t>
            </a:r>
            <a:r>
              <a:rPr lang="en-GB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kulħadd</a:t>
            </a:r>
            <a:r>
              <a:rPr lang="en-GB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jgħix</a:t>
            </a:r>
            <a:r>
              <a:rPr lang="en-GB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.”</a:t>
            </a:r>
          </a:p>
          <a:p>
            <a:pPr algn="ctr">
              <a:defRPr/>
            </a:pPr>
            <a:r>
              <a:rPr lang="en-GB" sz="15500" dirty="0" err="1">
                <a:latin typeface="Times New Roman" panose="02020603050405020304" pitchFamily="18" charset="0"/>
              </a:rPr>
              <a:t>Qabżu</a:t>
            </a:r>
            <a:r>
              <a:rPr lang="en-GB" sz="15500" dirty="0">
                <a:latin typeface="Times New Roman" panose="02020603050405020304" pitchFamily="18" charset="0"/>
              </a:rPr>
              <a:t> xi </a:t>
            </a:r>
            <a:r>
              <a:rPr lang="en-GB" sz="15500" dirty="0" err="1">
                <a:latin typeface="Times New Roman" panose="02020603050405020304" pitchFamily="18" charset="0"/>
              </a:rPr>
              <a:t>wħud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endParaRPr lang="mt-MT" sz="15500" dirty="0"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5500" dirty="0">
                <a:latin typeface="Times New Roman" panose="02020603050405020304" pitchFamily="18" charset="0"/>
              </a:rPr>
              <a:t>mill-</a:t>
            </a:r>
            <a:r>
              <a:rPr lang="en-GB" sz="15500" dirty="0" err="1">
                <a:latin typeface="Times New Roman" panose="02020603050405020304" pitchFamily="18" charset="0"/>
              </a:rPr>
              <a:t>kittieba</a:t>
            </a:r>
            <a:r>
              <a:rPr lang="en-GB" sz="15500" dirty="0">
                <a:latin typeface="Times New Roman" panose="02020603050405020304" pitchFamily="18" charset="0"/>
              </a:rPr>
              <a:t> u </a:t>
            </a:r>
            <a:r>
              <a:rPr lang="en-GB" sz="15500" dirty="0" err="1">
                <a:latin typeface="Times New Roman" panose="02020603050405020304" pitchFamily="18" charset="0"/>
              </a:rPr>
              <a:t>qalulu</a:t>
            </a:r>
            <a:r>
              <a:rPr lang="en-GB" sz="15500" dirty="0">
                <a:latin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Mgħallem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sewwa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qiegħed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tgħid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.”</a:t>
            </a:r>
          </a:p>
          <a:p>
            <a:pPr>
              <a:defRPr/>
            </a:pPr>
            <a:endParaRPr lang="mt-MT" sz="13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80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Box 1"/>
          <p:cNvSpPr txBox="1">
            <a:spLocks noChangeArrowheads="1"/>
          </p:cNvSpPr>
          <p:nvPr/>
        </p:nvSpPr>
        <p:spPr bwMode="auto">
          <a:xfrm>
            <a:off x="322611" y="3866553"/>
            <a:ext cx="22823686" cy="486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61417" tIns="0" rIns="661417" bIns="0"/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GB" sz="15500" dirty="0" err="1">
                <a:latin typeface="Times New Roman" panose="02020603050405020304" pitchFamily="18" charset="0"/>
              </a:rPr>
              <a:t>Għax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</a:rPr>
              <a:t>xejn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</a:rPr>
              <a:t>iżjed</a:t>
            </a:r>
            <a:r>
              <a:rPr lang="en-GB" sz="15500" dirty="0">
                <a:latin typeface="Times New Roman" panose="02020603050405020304" pitchFamily="18" charset="0"/>
              </a:rPr>
              <a:t> ma </a:t>
            </a:r>
            <a:r>
              <a:rPr lang="en-GB" sz="15500" dirty="0" err="1">
                <a:latin typeface="Times New Roman" panose="02020603050405020304" pitchFamily="18" charset="0"/>
              </a:rPr>
              <a:t>kellhom</a:t>
            </a:r>
            <a:r>
              <a:rPr lang="en-GB" sz="15500" dirty="0">
                <a:latin typeface="Times New Roman" panose="02020603050405020304" pitchFamily="18" charset="0"/>
              </a:rPr>
              <a:t> il-</a:t>
            </a:r>
            <a:r>
              <a:rPr lang="en-GB" sz="15500" dirty="0" err="1">
                <a:latin typeface="Times New Roman" panose="02020603050405020304" pitchFamily="18" charset="0"/>
              </a:rPr>
              <a:t>wiċċ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</a:rPr>
              <a:t>jistaqsuh</a:t>
            </a:r>
            <a:r>
              <a:rPr lang="en-GB" sz="15500" dirty="0">
                <a:latin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en-GB" sz="15500" dirty="0">
              <a:latin typeface="Times New Roman" panose="02020603050405020304" pitchFamily="18" charset="0"/>
            </a:endParaRPr>
          </a:p>
          <a:p>
            <a:pPr>
              <a:defRPr/>
            </a:pPr>
            <a:endParaRPr lang="mt-MT" sz="13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868559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6931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33636" y="2672767"/>
            <a:ext cx="23399749" cy="725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417" tIns="0" rIns="661417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latin typeface="Times New Roman" pitchFamily="18" charset="0"/>
              </a:rPr>
              <a:t>Mar, </a:t>
            </a:r>
            <a:r>
              <a:rPr lang="en-US" altLang="mt-MT" sz="15500" dirty="0" err="1">
                <a:latin typeface="Times New Roman" pitchFamily="18" charset="0"/>
              </a:rPr>
              <a:t>għalhekk</a:t>
            </a:r>
            <a:r>
              <a:rPr lang="en-US" altLang="mt-MT" sz="15500" dirty="0">
                <a:latin typeface="Times New Roman" pitchFamily="18" charset="0"/>
              </a:rPr>
              <a:t>, biex </a:t>
            </a:r>
            <a:r>
              <a:rPr lang="en-US" altLang="mt-MT" sz="15500" dirty="0" err="1">
                <a:latin typeface="Times New Roman" pitchFamily="18" charset="0"/>
              </a:rPr>
              <a:t>jara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jiħux</a:t>
            </a:r>
            <a:r>
              <a:rPr lang="en-US" altLang="mt-MT" sz="15500" dirty="0">
                <a:latin typeface="Times New Roman" pitchFamily="18" charset="0"/>
              </a:rPr>
              <a:t> il-belt u </a:t>
            </a:r>
            <a:r>
              <a:rPr lang="en-US" altLang="mt-MT" sz="15500" dirty="0" err="1">
                <a:latin typeface="Times New Roman" pitchFamily="18" charset="0"/>
              </a:rPr>
              <a:t>jisraq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kull</a:t>
            </a:r>
            <a:r>
              <a:rPr lang="en-US" altLang="mt-MT" sz="15500" dirty="0">
                <a:latin typeface="Times New Roman" pitchFamily="18" charset="0"/>
              </a:rPr>
              <a:t> ma </a:t>
            </a:r>
            <a:r>
              <a:rPr lang="en-US" altLang="mt-MT" sz="15500" dirty="0" err="1">
                <a:latin typeface="Times New Roman" pitchFamily="18" charset="0"/>
              </a:rPr>
              <a:t>jsib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fiha</a:t>
            </a:r>
            <a:r>
              <a:rPr lang="en-US" altLang="mt-MT" sz="15500" dirty="0">
                <a:latin typeface="Times New Roman" pitchFamily="18" charset="0"/>
              </a:rPr>
              <a:t>,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iżda</a:t>
            </a:r>
            <a:r>
              <a:rPr lang="en-US" altLang="mt-MT" sz="15500" dirty="0">
                <a:latin typeface="Times New Roman" pitchFamily="18" charset="0"/>
              </a:rPr>
              <a:t> ma </a:t>
            </a:r>
            <a:r>
              <a:rPr lang="en-US" altLang="mt-MT" sz="15500" dirty="0" err="1">
                <a:latin typeface="Times New Roman" pitchFamily="18" charset="0"/>
              </a:rPr>
              <a:t>seħħlux</a:t>
            </a:r>
            <a:r>
              <a:rPr lang="en-US" altLang="mt-MT" sz="15500" dirty="0">
                <a:latin typeface="Times New Roman" pitchFamily="18" charset="0"/>
              </a:rPr>
              <a:t>,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endParaRPr lang="mt-MT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75890D5-58BC-D941-5A46-AFB137733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>
            <a:extLst>
              <a:ext uri="{FF2B5EF4-FFF2-40B4-BE49-F238E27FC236}">
                <a16:creationId xmlns:a16="http://schemas.microsoft.com/office/drawing/2014/main" id="{3D25E20F-73B3-407A-1677-9BEE65E49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636763"/>
            <a:ext cx="23399749" cy="732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417" tIns="0" rIns="661417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latin typeface="Times New Roman" pitchFamily="18" charset="0"/>
              </a:rPr>
              <a:t>għaliex</a:t>
            </a:r>
            <a:r>
              <a:rPr lang="en-US" altLang="mt-MT" sz="15500" dirty="0">
                <a:latin typeface="Times New Roman" pitchFamily="18" charset="0"/>
              </a:rPr>
              <a:t> in-</a:t>
            </a:r>
            <a:r>
              <a:rPr lang="en-US" altLang="mt-MT" sz="15500" dirty="0" err="1">
                <a:latin typeface="Times New Roman" pitchFamily="18" charset="0"/>
              </a:rPr>
              <a:t>nies</a:t>
            </a:r>
            <a:r>
              <a:rPr lang="en-US" altLang="mt-MT" sz="15500" dirty="0">
                <a:latin typeface="Times New Roman" pitchFamily="18" charset="0"/>
              </a:rPr>
              <a:t> tal-belt </a:t>
            </a:r>
            <a:r>
              <a:rPr lang="en-US" altLang="mt-MT" sz="15500" dirty="0" err="1">
                <a:latin typeface="Times New Roman" pitchFamily="18" charset="0"/>
              </a:rPr>
              <a:t>saru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jafu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x’kellu</a:t>
            </a:r>
            <a:r>
              <a:rPr lang="en-US" altLang="mt-MT" sz="15500" dirty="0">
                <a:latin typeface="Times New Roman" pitchFamily="18" charset="0"/>
              </a:rPr>
              <a:t> f’moħħu, u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iġġildulu</a:t>
            </a:r>
            <a:r>
              <a:rPr lang="en-US" altLang="mt-MT" sz="15500" dirty="0">
                <a:latin typeface="Times New Roman" pitchFamily="18" charset="0"/>
              </a:rPr>
              <a:t> u </a:t>
            </a:r>
            <a:r>
              <a:rPr lang="en-US" altLang="mt-MT" sz="15500" dirty="0" err="1">
                <a:latin typeface="Times New Roman" pitchFamily="18" charset="0"/>
              </a:rPr>
              <a:t>waqfulu</a:t>
            </a:r>
            <a:r>
              <a:rPr lang="en-US" altLang="mt-MT" sz="15500" dirty="0">
                <a:latin typeface="Times New Roman" pitchFamily="18" charset="0"/>
              </a:rPr>
              <a:t>. </a:t>
            </a:r>
            <a:endParaRPr lang="mt-MT" alt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734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0" y="2659870"/>
            <a:ext cx="23399749" cy="728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417" tIns="0" rIns="661417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latin typeface="Times New Roman" pitchFamily="18" charset="0"/>
              </a:rPr>
              <a:t>Kellu, mela,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jaħrab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>
                <a:latin typeface="Times New Roman" pitchFamily="18" charset="0"/>
              </a:rPr>
              <a:t>u </a:t>
            </a:r>
            <a:r>
              <a:rPr lang="en-US" altLang="mt-MT" sz="15500" dirty="0" err="1">
                <a:latin typeface="Times New Roman" pitchFamily="18" charset="0"/>
              </a:rPr>
              <a:t>jitlaq</a:t>
            </a:r>
            <a:r>
              <a:rPr lang="en-US" altLang="mt-MT" sz="15500" dirty="0">
                <a:latin typeface="Times New Roman" pitchFamily="18" charset="0"/>
              </a:rPr>
              <a:t> minn hemm </a:t>
            </a:r>
            <a:r>
              <a:rPr lang="en-US" altLang="mt-MT" sz="15500" dirty="0" err="1">
                <a:latin typeface="Times New Roman" pitchFamily="18" charset="0"/>
              </a:rPr>
              <a:t>qalbu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sewda</a:t>
            </a:r>
            <a:r>
              <a:rPr lang="en-US" altLang="mt-MT" sz="15500" dirty="0">
                <a:latin typeface="Times New Roman" pitchFamily="18" charset="0"/>
              </a:rPr>
              <a:t>,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lura</a:t>
            </a:r>
            <a:r>
              <a:rPr lang="en-US" altLang="mt-MT" sz="15500" dirty="0">
                <a:latin typeface="Times New Roman" pitchFamily="18" charset="0"/>
              </a:rPr>
              <a:t> lejn il-</a:t>
            </a:r>
            <a:r>
              <a:rPr lang="en-US" altLang="mt-MT" sz="15500" dirty="0" err="1">
                <a:latin typeface="Times New Roman" pitchFamily="18" charset="0"/>
              </a:rPr>
              <a:t>Babilonja</a:t>
            </a:r>
            <a:r>
              <a:rPr lang="en-US" altLang="mt-MT" sz="15500" dirty="0">
                <a:latin typeface="Times New Roman" pitchFamily="18" charset="0"/>
              </a:rPr>
              <a:t>.</a:t>
            </a:r>
            <a:endParaRPr lang="en-GB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0" y="1612034"/>
            <a:ext cx="23399749" cy="937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1417" tIns="0" rIns="661417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latin typeface="Times New Roman" pitchFamily="18" charset="0"/>
              </a:rPr>
              <a:t>Fil-</a:t>
            </a:r>
            <a:r>
              <a:rPr lang="en-US" altLang="mt-MT" sz="15500" dirty="0" err="1">
                <a:latin typeface="Times New Roman" pitchFamily="18" charset="0"/>
              </a:rPr>
              <a:t>Persja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mbagħad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wasal</a:t>
            </a:r>
            <a:r>
              <a:rPr lang="en-US" altLang="mt-MT" sz="15500" dirty="0"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latin typeface="Times New Roman" pitchFamily="18" charset="0"/>
              </a:rPr>
              <a:t>xi </a:t>
            </a:r>
            <a:r>
              <a:rPr lang="en-US" altLang="mt-MT" sz="15500" dirty="0" err="1">
                <a:latin typeface="Times New Roman" pitchFamily="18" charset="0"/>
              </a:rPr>
              <a:t>ħadd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għandu</a:t>
            </a:r>
            <a:r>
              <a:rPr lang="en-US" altLang="mt-MT" sz="15500" dirty="0">
                <a:latin typeface="Times New Roman" pitchFamily="18" charset="0"/>
              </a:rPr>
              <a:t> u </a:t>
            </a:r>
            <a:r>
              <a:rPr lang="en-US" altLang="mt-MT" sz="15500" dirty="0" err="1">
                <a:latin typeface="Times New Roman" pitchFamily="18" charset="0"/>
              </a:rPr>
              <a:t>qallu</a:t>
            </a:r>
            <a:r>
              <a:rPr lang="en-US" altLang="mt-MT" sz="15500" dirty="0">
                <a:latin typeface="Times New Roman" pitchFamily="18" charset="0"/>
              </a:rPr>
              <a:t> li </a:t>
            </a:r>
            <a:endParaRPr lang="mt-MT" altLang="mt-MT" sz="155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latin typeface="Times New Roman" pitchFamily="18" charset="0"/>
              </a:rPr>
              <a:t>l-</a:t>
            </a:r>
            <a:r>
              <a:rPr lang="en-US" altLang="mt-MT" sz="15500" dirty="0" err="1">
                <a:latin typeface="Times New Roman" pitchFamily="18" charset="0"/>
              </a:rPr>
              <a:t>eżerċti</a:t>
            </a:r>
            <a:r>
              <a:rPr lang="en-US" altLang="mt-MT" sz="15500" dirty="0">
                <a:latin typeface="Times New Roman" pitchFamily="18" charset="0"/>
              </a:rPr>
              <a:t> li </a:t>
            </a:r>
            <a:r>
              <a:rPr lang="en-US" altLang="mt-MT" sz="15500" dirty="0" err="1">
                <a:latin typeface="Times New Roman" pitchFamily="18" charset="0"/>
              </a:rPr>
              <a:t>kienu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daħlu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f’art</a:t>
            </a:r>
            <a:endParaRPr lang="mt-MT" altLang="mt-MT" sz="155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latin typeface="Times New Roman" pitchFamily="18" charset="0"/>
              </a:rPr>
              <a:t>Ġuda </a:t>
            </a:r>
            <a:r>
              <a:rPr lang="en-US" altLang="mt-MT" sz="15500" dirty="0" err="1">
                <a:latin typeface="Times New Roman" pitchFamily="18" charset="0"/>
              </a:rPr>
              <a:t>sfaw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mirbuħa</a:t>
            </a:r>
            <a:r>
              <a:rPr lang="en-US" altLang="mt-MT" sz="15500" dirty="0">
                <a:latin typeface="Times New Roman" pitchFamily="18" charset="0"/>
              </a:rPr>
              <a:t>. </a:t>
            </a:r>
            <a:endParaRPr lang="mt-MT" alt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9790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811</Words>
  <Application>Microsoft Office PowerPoint</Application>
  <PresentationFormat>Custom</PresentationFormat>
  <Paragraphs>110</Paragraphs>
  <Slides>53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Franklin Gothic Book</vt:lpstr>
      <vt:lpstr>Arial</vt:lpstr>
      <vt:lpstr>Times New Roman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Ibragg Licence 01</cp:lastModifiedBy>
  <cp:revision>57</cp:revision>
  <dcterms:created xsi:type="dcterms:W3CDTF">2009-09-27T12:40:07Z</dcterms:created>
  <dcterms:modified xsi:type="dcterms:W3CDTF">2025-10-20T14:17:08Z</dcterms:modified>
</cp:coreProperties>
</file>