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8" r:id="rId2"/>
    <p:sldMasterId id="2147483730" r:id="rId3"/>
    <p:sldMasterId id="2147483742" r:id="rId4"/>
    <p:sldMasterId id="2147483754" r:id="rId5"/>
    <p:sldMasterId id="2147483766" r:id="rId6"/>
    <p:sldMasterId id="2147483911" r:id="rId7"/>
    <p:sldMasterId id="2147484056" r:id="rId8"/>
  </p:sldMasterIdLst>
  <p:notesMasterIdLst>
    <p:notesMasterId r:id="rId42"/>
  </p:notesMasterIdLst>
  <p:sldIdLst>
    <p:sldId id="494" r:id="rId9"/>
    <p:sldId id="451" r:id="rId10"/>
    <p:sldId id="429" r:id="rId11"/>
    <p:sldId id="434" r:id="rId12"/>
    <p:sldId id="450" r:id="rId13"/>
    <p:sldId id="488" r:id="rId14"/>
    <p:sldId id="482" r:id="rId15"/>
    <p:sldId id="473" r:id="rId16"/>
    <p:sldId id="474" r:id="rId17"/>
    <p:sldId id="438" r:id="rId18"/>
    <p:sldId id="454" r:id="rId19"/>
    <p:sldId id="455" r:id="rId20"/>
    <p:sldId id="439" r:id="rId21"/>
    <p:sldId id="483" r:id="rId22"/>
    <p:sldId id="456" r:id="rId23"/>
    <p:sldId id="440" r:id="rId24"/>
    <p:sldId id="459" r:id="rId25"/>
    <p:sldId id="490" r:id="rId26"/>
    <p:sldId id="457" r:id="rId27"/>
    <p:sldId id="441" r:id="rId28"/>
    <p:sldId id="484" r:id="rId29"/>
    <p:sldId id="458" r:id="rId30"/>
    <p:sldId id="481" r:id="rId31"/>
    <p:sldId id="475" r:id="rId32"/>
    <p:sldId id="480" r:id="rId33"/>
    <p:sldId id="461" r:id="rId34"/>
    <p:sldId id="446" r:id="rId35"/>
    <p:sldId id="447" r:id="rId36"/>
    <p:sldId id="448" r:id="rId37"/>
    <p:sldId id="489" r:id="rId38"/>
    <p:sldId id="486" r:id="rId39"/>
    <p:sldId id="462" r:id="rId40"/>
    <p:sldId id="463" r:id="rId41"/>
  </p:sldIdLst>
  <p:sldSz cx="23399750" cy="1260157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alta" pitchFamily="34" charset="0"/>
        <a:ea typeface="+mn-ea"/>
        <a:cs typeface="+mn-cs"/>
      </a:defRPr>
    </a:lvl1pPr>
    <a:lvl2pPr marL="9771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alta" pitchFamily="34" charset="0"/>
        <a:ea typeface="+mn-ea"/>
        <a:cs typeface="+mn-cs"/>
      </a:defRPr>
    </a:lvl2pPr>
    <a:lvl3pPr marL="195430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alta" pitchFamily="34" charset="0"/>
        <a:ea typeface="+mn-ea"/>
        <a:cs typeface="+mn-cs"/>
      </a:defRPr>
    </a:lvl3pPr>
    <a:lvl4pPr marL="293146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alta" pitchFamily="34" charset="0"/>
        <a:ea typeface="+mn-ea"/>
        <a:cs typeface="+mn-cs"/>
      </a:defRPr>
    </a:lvl4pPr>
    <a:lvl5pPr marL="39086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alta" pitchFamily="34" charset="0"/>
        <a:ea typeface="+mn-ea"/>
        <a:cs typeface="+mn-cs"/>
      </a:defRPr>
    </a:lvl5pPr>
    <a:lvl6pPr marL="4885767" algn="l" defTabSz="1954307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alta" pitchFamily="34" charset="0"/>
        <a:ea typeface="+mn-ea"/>
        <a:cs typeface="+mn-cs"/>
      </a:defRPr>
    </a:lvl6pPr>
    <a:lvl7pPr marL="5862921" algn="l" defTabSz="1954307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alta" pitchFamily="34" charset="0"/>
        <a:ea typeface="+mn-ea"/>
        <a:cs typeface="+mn-cs"/>
      </a:defRPr>
    </a:lvl7pPr>
    <a:lvl8pPr marL="6840075" algn="l" defTabSz="1954307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alta" pitchFamily="34" charset="0"/>
        <a:ea typeface="+mn-ea"/>
        <a:cs typeface="+mn-cs"/>
      </a:defRPr>
    </a:lvl8pPr>
    <a:lvl9pPr marL="7817229" algn="l" defTabSz="1954307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al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00"/>
    <a:srgbClr val="866600"/>
    <a:srgbClr val="333300"/>
    <a:srgbClr val="0000CC"/>
    <a:srgbClr val="004800"/>
    <a:srgbClr val="006600"/>
    <a:srgbClr val="777777"/>
    <a:srgbClr val="006666"/>
    <a:srgbClr val="00808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2" autoAdjust="0"/>
    <p:restoredTop sz="94638" autoAdjust="0"/>
  </p:normalViewPr>
  <p:slideViewPr>
    <p:cSldViewPr>
      <p:cViewPr varScale="1">
        <p:scale>
          <a:sx n="33" d="100"/>
          <a:sy n="33" d="100"/>
        </p:scale>
        <p:origin x="120" y="516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0ACFD-762B-48AB-82D2-61A098B29722}" type="datetimeFigureOut">
              <a:rPr lang="mt-MT" smtClean="0"/>
              <a:t>02/11/2025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5150" y="1143000"/>
            <a:ext cx="572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DBB64-179A-4993-B274-6EE57C180E3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43043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CDBB64-179A-4993-B274-6EE57C180E32}" type="slidenum">
              <a:rPr kumimoji="0" lang="mt-M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lt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mt-M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lt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74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659"/>
            <a:ext cx="19889789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5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58453" indent="0" algn="ctr">
              <a:buNone/>
              <a:defRPr/>
            </a:lvl2pPr>
            <a:lvl3pPr marL="2116905" indent="0" algn="ctr">
              <a:buNone/>
              <a:defRPr/>
            </a:lvl3pPr>
            <a:lvl4pPr marL="3175359" indent="0" algn="ctr">
              <a:buNone/>
              <a:defRPr/>
            </a:lvl4pPr>
            <a:lvl5pPr marL="4233811" indent="0" algn="ctr">
              <a:buNone/>
              <a:defRPr/>
            </a:lvl5pPr>
            <a:lvl6pPr marL="5292263" indent="0" algn="ctr">
              <a:buNone/>
              <a:defRPr/>
            </a:lvl6pPr>
            <a:lvl7pPr marL="6350716" indent="0" algn="ctr">
              <a:buNone/>
              <a:defRPr/>
            </a:lvl7pPr>
            <a:lvl8pPr marL="7409169" indent="0" algn="ctr">
              <a:buNone/>
              <a:defRPr/>
            </a:lvl8pPr>
            <a:lvl9pPr marL="84676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AA80E-8EE2-4996-84FB-E88F6BFC7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0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ACE5-C249-4FFE-A331-5026E2882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5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649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649"/>
            <a:ext cx="1540483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8378B-0B46-44CA-A751-15388E7B3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659"/>
            <a:ext cx="19889789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5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58453" indent="0" algn="ctr">
              <a:buNone/>
              <a:defRPr/>
            </a:lvl2pPr>
            <a:lvl3pPr marL="2116905" indent="0" algn="ctr">
              <a:buNone/>
              <a:defRPr/>
            </a:lvl3pPr>
            <a:lvl4pPr marL="3175359" indent="0" algn="ctr">
              <a:buNone/>
              <a:defRPr/>
            </a:lvl4pPr>
            <a:lvl5pPr marL="4233811" indent="0" algn="ctr">
              <a:buNone/>
              <a:defRPr/>
            </a:lvl5pPr>
            <a:lvl6pPr marL="5292263" indent="0" algn="ctr">
              <a:buNone/>
              <a:defRPr/>
            </a:lvl6pPr>
            <a:lvl7pPr marL="6350716" indent="0" algn="ctr">
              <a:buNone/>
              <a:defRPr/>
            </a:lvl7pPr>
            <a:lvl8pPr marL="7409169" indent="0" algn="ctr">
              <a:buNone/>
              <a:defRPr/>
            </a:lvl8pPr>
            <a:lvl9pPr marL="84676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5F70E-0745-4E79-B7E5-68C6BE1D9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28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95629-EB64-4BA7-80B8-5B691CA94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6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8" y="8097682"/>
            <a:ext cx="19889789" cy="2502813"/>
          </a:xfrm>
        </p:spPr>
        <p:txBody>
          <a:bodyPr anchor="t"/>
          <a:lstStyle>
            <a:lvl1pPr algn="l">
              <a:defRPr sz="920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8" y="5341087"/>
            <a:ext cx="19889789" cy="2756594"/>
          </a:xfrm>
        </p:spPr>
        <p:txBody>
          <a:bodyPr anchor="b"/>
          <a:lstStyle>
            <a:lvl1pPr marL="0" indent="0">
              <a:buNone/>
              <a:defRPr sz="4658"/>
            </a:lvl1pPr>
            <a:lvl2pPr marL="1058453" indent="0">
              <a:buNone/>
              <a:defRPr sz="4116"/>
            </a:lvl2pPr>
            <a:lvl3pPr marL="2116905" indent="0">
              <a:buNone/>
              <a:defRPr sz="3683"/>
            </a:lvl3pPr>
            <a:lvl4pPr marL="3175359" indent="0">
              <a:buNone/>
              <a:defRPr sz="3250"/>
            </a:lvl4pPr>
            <a:lvl5pPr marL="4233811" indent="0">
              <a:buNone/>
              <a:defRPr sz="3250"/>
            </a:lvl5pPr>
            <a:lvl6pPr marL="5292263" indent="0">
              <a:buNone/>
              <a:defRPr sz="3250"/>
            </a:lvl6pPr>
            <a:lvl7pPr marL="6350716" indent="0">
              <a:buNone/>
              <a:defRPr sz="3250"/>
            </a:lvl7pPr>
            <a:lvl8pPr marL="7409169" indent="0">
              <a:buNone/>
              <a:defRPr sz="3250"/>
            </a:lvl8pPr>
            <a:lvl9pPr marL="8467622" indent="0">
              <a:buNone/>
              <a:defRPr sz="3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1ECEB-2D1B-4810-AF12-BB6549C9F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33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9" y="2940370"/>
            <a:ext cx="10334890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8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40370"/>
            <a:ext cx="10334890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8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385DD-0BFC-4DBC-BE05-A08B37520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18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820771"/>
            <a:ext cx="10338953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8453" indent="0">
              <a:buNone/>
              <a:defRPr sz="4658" b="1"/>
            </a:lvl2pPr>
            <a:lvl3pPr marL="2116905" indent="0">
              <a:buNone/>
              <a:defRPr sz="4116" b="1"/>
            </a:lvl3pPr>
            <a:lvl4pPr marL="3175359" indent="0">
              <a:buNone/>
              <a:defRPr sz="3683" b="1"/>
            </a:lvl4pPr>
            <a:lvl5pPr marL="4233811" indent="0">
              <a:buNone/>
              <a:defRPr sz="3683" b="1"/>
            </a:lvl5pPr>
            <a:lvl6pPr marL="5292263" indent="0">
              <a:buNone/>
              <a:defRPr sz="3683" b="1"/>
            </a:lvl6pPr>
            <a:lvl7pPr marL="6350716" indent="0">
              <a:buNone/>
              <a:defRPr sz="3683" b="1"/>
            </a:lvl7pPr>
            <a:lvl8pPr marL="7409169" indent="0">
              <a:buNone/>
              <a:defRPr sz="3683" b="1"/>
            </a:lvl8pPr>
            <a:lvl9pPr marL="8467622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9" y="3996334"/>
            <a:ext cx="10338953" cy="7260492"/>
          </a:xfrm>
        </p:spPr>
        <p:txBody>
          <a:bodyPr/>
          <a:lstStyle>
            <a:lvl1pPr>
              <a:defRPr sz="5524"/>
            </a:lvl1pPr>
            <a:lvl2pPr>
              <a:defRPr sz="4658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1" y="2820771"/>
            <a:ext cx="10343014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8453" indent="0">
              <a:buNone/>
              <a:defRPr sz="4658" b="1"/>
            </a:lvl2pPr>
            <a:lvl3pPr marL="2116905" indent="0">
              <a:buNone/>
              <a:defRPr sz="4116" b="1"/>
            </a:lvl3pPr>
            <a:lvl4pPr marL="3175359" indent="0">
              <a:buNone/>
              <a:defRPr sz="3683" b="1"/>
            </a:lvl4pPr>
            <a:lvl5pPr marL="4233811" indent="0">
              <a:buNone/>
              <a:defRPr sz="3683" b="1"/>
            </a:lvl5pPr>
            <a:lvl6pPr marL="5292263" indent="0">
              <a:buNone/>
              <a:defRPr sz="3683" b="1"/>
            </a:lvl6pPr>
            <a:lvl7pPr marL="6350716" indent="0">
              <a:buNone/>
              <a:defRPr sz="3683" b="1"/>
            </a:lvl7pPr>
            <a:lvl8pPr marL="7409169" indent="0">
              <a:buNone/>
              <a:defRPr sz="3683" b="1"/>
            </a:lvl8pPr>
            <a:lvl9pPr marL="8467622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1" y="3996334"/>
            <a:ext cx="10343014" cy="7260492"/>
          </a:xfrm>
        </p:spPr>
        <p:txBody>
          <a:bodyPr/>
          <a:lstStyle>
            <a:lvl1pPr>
              <a:defRPr sz="5524"/>
            </a:lvl1pPr>
            <a:lvl2pPr>
              <a:defRPr sz="4658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44959-F7D2-40FD-A6E5-B88157427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37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3C2EA-5733-4768-BCD7-F9D38C0E5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85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C492E-0FD4-4420-9F5A-8F2A53CB4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27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730"/>
            <a:ext cx="7698356" cy="2135267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4" y="501731"/>
            <a:ext cx="13081110" cy="10755095"/>
          </a:xfrm>
        </p:spPr>
        <p:txBody>
          <a:bodyPr/>
          <a:lstStyle>
            <a:lvl1pPr>
              <a:defRPr sz="7366"/>
            </a:lvl1pPr>
            <a:lvl2pPr>
              <a:defRPr sz="6499"/>
            </a:lvl2pPr>
            <a:lvl3pPr>
              <a:defRPr sz="5524"/>
            </a:lvl3pPr>
            <a:lvl4pPr>
              <a:defRPr sz="4658"/>
            </a:lvl4pPr>
            <a:lvl5pPr>
              <a:defRPr sz="4658"/>
            </a:lvl5pPr>
            <a:lvl6pPr>
              <a:defRPr sz="4658"/>
            </a:lvl6pPr>
            <a:lvl7pPr>
              <a:defRPr sz="4658"/>
            </a:lvl7pPr>
            <a:lvl8pPr>
              <a:defRPr sz="4658"/>
            </a:lvl8pPr>
            <a:lvl9pPr>
              <a:defRPr sz="46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997"/>
            <a:ext cx="7698356" cy="8619828"/>
          </a:xfrm>
        </p:spPr>
        <p:txBody>
          <a:bodyPr/>
          <a:lstStyle>
            <a:lvl1pPr marL="0" indent="0">
              <a:buNone/>
              <a:defRPr sz="3250"/>
            </a:lvl1pPr>
            <a:lvl2pPr marL="1058453" indent="0">
              <a:buNone/>
              <a:defRPr sz="2816"/>
            </a:lvl2pPr>
            <a:lvl3pPr marL="2116905" indent="0">
              <a:buNone/>
              <a:defRPr sz="2275"/>
            </a:lvl3pPr>
            <a:lvl4pPr marL="3175359" indent="0">
              <a:buNone/>
              <a:defRPr sz="2058"/>
            </a:lvl4pPr>
            <a:lvl5pPr marL="4233811" indent="0">
              <a:buNone/>
              <a:defRPr sz="2058"/>
            </a:lvl5pPr>
            <a:lvl6pPr marL="5292263" indent="0">
              <a:buNone/>
              <a:defRPr sz="2058"/>
            </a:lvl6pPr>
            <a:lvl7pPr marL="6350716" indent="0">
              <a:buNone/>
              <a:defRPr sz="2058"/>
            </a:lvl7pPr>
            <a:lvl8pPr marL="7409169" indent="0">
              <a:buNone/>
              <a:defRPr sz="2058"/>
            </a:lvl8pPr>
            <a:lvl9pPr marL="8467622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5753F-CC7E-4F83-9DF1-C829B0D1C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5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DB9DF-38A2-4C76-B8F3-793C8BCF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20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4" y="8821105"/>
            <a:ext cx="14039850" cy="1041381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4" y="1125976"/>
            <a:ext cx="14039850" cy="7560945"/>
          </a:xfrm>
        </p:spPr>
        <p:txBody>
          <a:bodyPr/>
          <a:lstStyle>
            <a:lvl1pPr marL="0" indent="0">
              <a:buNone/>
              <a:defRPr sz="7366"/>
            </a:lvl1pPr>
            <a:lvl2pPr marL="1058453" indent="0">
              <a:buNone/>
              <a:defRPr sz="6499"/>
            </a:lvl2pPr>
            <a:lvl3pPr marL="2116905" indent="0">
              <a:buNone/>
              <a:defRPr sz="5524"/>
            </a:lvl3pPr>
            <a:lvl4pPr marL="3175359" indent="0">
              <a:buNone/>
              <a:defRPr sz="4658"/>
            </a:lvl4pPr>
            <a:lvl5pPr marL="4233811" indent="0">
              <a:buNone/>
              <a:defRPr sz="4658"/>
            </a:lvl5pPr>
            <a:lvl6pPr marL="5292263" indent="0">
              <a:buNone/>
              <a:defRPr sz="4658"/>
            </a:lvl6pPr>
            <a:lvl7pPr marL="6350716" indent="0">
              <a:buNone/>
              <a:defRPr sz="4658"/>
            </a:lvl7pPr>
            <a:lvl8pPr marL="7409169" indent="0">
              <a:buNone/>
              <a:defRPr sz="4658"/>
            </a:lvl8pPr>
            <a:lvl9pPr marL="8467622" indent="0">
              <a:buNone/>
              <a:defRPr sz="4658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4" y="9862484"/>
            <a:ext cx="14039850" cy="1478934"/>
          </a:xfrm>
        </p:spPr>
        <p:txBody>
          <a:bodyPr/>
          <a:lstStyle>
            <a:lvl1pPr marL="0" indent="0">
              <a:buNone/>
              <a:defRPr sz="3250"/>
            </a:lvl1pPr>
            <a:lvl2pPr marL="1058453" indent="0">
              <a:buNone/>
              <a:defRPr sz="2816"/>
            </a:lvl2pPr>
            <a:lvl3pPr marL="2116905" indent="0">
              <a:buNone/>
              <a:defRPr sz="2275"/>
            </a:lvl3pPr>
            <a:lvl4pPr marL="3175359" indent="0">
              <a:buNone/>
              <a:defRPr sz="2058"/>
            </a:lvl4pPr>
            <a:lvl5pPr marL="4233811" indent="0">
              <a:buNone/>
              <a:defRPr sz="2058"/>
            </a:lvl5pPr>
            <a:lvl6pPr marL="5292263" indent="0">
              <a:buNone/>
              <a:defRPr sz="2058"/>
            </a:lvl6pPr>
            <a:lvl7pPr marL="6350716" indent="0">
              <a:buNone/>
              <a:defRPr sz="2058"/>
            </a:lvl7pPr>
            <a:lvl8pPr marL="7409169" indent="0">
              <a:buNone/>
              <a:defRPr sz="2058"/>
            </a:lvl8pPr>
            <a:lvl9pPr marL="8467622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A196C-0D76-4DD2-BC7D-D01181A2E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0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1A42C-2ABF-4FF9-826B-2D7A2F789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98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649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649"/>
            <a:ext cx="1540483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359DE-EAFA-4866-A79D-08D818411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87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659"/>
            <a:ext cx="19889789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5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58453" indent="0" algn="ctr">
              <a:buNone/>
              <a:defRPr/>
            </a:lvl2pPr>
            <a:lvl3pPr marL="2116905" indent="0" algn="ctr">
              <a:buNone/>
              <a:defRPr/>
            </a:lvl3pPr>
            <a:lvl4pPr marL="3175359" indent="0" algn="ctr">
              <a:buNone/>
              <a:defRPr/>
            </a:lvl4pPr>
            <a:lvl5pPr marL="4233811" indent="0" algn="ctr">
              <a:buNone/>
              <a:defRPr/>
            </a:lvl5pPr>
            <a:lvl6pPr marL="5292263" indent="0" algn="ctr">
              <a:buNone/>
              <a:defRPr/>
            </a:lvl6pPr>
            <a:lvl7pPr marL="6350716" indent="0" algn="ctr">
              <a:buNone/>
              <a:defRPr/>
            </a:lvl7pPr>
            <a:lvl8pPr marL="7409169" indent="0" algn="ctr">
              <a:buNone/>
              <a:defRPr/>
            </a:lvl8pPr>
            <a:lvl9pPr marL="84676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E22EE-137B-4C9E-8313-6F251AD55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6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54692-D453-4020-8F84-DD8558D6B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6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8" y="8097682"/>
            <a:ext cx="19889789" cy="2502813"/>
          </a:xfrm>
        </p:spPr>
        <p:txBody>
          <a:bodyPr anchor="t"/>
          <a:lstStyle>
            <a:lvl1pPr algn="l">
              <a:defRPr sz="920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8" y="5341087"/>
            <a:ext cx="19889789" cy="2756594"/>
          </a:xfrm>
        </p:spPr>
        <p:txBody>
          <a:bodyPr anchor="b"/>
          <a:lstStyle>
            <a:lvl1pPr marL="0" indent="0">
              <a:buNone/>
              <a:defRPr sz="4658"/>
            </a:lvl1pPr>
            <a:lvl2pPr marL="1058453" indent="0">
              <a:buNone/>
              <a:defRPr sz="4116"/>
            </a:lvl2pPr>
            <a:lvl3pPr marL="2116905" indent="0">
              <a:buNone/>
              <a:defRPr sz="3683"/>
            </a:lvl3pPr>
            <a:lvl4pPr marL="3175359" indent="0">
              <a:buNone/>
              <a:defRPr sz="3250"/>
            </a:lvl4pPr>
            <a:lvl5pPr marL="4233811" indent="0">
              <a:buNone/>
              <a:defRPr sz="3250"/>
            </a:lvl5pPr>
            <a:lvl6pPr marL="5292263" indent="0">
              <a:buNone/>
              <a:defRPr sz="3250"/>
            </a:lvl6pPr>
            <a:lvl7pPr marL="6350716" indent="0">
              <a:buNone/>
              <a:defRPr sz="3250"/>
            </a:lvl7pPr>
            <a:lvl8pPr marL="7409169" indent="0">
              <a:buNone/>
              <a:defRPr sz="3250"/>
            </a:lvl8pPr>
            <a:lvl9pPr marL="8467622" indent="0">
              <a:buNone/>
              <a:defRPr sz="3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CA0B4-37AD-4CC6-824D-CF4F4A6EC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00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9" y="2940370"/>
            <a:ext cx="10334890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8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40370"/>
            <a:ext cx="10334890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8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AB851-02C1-4412-B703-E01D7100B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24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820771"/>
            <a:ext cx="10338953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8453" indent="0">
              <a:buNone/>
              <a:defRPr sz="4658" b="1"/>
            </a:lvl2pPr>
            <a:lvl3pPr marL="2116905" indent="0">
              <a:buNone/>
              <a:defRPr sz="4116" b="1"/>
            </a:lvl3pPr>
            <a:lvl4pPr marL="3175359" indent="0">
              <a:buNone/>
              <a:defRPr sz="3683" b="1"/>
            </a:lvl4pPr>
            <a:lvl5pPr marL="4233811" indent="0">
              <a:buNone/>
              <a:defRPr sz="3683" b="1"/>
            </a:lvl5pPr>
            <a:lvl6pPr marL="5292263" indent="0">
              <a:buNone/>
              <a:defRPr sz="3683" b="1"/>
            </a:lvl6pPr>
            <a:lvl7pPr marL="6350716" indent="0">
              <a:buNone/>
              <a:defRPr sz="3683" b="1"/>
            </a:lvl7pPr>
            <a:lvl8pPr marL="7409169" indent="0">
              <a:buNone/>
              <a:defRPr sz="3683" b="1"/>
            </a:lvl8pPr>
            <a:lvl9pPr marL="8467622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9" y="3996334"/>
            <a:ext cx="10338953" cy="7260492"/>
          </a:xfrm>
        </p:spPr>
        <p:txBody>
          <a:bodyPr/>
          <a:lstStyle>
            <a:lvl1pPr>
              <a:defRPr sz="5524"/>
            </a:lvl1pPr>
            <a:lvl2pPr>
              <a:defRPr sz="4658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1" y="2820771"/>
            <a:ext cx="10343014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8453" indent="0">
              <a:buNone/>
              <a:defRPr sz="4658" b="1"/>
            </a:lvl2pPr>
            <a:lvl3pPr marL="2116905" indent="0">
              <a:buNone/>
              <a:defRPr sz="4116" b="1"/>
            </a:lvl3pPr>
            <a:lvl4pPr marL="3175359" indent="0">
              <a:buNone/>
              <a:defRPr sz="3683" b="1"/>
            </a:lvl4pPr>
            <a:lvl5pPr marL="4233811" indent="0">
              <a:buNone/>
              <a:defRPr sz="3683" b="1"/>
            </a:lvl5pPr>
            <a:lvl6pPr marL="5292263" indent="0">
              <a:buNone/>
              <a:defRPr sz="3683" b="1"/>
            </a:lvl6pPr>
            <a:lvl7pPr marL="6350716" indent="0">
              <a:buNone/>
              <a:defRPr sz="3683" b="1"/>
            </a:lvl7pPr>
            <a:lvl8pPr marL="7409169" indent="0">
              <a:buNone/>
              <a:defRPr sz="3683" b="1"/>
            </a:lvl8pPr>
            <a:lvl9pPr marL="8467622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1" y="3996334"/>
            <a:ext cx="10343014" cy="7260492"/>
          </a:xfrm>
        </p:spPr>
        <p:txBody>
          <a:bodyPr/>
          <a:lstStyle>
            <a:lvl1pPr>
              <a:defRPr sz="5524"/>
            </a:lvl1pPr>
            <a:lvl2pPr>
              <a:defRPr sz="4658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DD287-2A87-44E2-A1F5-771697A23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01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BE5C0-B335-4D8E-8E13-6608A273F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96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C78DB-8821-4789-9421-346FD05A0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6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8" y="8097682"/>
            <a:ext cx="19889789" cy="2502813"/>
          </a:xfrm>
        </p:spPr>
        <p:txBody>
          <a:bodyPr anchor="t"/>
          <a:lstStyle>
            <a:lvl1pPr algn="l">
              <a:defRPr sz="920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8" y="5341087"/>
            <a:ext cx="19889789" cy="2756594"/>
          </a:xfrm>
        </p:spPr>
        <p:txBody>
          <a:bodyPr anchor="b"/>
          <a:lstStyle>
            <a:lvl1pPr marL="0" indent="0">
              <a:buNone/>
              <a:defRPr sz="4658"/>
            </a:lvl1pPr>
            <a:lvl2pPr marL="1058453" indent="0">
              <a:buNone/>
              <a:defRPr sz="4116"/>
            </a:lvl2pPr>
            <a:lvl3pPr marL="2116905" indent="0">
              <a:buNone/>
              <a:defRPr sz="3683"/>
            </a:lvl3pPr>
            <a:lvl4pPr marL="3175359" indent="0">
              <a:buNone/>
              <a:defRPr sz="3250"/>
            </a:lvl4pPr>
            <a:lvl5pPr marL="4233811" indent="0">
              <a:buNone/>
              <a:defRPr sz="3250"/>
            </a:lvl5pPr>
            <a:lvl6pPr marL="5292263" indent="0">
              <a:buNone/>
              <a:defRPr sz="3250"/>
            </a:lvl6pPr>
            <a:lvl7pPr marL="6350716" indent="0">
              <a:buNone/>
              <a:defRPr sz="3250"/>
            </a:lvl7pPr>
            <a:lvl8pPr marL="7409169" indent="0">
              <a:buNone/>
              <a:defRPr sz="3250"/>
            </a:lvl8pPr>
            <a:lvl9pPr marL="8467622" indent="0">
              <a:buNone/>
              <a:defRPr sz="3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220C5-F7A3-4BA4-8D43-4A4C34159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18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730"/>
            <a:ext cx="7698356" cy="2135267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4" y="501731"/>
            <a:ext cx="13081110" cy="10755095"/>
          </a:xfrm>
        </p:spPr>
        <p:txBody>
          <a:bodyPr/>
          <a:lstStyle>
            <a:lvl1pPr>
              <a:defRPr sz="7366"/>
            </a:lvl1pPr>
            <a:lvl2pPr>
              <a:defRPr sz="6499"/>
            </a:lvl2pPr>
            <a:lvl3pPr>
              <a:defRPr sz="5524"/>
            </a:lvl3pPr>
            <a:lvl4pPr>
              <a:defRPr sz="4658"/>
            </a:lvl4pPr>
            <a:lvl5pPr>
              <a:defRPr sz="4658"/>
            </a:lvl5pPr>
            <a:lvl6pPr>
              <a:defRPr sz="4658"/>
            </a:lvl6pPr>
            <a:lvl7pPr>
              <a:defRPr sz="4658"/>
            </a:lvl7pPr>
            <a:lvl8pPr>
              <a:defRPr sz="4658"/>
            </a:lvl8pPr>
            <a:lvl9pPr>
              <a:defRPr sz="46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997"/>
            <a:ext cx="7698356" cy="8619828"/>
          </a:xfrm>
        </p:spPr>
        <p:txBody>
          <a:bodyPr/>
          <a:lstStyle>
            <a:lvl1pPr marL="0" indent="0">
              <a:buNone/>
              <a:defRPr sz="3250"/>
            </a:lvl1pPr>
            <a:lvl2pPr marL="1058453" indent="0">
              <a:buNone/>
              <a:defRPr sz="2816"/>
            </a:lvl2pPr>
            <a:lvl3pPr marL="2116905" indent="0">
              <a:buNone/>
              <a:defRPr sz="2275"/>
            </a:lvl3pPr>
            <a:lvl4pPr marL="3175359" indent="0">
              <a:buNone/>
              <a:defRPr sz="2058"/>
            </a:lvl4pPr>
            <a:lvl5pPr marL="4233811" indent="0">
              <a:buNone/>
              <a:defRPr sz="2058"/>
            </a:lvl5pPr>
            <a:lvl6pPr marL="5292263" indent="0">
              <a:buNone/>
              <a:defRPr sz="2058"/>
            </a:lvl6pPr>
            <a:lvl7pPr marL="6350716" indent="0">
              <a:buNone/>
              <a:defRPr sz="2058"/>
            </a:lvl7pPr>
            <a:lvl8pPr marL="7409169" indent="0">
              <a:buNone/>
              <a:defRPr sz="2058"/>
            </a:lvl8pPr>
            <a:lvl9pPr marL="8467622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EC7EC-02AF-4152-9B37-CE9D2DA50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12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4" y="8821105"/>
            <a:ext cx="14039850" cy="1041381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4" y="1125976"/>
            <a:ext cx="14039850" cy="7560945"/>
          </a:xfrm>
        </p:spPr>
        <p:txBody>
          <a:bodyPr/>
          <a:lstStyle>
            <a:lvl1pPr marL="0" indent="0">
              <a:buNone/>
              <a:defRPr sz="7366"/>
            </a:lvl1pPr>
            <a:lvl2pPr marL="1058453" indent="0">
              <a:buNone/>
              <a:defRPr sz="6499"/>
            </a:lvl2pPr>
            <a:lvl3pPr marL="2116905" indent="0">
              <a:buNone/>
              <a:defRPr sz="5524"/>
            </a:lvl3pPr>
            <a:lvl4pPr marL="3175359" indent="0">
              <a:buNone/>
              <a:defRPr sz="4658"/>
            </a:lvl4pPr>
            <a:lvl5pPr marL="4233811" indent="0">
              <a:buNone/>
              <a:defRPr sz="4658"/>
            </a:lvl5pPr>
            <a:lvl6pPr marL="5292263" indent="0">
              <a:buNone/>
              <a:defRPr sz="4658"/>
            </a:lvl6pPr>
            <a:lvl7pPr marL="6350716" indent="0">
              <a:buNone/>
              <a:defRPr sz="4658"/>
            </a:lvl7pPr>
            <a:lvl8pPr marL="7409169" indent="0">
              <a:buNone/>
              <a:defRPr sz="4658"/>
            </a:lvl8pPr>
            <a:lvl9pPr marL="8467622" indent="0">
              <a:buNone/>
              <a:defRPr sz="4658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4" y="9862484"/>
            <a:ext cx="14039850" cy="1478934"/>
          </a:xfrm>
        </p:spPr>
        <p:txBody>
          <a:bodyPr/>
          <a:lstStyle>
            <a:lvl1pPr marL="0" indent="0">
              <a:buNone/>
              <a:defRPr sz="3250"/>
            </a:lvl1pPr>
            <a:lvl2pPr marL="1058453" indent="0">
              <a:buNone/>
              <a:defRPr sz="2816"/>
            </a:lvl2pPr>
            <a:lvl3pPr marL="2116905" indent="0">
              <a:buNone/>
              <a:defRPr sz="2275"/>
            </a:lvl3pPr>
            <a:lvl4pPr marL="3175359" indent="0">
              <a:buNone/>
              <a:defRPr sz="2058"/>
            </a:lvl4pPr>
            <a:lvl5pPr marL="4233811" indent="0">
              <a:buNone/>
              <a:defRPr sz="2058"/>
            </a:lvl5pPr>
            <a:lvl6pPr marL="5292263" indent="0">
              <a:buNone/>
              <a:defRPr sz="2058"/>
            </a:lvl6pPr>
            <a:lvl7pPr marL="6350716" indent="0">
              <a:buNone/>
              <a:defRPr sz="2058"/>
            </a:lvl7pPr>
            <a:lvl8pPr marL="7409169" indent="0">
              <a:buNone/>
              <a:defRPr sz="2058"/>
            </a:lvl8pPr>
            <a:lvl9pPr marL="8467622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44EEC-E237-4F1E-BA9B-5D9A6917B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6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2997-26E2-4150-BE65-33523930D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61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649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649"/>
            <a:ext cx="1540483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B2A58-8A55-4179-A298-C0F84B02F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88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659"/>
            <a:ext cx="19889789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5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58453" indent="0" algn="ctr">
              <a:buNone/>
              <a:defRPr/>
            </a:lvl2pPr>
            <a:lvl3pPr marL="2116905" indent="0" algn="ctr">
              <a:buNone/>
              <a:defRPr/>
            </a:lvl3pPr>
            <a:lvl4pPr marL="3175359" indent="0" algn="ctr">
              <a:buNone/>
              <a:defRPr/>
            </a:lvl4pPr>
            <a:lvl5pPr marL="4233811" indent="0" algn="ctr">
              <a:buNone/>
              <a:defRPr/>
            </a:lvl5pPr>
            <a:lvl6pPr marL="5292263" indent="0" algn="ctr">
              <a:buNone/>
              <a:defRPr/>
            </a:lvl6pPr>
            <a:lvl7pPr marL="6350716" indent="0" algn="ctr">
              <a:buNone/>
              <a:defRPr/>
            </a:lvl7pPr>
            <a:lvl8pPr marL="7409169" indent="0" algn="ctr">
              <a:buNone/>
              <a:defRPr/>
            </a:lvl8pPr>
            <a:lvl9pPr marL="84676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47983-BA9D-4A61-A826-D8CACDD8C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9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CE152-6368-411B-B24B-DA3085687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526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8" y="8097682"/>
            <a:ext cx="19889789" cy="2502813"/>
          </a:xfrm>
        </p:spPr>
        <p:txBody>
          <a:bodyPr anchor="t"/>
          <a:lstStyle>
            <a:lvl1pPr algn="l">
              <a:defRPr sz="920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8" y="5341087"/>
            <a:ext cx="19889789" cy="2756594"/>
          </a:xfrm>
        </p:spPr>
        <p:txBody>
          <a:bodyPr anchor="b"/>
          <a:lstStyle>
            <a:lvl1pPr marL="0" indent="0">
              <a:buNone/>
              <a:defRPr sz="4658"/>
            </a:lvl1pPr>
            <a:lvl2pPr marL="1058453" indent="0">
              <a:buNone/>
              <a:defRPr sz="4116"/>
            </a:lvl2pPr>
            <a:lvl3pPr marL="2116905" indent="0">
              <a:buNone/>
              <a:defRPr sz="3683"/>
            </a:lvl3pPr>
            <a:lvl4pPr marL="3175359" indent="0">
              <a:buNone/>
              <a:defRPr sz="3250"/>
            </a:lvl4pPr>
            <a:lvl5pPr marL="4233811" indent="0">
              <a:buNone/>
              <a:defRPr sz="3250"/>
            </a:lvl5pPr>
            <a:lvl6pPr marL="5292263" indent="0">
              <a:buNone/>
              <a:defRPr sz="3250"/>
            </a:lvl6pPr>
            <a:lvl7pPr marL="6350716" indent="0">
              <a:buNone/>
              <a:defRPr sz="3250"/>
            </a:lvl7pPr>
            <a:lvl8pPr marL="7409169" indent="0">
              <a:buNone/>
              <a:defRPr sz="3250"/>
            </a:lvl8pPr>
            <a:lvl9pPr marL="8467622" indent="0">
              <a:buNone/>
              <a:defRPr sz="3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ED2BC-8024-4F6B-8D40-C96F924F2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921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9" y="2940370"/>
            <a:ext cx="10334890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8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40370"/>
            <a:ext cx="10334890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8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118CA-CF02-44AB-945E-8EDAEC02F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144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820771"/>
            <a:ext cx="10338953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8453" indent="0">
              <a:buNone/>
              <a:defRPr sz="4658" b="1"/>
            </a:lvl2pPr>
            <a:lvl3pPr marL="2116905" indent="0">
              <a:buNone/>
              <a:defRPr sz="4116" b="1"/>
            </a:lvl3pPr>
            <a:lvl4pPr marL="3175359" indent="0">
              <a:buNone/>
              <a:defRPr sz="3683" b="1"/>
            </a:lvl4pPr>
            <a:lvl5pPr marL="4233811" indent="0">
              <a:buNone/>
              <a:defRPr sz="3683" b="1"/>
            </a:lvl5pPr>
            <a:lvl6pPr marL="5292263" indent="0">
              <a:buNone/>
              <a:defRPr sz="3683" b="1"/>
            </a:lvl6pPr>
            <a:lvl7pPr marL="6350716" indent="0">
              <a:buNone/>
              <a:defRPr sz="3683" b="1"/>
            </a:lvl7pPr>
            <a:lvl8pPr marL="7409169" indent="0">
              <a:buNone/>
              <a:defRPr sz="3683" b="1"/>
            </a:lvl8pPr>
            <a:lvl9pPr marL="8467622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9" y="3996334"/>
            <a:ext cx="10338953" cy="7260492"/>
          </a:xfrm>
        </p:spPr>
        <p:txBody>
          <a:bodyPr/>
          <a:lstStyle>
            <a:lvl1pPr>
              <a:defRPr sz="5524"/>
            </a:lvl1pPr>
            <a:lvl2pPr>
              <a:defRPr sz="4658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1" y="2820771"/>
            <a:ext cx="10343014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8453" indent="0">
              <a:buNone/>
              <a:defRPr sz="4658" b="1"/>
            </a:lvl2pPr>
            <a:lvl3pPr marL="2116905" indent="0">
              <a:buNone/>
              <a:defRPr sz="4116" b="1"/>
            </a:lvl3pPr>
            <a:lvl4pPr marL="3175359" indent="0">
              <a:buNone/>
              <a:defRPr sz="3683" b="1"/>
            </a:lvl4pPr>
            <a:lvl5pPr marL="4233811" indent="0">
              <a:buNone/>
              <a:defRPr sz="3683" b="1"/>
            </a:lvl5pPr>
            <a:lvl6pPr marL="5292263" indent="0">
              <a:buNone/>
              <a:defRPr sz="3683" b="1"/>
            </a:lvl6pPr>
            <a:lvl7pPr marL="6350716" indent="0">
              <a:buNone/>
              <a:defRPr sz="3683" b="1"/>
            </a:lvl7pPr>
            <a:lvl8pPr marL="7409169" indent="0">
              <a:buNone/>
              <a:defRPr sz="3683" b="1"/>
            </a:lvl8pPr>
            <a:lvl9pPr marL="8467622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1" y="3996334"/>
            <a:ext cx="10343014" cy="7260492"/>
          </a:xfrm>
        </p:spPr>
        <p:txBody>
          <a:bodyPr/>
          <a:lstStyle>
            <a:lvl1pPr>
              <a:defRPr sz="5524"/>
            </a:lvl1pPr>
            <a:lvl2pPr>
              <a:defRPr sz="4658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8AB57-7EDB-4FBE-A37D-77BE9A688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17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E1DF2-2764-4BFE-9791-1368A8946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0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9" y="2940370"/>
            <a:ext cx="10334890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8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40370"/>
            <a:ext cx="10334890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8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C93E3-819B-45C7-9054-D0CD9BD66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334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5E2CC-CB75-4F48-AEE5-BBBDDE4C6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488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730"/>
            <a:ext cx="7698356" cy="2135267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4" y="501731"/>
            <a:ext cx="13081110" cy="10755095"/>
          </a:xfrm>
        </p:spPr>
        <p:txBody>
          <a:bodyPr/>
          <a:lstStyle>
            <a:lvl1pPr>
              <a:defRPr sz="7366"/>
            </a:lvl1pPr>
            <a:lvl2pPr>
              <a:defRPr sz="6499"/>
            </a:lvl2pPr>
            <a:lvl3pPr>
              <a:defRPr sz="5524"/>
            </a:lvl3pPr>
            <a:lvl4pPr>
              <a:defRPr sz="4658"/>
            </a:lvl4pPr>
            <a:lvl5pPr>
              <a:defRPr sz="4658"/>
            </a:lvl5pPr>
            <a:lvl6pPr>
              <a:defRPr sz="4658"/>
            </a:lvl6pPr>
            <a:lvl7pPr>
              <a:defRPr sz="4658"/>
            </a:lvl7pPr>
            <a:lvl8pPr>
              <a:defRPr sz="4658"/>
            </a:lvl8pPr>
            <a:lvl9pPr>
              <a:defRPr sz="46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997"/>
            <a:ext cx="7698356" cy="8619828"/>
          </a:xfrm>
        </p:spPr>
        <p:txBody>
          <a:bodyPr/>
          <a:lstStyle>
            <a:lvl1pPr marL="0" indent="0">
              <a:buNone/>
              <a:defRPr sz="3250"/>
            </a:lvl1pPr>
            <a:lvl2pPr marL="1058453" indent="0">
              <a:buNone/>
              <a:defRPr sz="2816"/>
            </a:lvl2pPr>
            <a:lvl3pPr marL="2116905" indent="0">
              <a:buNone/>
              <a:defRPr sz="2275"/>
            </a:lvl3pPr>
            <a:lvl4pPr marL="3175359" indent="0">
              <a:buNone/>
              <a:defRPr sz="2058"/>
            </a:lvl4pPr>
            <a:lvl5pPr marL="4233811" indent="0">
              <a:buNone/>
              <a:defRPr sz="2058"/>
            </a:lvl5pPr>
            <a:lvl6pPr marL="5292263" indent="0">
              <a:buNone/>
              <a:defRPr sz="2058"/>
            </a:lvl6pPr>
            <a:lvl7pPr marL="6350716" indent="0">
              <a:buNone/>
              <a:defRPr sz="2058"/>
            </a:lvl7pPr>
            <a:lvl8pPr marL="7409169" indent="0">
              <a:buNone/>
              <a:defRPr sz="2058"/>
            </a:lvl8pPr>
            <a:lvl9pPr marL="8467622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7655D-D16C-4616-92FA-FA1D4BCB1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90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4" y="8821105"/>
            <a:ext cx="14039850" cy="1041381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4" y="1125976"/>
            <a:ext cx="14039850" cy="7560945"/>
          </a:xfrm>
        </p:spPr>
        <p:txBody>
          <a:bodyPr/>
          <a:lstStyle>
            <a:lvl1pPr marL="0" indent="0">
              <a:buNone/>
              <a:defRPr sz="7366"/>
            </a:lvl1pPr>
            <a:lvl2pPr marL="1058453" indent="0">
              <a:buNone/>
              <a:defRPr sz="6499"/>
            </a:lvl2pPr>
            <a:lvl3pPr marL="2116905" indent="0">
              <a:buNone/>
              <a:defRPr sz="5524"/>
            </a:lvl3pPr>
            <a:lvl4pPr marL="3175359" indent="0">
              <a:buNone/>
              <a:defRPr sz="4658"/>
            </a:lvl4pPr>
            <a:lvl5pPr marL="4233811" indent="0">
              <a:buNone/>
              <a:defRPr sz="4658"/>
            </a:lvl5pPr>
            <a:lvl6pPr marL="5292263" indent="0">
              <a:buNone/>
              <a:defRPr sz="4658"/>
            </a:lvl6pPr>
            <a:lvl7pPr marL="6350716" indent="0">
              <a:buNone/>
              <a:defRPr sz="4658"/>
            </a:lvl7pPr>
            <a:lvl8pPr marL="7409169" indent="0">
              <a:buNone/>
              <a:defRPr sz="4658"/>
            </a:lvl8pPr>
            <a:lvl9pPr marL="8467622" indent="0">
              <a:buNone/>
              <a:defRPr sz="4658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4" y="9862484"/>
            <a:ext cx="14039850" cy="1478934"/>
          </a:xfrm>
        </p:spPr>
        <p:txBody>
          <a:bodyPr/>
          <a:lstStyle>
            <a:lvl1pPr marL="0" indent="0">
              <a:buNone/>
              <a:defRPr sz="3250"/>
            </a:lvl1pPr>
            <a:lvl2pPr marL="1058453" indent="0">
              <a:buNone/>
              <a:defRPr sz="2816"/>
            </a:lvl2pPr>
            <a:lvl3pPr marL="2116905" indent="0">
              <a:buNone/>
              <a:defRPr sz="2275"/>
            </a:lvl3pPr>
            <a:lvl4pPr marL="3175359" indent="0">
              <a:buNone/>
              <a:defRPr sz="2058"/>
            </a:lvl4pPr>
            <a:lvl5pPr marL="4233811" indent="0">
              <a:buNone/>
              <a:defRPr sz="2058"/>
            </a:lvl5pPr>
            <a:lvl6pPr marL="5292263" indent="0">
              <a:buNone/>
              <a:defRPr sz="2058"/>
            </a:lvl6pPr>
            <a:lvl7pPr marL="6350716" indent="0">
              <a:buNone/>
              <a:defRPr sz="2058"/>
            </a:lvl7pPr>
            <a:lvl8pPr marL="7409169" indent="0">
              <a:buNone/>
              <a:defRPr sz="2058"/>
            </a:lvl8pPr>
            <a:lvl9pPr marL="8467622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A62A5-EDF1-4C23-BA4A-2A5D265E0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28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DAC7B-7CAA-4C97-AA69-5E7E50225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838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649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649"/>
            <a:ext cx="1540483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3FBBE-432F-472F-9731-4F7115277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79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659"/>
            <a:ext cx="19889789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5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58453" indent="0" algn="ctr">
              <a:buNone/>
              <a:defRPr/>
            </a:lvl2pPr>
            <a:lvl3pPr marL="2116905" indent="0" algn="ctr">
              <a:buNone/>
              <a:defRPr/>
            </a:lvl3pPr>
            <a:lvl4pPr marL="3175359" indent="0" algn="ctr">
              <a:buNone/>
              <a:defRPr/>
            </a:lvl4pPr>
            <a:lvl5pPr marL="4233811" indent="0" algn="ctr">
              <a:buNone/>
              <a:defRPr/>
            </a:lvl5pPr>
            <a:lvl6pPr marL="5292263" indent="0" algn="ctr">
              <a:buNone/>
              <a:defRPr/>
            </a:lvl6pPr>
            <a:lvl7pPr marL="6350716" indent="0" algn="ctr">
              <a:buNone/>
              <a:defRPr/>
            </a:lvl7pPr>
            <a:lvl8pPr marL="7409169" indent="0" algn="ctr">
              <a:buNone/>
              <a:defRPr/>
            </a:lvl8pPr>
            <a:lvl9pPr marL="84676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DF435EC-2726-495A-84F0-D3CEC73BC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145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F266AE2-9E37-41E8-A5B2-053BA1CB6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776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8" y="8097682"/>
            <a:ext cx="19889789" cy="2502813"/>
          </a:xfrm>
        </p:spPr>
        <p:txBody>
          <a:bodyPr anchor="t"/>
          <a:lstStyle>
            <a:lvl1pPr algn="l">
              <a:defRPr sz="920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8" y="5341087"/>
            <a:ext cx="19889789" cy="2756594"/>
          </a:xfrm>
        </p:spPr>
        <p:txBody>
          <a:bodyPr anchor="b"/>
          <a:lstStyle>
            <a:lvl1pPr marL="0" indent="0">
              <a:buNone/>
              <a:defRPr sz="4658"/>
            </a:lvl1pPr>
            <a:lvl2pPr marL="1058453" indent="0">
              <a:buNone/>
              <a:defRPr sz="4116"/>
            </a:lvl2pPr>
            <a:lvl3pPr marL="2116905" indent="0">
              <a:buNone/>
              <a:defRPr sz="3683"/>
            </a:lvl3pPr>
            <a:lvl4pPr marL="3175359" indent="0">
              <a:buNone/>
              <a:defRPr sz="3250"/>
            </a:lvl4pPr>
            <a:lvl5pPr marL="4233811" indent="0">
              <a:buNone/>
              <a:defRPr sz="3250"/>
            </a:lvl5pPr>
            <a:lvl6pPr marL="5292263" indent="0">
              <a:buNone/>
              <a:defRPr sz="3250"/>
            </a:lvl6pPr>
            <a:lvl7pPr marL="6350716" indent="0">
              <a:buNone/>
              <a:defRPr sz="3250"/>
            </a:lvl7pPr>
            <a:lvl8pPr marL="7409169" indent="0">
              <a:buNone/>
              <a:defRPr sz="3250"/>
            </a:lvl8pPr>
            <a:lvl9pPr marL="8467622" indent="0">
              <a:buNone/>
              <a:defRPr sz="3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0F5839C-5CCC-4F62-8764-49576BC0D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179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9" y="2940370"/>
            <a:ext cx="10334890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8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40370"/>
            <a:ext cx="10334890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8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FC05185-6000-4B3E-8D2D-9DB8BF978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557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820771"/>
            <a:ext cx="10338953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8453" indent="0">
              <a:buNone/>
              <a:defRPr sz="4658" b="1"/>
            </a:lvl2pPr>
            <a:lvl3pPr marL="2116905" indent="0">
              <a:buNone/>
              <a:defRPr sz="4116" b="1"/>
            </a:lvl3pPr>
            <a:lvl4pPr marL="3175359" indent="0">
              <a:buNone/>
              <a:defRPr sz="3683" b="1"/>
            </a:lvl4pPr>
            <a:lvl5pPr marL="4233811" indent="0">
              <a:buNone/>
              <a:defRPr sz="3683" b="1"/>
            </a:lvl5pPr>
            <a:lvl6pPr marL="5292263" indent="0">
              <a:buNone/>
              <a:defRPr sz="3683" b="1"/>
            </a:lvl6pPr>
            <a:lvl7pPr marL="6350716" indent="0">
              <a:buNone/>
              <a:defRPr sz="3683" b="1"/>
            </a:lvl7pPr>
            <a:lvl8pPr marL="7409169" indent="0">
              <a:buNone/>
              <a:defRPr sz="3683" b="1"/>
            </a:lvl8pPr>
            <a:lvl9pPr marL="8467622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9" y="3996334"/>
            <a:ext cx="10338953" cy="7260492"/>
          </a:xfrm>
        </p:spPr>
        <p:txBody>
          <a:bodyPr/>
          <a:lstStyle>
            <a:lvl1pPr>
              <a:defRPr sz="5524"/>
            </a:lvl1pPr>
            <a:lvl2pPr>
              <a:defRPr sz="4658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1" y="2820771"/>
            <a:ext cx="10343014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8453" indent="0">
              <a:buNone/>
              <a:defRPr sz="4658" b="1"/>
            </a:lvl2pPr>
            <a:lvl3pPr marL="2116905" indent="0">
              <a:buNone/>
              <a:defRPr sz="4116" b="1"/>
            </a:lvl3pPr>
            <a:lvl4pPr marL="3175359" indent="0">
              <a:buNone/>
              <a:defRPr sz="3683" b="1"/>
            </a:lvl4pPr>
            <a:lvl5pPr marL="4233811" indent="0">
              <a:buNone/>
              <a:defRPr sz="3683" b="1"/>
            </a:lvl5pPr>
            <a:lvl6pPr marL="5292263" indent="0">
              <a:buNone/>
              <a:defRPr sz="3683" b="1"/>
            </a:lvl6pPr>
            <a:lvl7pPr marL="6350716" indent="0">
              <a:buNone/>
              <a:defRPr sz="3683" b="1"/>
            </a:lvl7pPr>
            <a:lvl8pPr marL="7409169" indent="0">
              <a:buNone/>
              <a:defRPr sz="3683" b="1"/>
            </a:lvl8pPr>
            <a:lvl9pPr marL="8467622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1" y="3996334"/>
            <a:ext cx="10343014" cy="7260492"/>
          </a:xfrm>
        </p:spPr>
        <p:txBody>
          <a:bodyPr/>
          <a:lstStyle>
            <a:lvl1pPr>
              <a:defRPr sz="5524"/>
            </a:lvl1pPr>
            <a:lvl2pPr>
              <a:defRPr sz="4658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205B243-5630-43B1-9A02-8F40BEFFC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820771"/>
            <a:ext cx="10338953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8453" indent="0">
              <a:buNone/>
              <a:defRPr sz="4658" b="1"/>
            </a:lvl2pPr>
            <a:lvl3pPr marL="2116905" indent="0">
              <a:buNone/>
              <a:defRPr sz="4116" b="1"/>
            </a:lvl3pPr>
            <a:lvl4pPr marL="3175359" indent="0">
              <a:buNone/>
              <a:defRPr sz="3683" b="1"/>
            </a:lvl4pPr>
            <a:lvl5pPr marL="4233811" indent="0">
              <a:buNone/>
              <a:defRPr sz="3683" b="1"/>
            </a:lvl5pPr>
            <a:lvl6pPr marL="5292263" indent="0">
              <a:buNone/>
              <a:defRPr sz="3683" b="1"/>
            </a:lvl6pPr>
            <a:lvl7pPr marL="6350716" indent="0">
              <a:buNone/>
              <a:defRPr sz="3683" b="1"/>
            </a:lvl7pPr>
            <a:lvl8pPr marL="7409169" indent="0">
              <a:buNone/>
              <a:defRPr sz="3683" b="1"/>
            </a:lvl8pPr>
            <a:lvl9pPr marL="8467622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9" y="3996334"/>
            <a:ext cx="10338953" cy="7260492"/>
          </a:xfrm>
        </p:spPr>
        <p:txBody>
          <a:bodyPr/>
          <a:lstStyle>
            <a:lvl1pPr>
              <a:defRPr sz="5524"/>
            </a:lvl1pPr>
            <a:lvl2pPr>
              <a:defRPr sz="4658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1" y="2820771"/>
            <a:ext cx="10343014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8453" indent="0">
              <a:buNone/>
              <a:defRPr sz="4658" b="1"/>
            </a:lvl2pPr>
            <a:lvl3pPr marL="2116905" indent="0">
              <a:buNone/>
              <a:defRPr sz="4116" b="1"/>
            </a:lvl3pPr>
            <a:lvl4pPr marL="3175359" indent="0">
              <a:buNone/>
              <a:defRPr sz="3683" b="1"/>
            </a:lvl4pPr>
            <a:lvl5pPr marL="4233811" indent="0">
              <a:buNone/>
              <a:defRPr sz="3683" b="1"/>
            </a:lvl5pPr>
            <a:lvl6pPr marL="5292263" indent="0">
              <a:buNone/>
              <a:defRPr sz="3683" b="1"/>
            </a:lvl6pPr>
            <a:lvl7pPr marL="6350716" indent="0">
              <a:buNone/>
              <a:defRPr sz="3683" b="1"/>
            </a:lvl7pPr>
            <a:lvl8pPr marL="7409169" indent="0">
              <a:buNone/>
              <a:defRPr sz="3683" b="1"/>
            </a:lvl8pPr>
            <a:lvl9pPr marL="8467622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1" y="3996334"/>
            <a:ext cx="10343014" cy="7260492"/>
          </a:xfrm>
        </p:spPr>
        <p:txBody>
          <a:bodyPr/>
          <a:lstStyle>
            <a:lvl1pPr>
              <a:defRPr sz="5524"/>
            </a:lvl1pPr>
            <a:lvl2pPr>
              <a:defRPr sz="4658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565EB-8345-4B72-B07C-23E7E2E7C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569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AD2325A-8F20-46A8-80BC-8FFC554DA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41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D3EB71-7BF5-43A3-8950-0E3A4A828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037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730"/>
            <a:ext cx="7698356" cy="2135267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4" y="501731"/>
            <a:ext cx="13081110" cy="10755095"/>
          </a:xfrm>
        </p:spPr>
        <p:txBody>
          <a:bodyPr/>
          <a:lstStyle>
            <a:lvl1pPr>
              <a:defRPr sz="7366"/>
            </a:lvl1pPr>
            <a:lvl2pPr>
              <a:defRPr sz="6499"/>
            </a:lvl2pPr>
            <a:lvl3pPr>
              <a:defRPr sz="5524"/>
            </a:lvl3pPr>
            <a:lvl4pPr>
              <a:defRPr sz="4658"/>
            </a:lvl4pPr>
            <a:lvl5pPr>
              <a:defRPr sz="4658"/>
            </a:lvl5pPr>
            <a:lvl6pPr>
              <a:defRPr sz="4658"/>
            </a:lvl6pPr>
            <a:lvl7pPr>
              <a:defRPr sz="4658"/>
            </a:lvl7pPr>
            <a:lvl8pPr>
              <a:defRPr sz="4658"/>
            </a:lvl8pPr>
            <a:lvl9pPr>
              <a:defRPr sz="46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997"/>
            <a:ext cx="7698356" cy="8619828"/>
          </a:xfrm>
        </p:spPr>
        <p:txBody>
          <a:bodyPr/>
          <a:lstStyle>
            <a:lvl1pPr marL="0" indent="0">
              <a:buNone/>
              <a:defRPr sz="3250"/>
            </a:lvl1pPr>
            <a:lvl2pPr marL="1058453" indent="0">
              <a:buNone/>
              <a:defRPr sz="2816"/>
            </a:lvl2pPr>
            <a:lvl3pPr marL="2116905" indent="0">
              <a:buNone/>
              <a:defRPr sz="2275"/>
            </a:lvl3pPr>
            <a:lvl4pPr marL="3175359" indent="0">
              <a:buNone/>
              <a:defRPr sz="2058"/>
            </a:lvl4pPr>
            <a:lvl5pPr marL="4233811" indent="0">
              <a:buNone/>
              <a:defRPr sz="2058"/>
            </a:lvl5pPr>
            <a:lvl6pPr marL="5292263" indent="0">
              <a:buNone/>
              <a:defRPr sz="2058"/>
            </a:lvl6pPr>
            <a:lvl7pPr marL="6350716" indent="0">
              <a:buNone/>
              <a:defRPr sz="2058"/>
            </a:lvl7pPr>
            <a:lvl8pPr marL="7409169" indent="0">
              <a:buNone/>
              <a:defRPr sz="2058"/>
            </a:lvl8pPr>
            <a:lvl9pPr marL="8467622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BAB665-DA51-4B5B-B4F7-05A10FB2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976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4" y="8821105"/>
            <a:ext cx="14039850" cy="1041381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4" y="1125976"/>
            <a:ext cx="14039850" cy="7560945"/>
          </a:xfrm>
        </p:spPr>
        <p:txBody>
          <a:bodyPr/>
          <a:lstStyle>
            <a:lvl1pPr marL="0" indent="0">
              <a:buNone/>
              <a:defRPr sz="7366"/>
            </a:lvl1pPr>
            <a:lvl2pPr marL="1058453" indent="0">
              <a:buNone/>
              <a:defRPr sz="6499"/>
            </a:lvl2pPr>
            <a:lvl3pPr marL="2116905" indent="0">
              <a:buNone/>
              <a:defRPr sz="5524"/>
            </a:lvl3pPr>
            <a:lvl4pPr marL="3175359" indent="0">
              <a:buNone/>
              <a:defRPr sz="4658"/>
            </a:lvl4pPr>
            <a:lvl5pPr marL="4233811" indent="0">
              <a:buNone/>
              <a:defRPr sz="4658"/>
            </a:lvl5pPr>
            <a:lvl6pPr marL="5292263" indent="0">
              <a:buNone/>
              <a:defRPr sz="4658"/>
            </a:lvl6pPr>
            <a:lvl7pPr marL="6350716" indent="0">
              <a:buNone/>
              <a:defRPr sz="4658"/>
            </a:lvl7pPr>
            <a:lvl8pPr marL="7409169" indent="0">
              <a:buNone/>
              <a:defRPr sz="4658"/>
            </a:lvl8pPr>
            <a:lvl9pPr marL="8467622" indent="0">
              <a:buNone/>
              <a:defRPr sz="46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4" y="9862484"/>
            <a:ext cx="14039850" cy="1478934"/>
          </a:xfrm>
        </p:spPr>
        <p:txBody>
          <a:bodyPr/>
          <a:lstStyle>
            <a:lvl1pPr marL="0" indent="0">
              <a:buNone/>
              <a:defRPr sz="3250"/>
            </a:lvl1pPr>
            <a:lvl2pPr marL="1058453" indent="0">
              <a:buNone/>
              <a:defRPr sz="2816"/>
            </a:lvl2pPr>
            <a:lvl3pPr marL="2116905" indent="0">
              <a:buNone/>
              <a:defRPr sz="2275"/>
            </a:lvl3pPr>
            <a:lvl4pPr marL="3175359" indent="0">
              <a:buNone/>
              <a:defRPr sz="2058"/>
            </a:lvl4pPr>
            <a:lvl5pPr marL="4233811" indent="0">
              <a:buNone/>
              <a:defRPr sz="2058"/>
            </a:lvl5pPr>
            <a:lvl6pPr marL="5292263" indent="0">
              <a:buNone/>
              <a:defRPr sz="2058"/>
            </a:lvl6pPr>
            <a:lvl7pPr marL="6350716" indent="0">
              <a:buNone/>
              <a:defRPr sz="2058"/>
            </a:lvl7pPr>
            <a:lvl8pPr marL="7409169" indent="0">
              <a:buNone/>
              <a:defRPr sz="2058"/>
            </a:lvl8pPr>
            <a:lvl9pPr marL="8467622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69BB85A-B5C1-49BF-90F9-1ACF365D6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55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4956F74-9998-45C9-BC99-90D0D688D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23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649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649"/>
            <a:ext cx="1540483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E7C0942-3FF0-49F9-BC78-EBA4FF91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41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659"/>
            <a:ext cx="19889789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5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58453" indent="0" algn="ctr">
              <a:buNone/>
              <a:defRPr/>
            </a:lvl2pPr>
            <a:lvl3pPr marL="2116905" indent="0" algn="ctr">
              <a:buNone/>
              <a:defRPr/>
            </a:lvl3pPr>
            <a:lvl4pPr marL="3175359" indent="0" algn="ctr">
              <a:buNone/>
              <a:defRPr/>
            </a:lvl4pPr>
            <a:lvl5pPr marL="4233811" indent="0" algn="ctr">
              <a:buNone/>
              <a:defRPr/>
            </a:lvl5pPr>
            <a:lvl6pPr marL="5292263" indent="0" algn="ctr">
              <a:buNone/>
              <a:defRPr/>
            </a:lvl6pPr>
            <a:lvl7pPr marL="6350716" indent="0" algn="ctr">
              <a:buNone/>
              <a:defRPr/>
            </a:lvl7pPr>
            <a:lvl8pPr marL="7409169" indent="0" algn="ctr">
              <a:buNone/>
              <a:defRPr/>
            </a:lvl8pPr>
            <a:lvl9pPr marL="84676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71464-7EB3-47FF-AFDB-F837EDCBD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521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4112A-633D-41E3-AB8B-544D6E704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217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8" y="8097682"/>
            <a:ext cx="19889789" cy="2502813"/>
          </a:xfrm>
        </p:spPr>
        <p:txBody>
          <a:bodyPr anchor="t"/>
          <a:lstStyle>
            <a:lvl1pPr algn="l">
              <a:defRPr sz="920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8" y="5341087"/>
            <a:ext cx="19889789" cy="2756594"/>
          </a:xfrm>
        </p:spPr>
        <p:txBody>
          <a:bodyPr anchor="b"/>
          <a:lstStyle>
            <a:lvl1pPr marL="0" indent="0">
              <a:buNone/>
              <a:defRPr sz="4658"/>
            </a:lvl1pPr>
            <a:lvl2pPr marL="1058453" indent="0">
              <a:buNone/>
              <a:defRPr sz="4116"/>
            </a:lvl2pPr>
            <a:lvl3pPr marL="2116905" indent="0">
              <a:buNone/>
              <a:defRPr sz="3683"/>
            </a:lvl3pPr>
            <a:lvl4pPr marL="3175359" indent="0">
              <a:buNone/>
              <a:defRPr sz="3250"/>
            </a:lvl4pPr>
            <a:lvl5pPr marL="4233811" indent="0">
              <a:buNone/>
              <a:defRPr sz="3250"/>
            </a:lvl5pPr>
            <a:lvl6pPr marL="5292263" indent="0">
              <a:buNone/>
              <a:defRPr sz="3250"/>
            </a:lvl6pPr>
            <a:lvl7pPr marL="6350716" indent="0">
              <a:buNone/>
              <a:defRPr sz="3250"/>
            </a:lvl7pPr>
            <a:lvl8pPr marL="7409169" indent="0">
              <a:buNone/>
              <a:defRPr sz="3250"/>
            </a:lvl8pPr>
            <a:lvl9pPr marL="8467622" indent="0">
              <a:buNone/>
              <a:defRPr sz="3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4FFFC-7DF3-414D-ADCA-B8B3E9236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881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9" y="2940370"/>
            <a:ext cx="10334890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8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40370"/>
            <a:ext cx="10334890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8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BFD35-5A91-4F86-ABCD-EB56D9C9B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5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17315-BD92-4D5A-941C-1F822656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637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820771"/>
            <a:ext cx="10338953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8453" indent="0">
              <a:buNone/>
              <a:defRPr sz="4658" b="1"/>
            </a:lvl2pPr>
            <a:lvl3pPr marL="2116905" indent="0">
              <a:buNone/>
              <a:defRPr sz="4116" b="1"/>
            </a:lvl3pPr>
            <a:lvl4pPr marL="3175359" indent="0">
              <a:buNone/>
              <a:defRPr sz="3683" b="1"/>
            </a:lvl4pPr>
            <a:lvl5pPr marL="4233811" indent="0">
              <a:buNone/>
              <a:defRPr sz="3683" b="1"/>
            </a:lvl5pPr>
            <a:lvl6pPr marL="5292263" indent="0">
              <a:buNone/>
              <a:defRPr sz="3683" b="1"/>
            </a:lvl6pPr>
            <a:lvl7pPr marL="6350716" indent="0">
              <a:buNone/>
              <a:defRPr sz="3683" b="1"/>
            </a:lvl7pPr>
            <a:lvl8pPr marL="7409169" indent="0">
              <a:buNone/>
              <a:defRPr sz="3683" b="1"/>
            </a:lvl8pPr>
            <a:lvl9pPr marL="8467622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9" y="3996334"/>
            <a:ext cx="10338953" cy="7260492"/>
          </a:xfrm>
        </p:spPr>
        <p:txBody>
          <a:bodyPr/>
          <a:lstStyle>
            <a:lvl1pPr>
              <a:defRPr sz="5524"/>
            </a:lvl1pPr>
            <a:lvl2pPr>
              <a:defRPr sz="4658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1" y="2820771"/>
            <a:ext cx="10343014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8453" indent="0">
              <a:buNone/>
              <a:defRPr sz="4658" b="1"/>
            </a:lvl2pPr>
            <a:lvl3pPr marL="2116905" indent="0">
              <a:buNone/>
              <a:defRPr sz="4116" b="1"/>
            </a:lvl3pPr>
            <a:lvl4pPr marL="3175359" indent="0">
              <a:buNone/>
              <a:defRPr sz="3683" b="1"/>
            </a:lvl4pPr>
            <a:lvl5pPr marL="4233811" indent="0">
              <a:buNone/>
              <a:defRPr sz="3683" b="1"/>
            </a:lvl5pPr>
            <a:lvl6pPr marL="5292263" indent="0">
              <a:buNone/>
              <a:defRPr sz="3683" b="1"/>
            </a:lvl6pPr>
            <a:lvl7pPr marL="6350716" indent="0">
              <a:buNone/>
              <a:defRPr sz="3683" b="1"/>
            </a:lvl7pPr>
            <a:lvl8pPr marL="7409169" indent="0">
              <a:buNone/>
              <a:defRPr sz="3683" b="1"/>
            </a:lvl8pPr>
            <a:lvl9pPr marL="8467622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1" y="3996334"/>
            <a:ext cx="10343014" cy="7260492"/>
          </a:xfrm>
        </p:spPr>
        <p:txBody>
          <a:bodyPr/>
          <a:lstStyle>
            <a:lvl1pPr>
              <a:defRPr sz="5524"/>
            </a:lvl1pPr>
            <a:lvl2pPr>
              <a:defRPr sz="4658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EF4F9-EA13-4DE7-B44D-099E252F0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521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BB346-75B1-4306-98C1-246F7AB38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452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ED033-8B0B-45DC-822E-C4B8573F6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3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730"/>
            <a:ext cx="7698356" cy="2135267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4" y="501731"/>
            <a:ext cx="13081110" cy="10755095"/>
          </a:xfrm>
        </p:spPr>
        <p:txBody>
          <a:bodyPr/>
          <a:lstStyle>
            <a:lvl1pPr>
              <a:defRPr sz="7366"/>
            </a:lvl1pPr>
            <a:lvl2pPr>
              <a:defRPr sz="6499"/>
            </a:lvl2pPr>
            <a:lvl3pPr>
              <a:defRPr sz="5524"/>
            </a:lvl3pPr>
            <a:lvl4pPr>
              <a:defRPr sz="4658"/>
            </a:lvl4pPr>
            <a:lvl5pPr>
              <a:defRPr sz="4658"/>
            </a:lvl5pPr>
            <a:lvl6pPr>
              <a:defRPr sz="4658"/>
            </a:lvl6pPr>
            <a:lvl7pPr>
              <a:defRPr sz="4658"/>
            </a:lvl7pPr>
            <a:lvl8pPr>
              <a:defRPr sz="4658"/>
            </a:lvl8pPr>
            <a:lvl9pPr>
              <a:defRPr sz="46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997"/>
            <a:ext cx="7698356" cy="8619828"/>
          </a:xfrm>
        </p:spPr>
        <p:txBody>
          <a:bodyPr/>
          <a:lstStyle>
            <a:lvl1pPr marL="0" indent="0">
              <a:buNone/>
              <a:defRPr sz="3250"/>
            </a:lvl1pPr>
            <a:lvl2pPr marL="1058453" indent="0">
              <a:buNone/>
              <a:defRPr sz="2816"/>
            </a:lvl2pPr>
            <a:lvl3pPr marL="2116905" indent="0">
              <a:buNone/>
              <a:defRPr sz="2275"/>
            </a:lvl3pPr>
            <a:lvl4pPr marL="3175359" indent="0">
              <a:buNone/>
              <a:defRPr sz="2058"/>
            </a:lvl4pPr>
            <a:lvl5pPr marL="4233811" indent="0">
              <a:buNone/>
              <a:defRPr sz="2058"/>
            </a:lvl5pPr>
            <a:lvl6pPr marL="5292263" indent="0">
              <a:buNone/>
              <a:defRPr sz="2058"/>
            </a:lvl6pPr>
            <a:lvl7pPr marL="6350716" indent="0">
              <a:buNone/>
              <a:defRPr sz="2058"/>
            </a:lvl7pPr>
            <a:lvl8pPr marL="7409169" indent="0">
              <a:buNone/>
              <a:defRPr sz="2058"/>
            </a:lvl8pPr>
            <a:lvl9pPr marL="8467622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10AD-4294-465E-B90F-E1C769A69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334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4" y="8821105"/>
            <a:ext cx="14039850" cy="1041381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4" y="1125976"/>
            <a:ext cx="14039850" cy="7560945"/>
          </a:xfrm>
        </p:spPr>
        <p:txBody>
          <a:bodyPr/>
          <a:lstStyle>
            <a:lvl1pPr marL="0" indent="0">
              <a:buNone/>
              <a:defRPr sz="7366"/>
            </a:lvl1pPr>
            <a:lvl2pPr marL="1058453" indent="0">
              <a:buNone/>
              <a:defRPr sz="6499"/>
            </a:lvl2pPr>
            <a:lvl3pPr marL="2116905" indent="0">
              <a:buNone/>
              <a:defRPr sz="5524"/>
            </a:lvl3pPr>
            <a:lvl4pPr marL="3175359" indent="0">
              <a:buNone/>
              <a:defRPr sz="4658"/>
            </a:lvl4pPr>
            <a:lvl5pPr marL="4233811" indent="0">
              <a:buNone/>
              <a:defRPr sz="4658"/>
            </a:lvl5pPr>
            <a:lvl6pPr marL="5292263" indent="0">
              <a:buNone/>
              <a:defRPr sz="4658"/>
            </a:lvl6pPr>
            <a:lvl7pPr marL="6350716" indent="0">
              <a:buNone/>
              <a:defRPr sz="4658"/>
            </a:lvl7pPr>
            <a:lvl8pPr marL="7409169" indent="0">
              <a:buNone/>
              <a:defRPr sz="4658"/>
            </a:lvl8pPr>
            <a:lvl9pPr marL="8467622" indent="0">
              <a:buNone/>
              <a:defRPr sz="4658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4" y="9862484"/>
            <a:ext cx="14039850" cy="1478934"/>
          </a:xfrm>
        </p:spPr>
        <p:txBody>
          <a:bodyPr/>
          <a:lstStyle>
            <a:lvl1pPr marL="0" indent="0">
              <a:buNone/>
              <a:defRPr sz="3250"/>
            </a:lvl1pPr>
            <a:lvl2pPr marL="1058453" indent="0">
              <a:buNone/>
              <a:defRPr sz="2816"/>
            </a:lvl2pPr>
            <a:lvl3pPr marL="2116905" indent="0">
              <a:buNone/>
              <a:defRPr sz="2275"/>
            </a:lvl3pPr>
            <a:lvl4pPr marL="3175359" indent="0">
              <a:buNone/>
              <a:defRPr sz="2058"/>
            </a:lvl4pPr>
            <a:lvl5pPr marL="4233811" indent="0">
              <a:buNone/>
              <a:defRPr sz="2058"/>
            </a:lvl5pPr>
            <a:lvl6pPr marL="5292263" indent="0">
              <a:buNone/>
              <a:defRPr sz="2058"/>
            </a:lvl6pPr>
            <a:lvl7pPr marL="6350716" indent="0">
              <a:buNone/>
              <a:defRPr sz="2058"/>
            </a:lvl7pPr>
            <a:lvl8pPr marL="7409169" indent="0">
              <a:buNone/>
              <a:defRPr sz="2058"/>
            </a:lvl8pPr>
            <a:lvl9pPr marL="8467622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B960D-878D-421A-A2B5-D3FF8EB7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78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DE2B2-8D52-4ABC-9155-849221D51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155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649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649"/>
            <a:ext cx="1540483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53583-6967-40C2-AB9E-094BBC7E8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732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659"/>
            <a:ext cx="19889789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5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5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1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75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23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92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35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409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467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fld id="{00026769-C32C-4F3F-8D2A-B344BDE27729}" type="datetimeFigureOut">
              <a:rPr lang="en-GB"/>
              <a:pPr>
                <a:defRPr/>
              </a:pPr>
              <a:t>02/11/2025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fld id="{24051575-7902-488D-A1EF-0AEEA52D5B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7980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fld id="{B68DCAA5-160B-4820-B8D7-9861A5A76CEF}" type="datetimeFigureOut">
              <a:rPr lang="en-GB"/>
              <a:pPr>
                <a:defRPr/>
              </a:pPr>
              <a:t>02/11/2025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fld id="{71EBDB18-CFBD-4F93-A57E-5CB0DA2158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2857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8" y="8097682"/>
            <a:ext cx="19889789" cy="2502813"/>
          </a:xfrm>
        </p:spPr>
        <p:txBody>
          <a:bodyPr anchor="t"/>
          <a:lstStyle>
            <a:lvl1pPr algn="l">
              <a:defRPr sz="920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8" y="5341087"/>
            <a:ext cx="19889789" cy="2756594"/>
          </a:xfrm>
        </p:spPr>
        <p:txBody>
          <a:bodyPr anchor="b"/>
          <a:lstStyle>
            <a:lvl1pPr marL="0" indent="0">
              <a:buNone/>
              <a:defRPr sz="4658">
                <a:solidFill>
                  <a:schemeClr val="tx1">
                    <a:tint val="75000"/>
                  </a:schemeClr>
                </a:solidFill>
              </a:defRPr>
            </a:lvl1pPr>
            <a:lvl2pPr marL="1058453" indent="0">
              <a:buNone/>
              <a:defRPr sz="4116">
                <a:solidFill>
                  <a:schemeClr val="tx1">
                    <a:tint val="75000"/>
                  </a:schemeClr>
                </a:solidFill>
              </a:defRPr>
            </a:lvl2pPr>
            <a:lvl3pPr marL="2116905" indent="0">
              <a:buNone/>
              <a:defRPr sz="3683">
                <a:solidFill>
                  <a:schemeClr val="tx1">
                    <a:tint val="75000"/>
                  </a:schemeClr>
                </a:solidFill>
              </a:defRPr>
            </a:lvl3pPr>
            <a:lvl4pPr marL="3175359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4pPr>
            <a:lvl5pPr marL="4233811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5pPr>
            <a:lvl6pPr marL="5292263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6pPr>
            <a:lvl7pPr marL="6350716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7pPr>
            <a:lvl8pPr marL="7409169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8pPr>
            <a:lvl9pPr marL="8467622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fld id="{5267BCD4-6DB1-4F42-9215-AFE64E313D6A}" type="datetimeFigureOut">
              <a:rPr lang="en-GB"/>
              <a:pPr>
                <a:defRPr/>
              </a:pPr>
              <a:t>02/11/2025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fld id="{BACDFC05-E503-488D-A5C3-B6AB115EAE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21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E3BFF-7402-4C07-B475-96B6C3491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672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9" y="2940370"/>
            <a:ext cx="10334890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8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40370"/>
            <a:ext cx="10334890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8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fld id="{CD5621E2-273A-4C3D-87B9-9D8B33709C79}" type="datetimeFigureOut">
              <a:rPr lang="en-GB"/>
              <a:pPr>
                <a:defRPr/>
              </a:pPr>
              <a:t>02/11/2025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fld id="{C1944737-5DB8-4F54-804C-86D972CEC0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4279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820771"/>
            <a:ext cx="10338953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8453" indent="0">
              <a:buNone/>
              <a:defRPr sz="4658" b="1"/>
            </a:lvl2pPr>
            <a:lvl3pPr marL="2116905" indent="0">
              <a:buNone/>
              <a:defRPr sz="4116" b="1"/>
            </a:lvl3pPr>
            <a:lvl4pPr marL="3175359" indent="0">
              <a:buNone/>
              <a:defRPr sz="3683" b="1"/>
            </a:lvl4pPr>
            <a:lvl5pPr marL="4233811" indent="0">
              <a:buNone/>
              <a:defRPr sz="3683" b="1"/>
            </a:lvl5pPr>
            <a:lvl6pPr marL="5292263" indent="0">
              <a:buNone/>
              <a:defRPr sz="3683" b="1"/>
            </a:lvl6pPr>
            <a:lvl7pPr marL="6350716" indent="0">
              <a:buNone/>
              <a:defRPr sz="3683" b="1"/>
            </a:lvl7pPr>
            <a:lvl8pPr marL="7409169" indent="0">
              <a:buNone/>
              <a:defRPr sz="3683" b="1"/>
            </a:lvl8pPr>
            <a:lvl9pPr marL="8467622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9" y="3996334"/>
            <a:ext cx="10338953" cy="7260492"/>
          </a:xfrm>
        </p:spPr>
        <p:txBody>
          <a:bodyPr/>
          <a:lstStyle>
            <a:lvl1pPr>
              <a:defRPr sz="5524"/>
            </a:lvl1pPr>
            <a:lvl2pPr>
              <a:defRPr sz="4658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1" y="2820771"/>
            <a:ext cx="10343014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8453" indent="0">
              <a:buNone/>
              <a:defRPr sz="4658" b="1"/>
            </a:lvl2pPr>
            <a:lvl3pPr marL="2116905" indent="0">
              <a:buNone/>
              <a:defRPr sz="4116" b="1"/>
            </a:lvl3pPr>
            <a:lvl4pPr marL="3175359" indent="0">
              <a:buNone/>
              <a:defRPr sz="3683" b="1"/>
            </a:lvl4pPr>
            <a:lvl5pPr marL="4233811" indent="0">
              <a:buNone/>
              <a:defRPr sz="3683" b="1"/>
            </a:lvl5pPr>
            <a:lvl6pPr marL="5292263" indent="0">
              <a:buNone/>
              <a:defRPr sz="3683" b="1"/>
            </a:lvl6pPr>
            <a:lvl7pPr marL="6350716" indent="0">
              <a:buNone/>
              <a:defRPr sz="3683" b="1"/>
            </a:lvl7pPr>
            <a:lvl8pPr marL="7409169" indent="0">
              <a:buNone/>
              <a:defRPr sz="3683" b="1"/>
            </a:lvl8pPr>
            <a:lvl9pPr marL="8467622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1" y="3996334"/>
            <a:ext cx="10343014" cy="7260492"/>
          </a:xfrm>
        </p:spPr>
        <p:txBody>
          <a:bodyPr/>
          <a:lstStyle>
            <a:lvl1pPr>
              <a:defRPr sz="5524"/>
            </a:lvl1pPr>
            <a:lvl2pPr>
              <a:defRPr sz="4658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fld id="{38A69DB0-8CA5-4692-8695-42CB50A33439}" type="datetimeFigureOut">
              <a:rPr lang="en-GB"/>
              <a:pPr>
                <a:defRPr/>
              </a:pPr>
              <a:t>02/11/2025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fld id="{3AE4EEAC-D1AE-44D9-8683-EDE96FB3E7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258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fld id="{5E8B3BC2-8D94-4771-8038-600D1235C131}" type="datetimeFigureOut">
              <a:rPr lang="en-GB"/>
              <a:pPr>
                <a:defRPr/>
              </a:pPr>
              <a:t>02/11/2025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fld id="{5CFED355-B2A5-4E55-8BC3-06041D65DC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19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fld id="{456550AB-F2D7-466C-BFEA-C2EE66EE983C}" type="datetimeFigureOut">
              <a:rPr lang="en-GB"/>
              <a:pPr>
                <a:defRPr/>
              </a:pPr>
              <a:t>02/11/2025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fld id="{E86055B5-C1A5-4E32-83D3-C0A47C56A8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1643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730"/>
            <a:ext cx="7698356" cy="2135267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4" y="501731"/>
            <a:ext cx="13081110" cy="10755095"/>
          </a:xfrm>
        </p:spPr>
        <p:txBody>
          <a:bodyPr/>
          <a:lstStyle>
            <a:lvl1pPr>
              <a:defRPr sz="7366"/>
            </a:lvl1pPr>
            <a:lvl2pPr>
              <a:defRPr sz="6499"/>
            </a:lvl2pPr>
            <a:lvl3pPr>
              <a:defRPr sz="5524"/>
            </a:lvl3pPr>
            <a:lvl4pPr>
              <a:defRPr sz="4658"/>
            </a:lvl4pPr>
            <a:lvl5pPr>
              <a:defRPr sz="4658"/>
            </a:lvl5pPr>
            <a:lvl6pPr>
              <a:defRPr sz="4658"/>
            </a:lvl6pPr>
            <a:lvl7pPr>
              <a:defRPr sz="4658"/>
            </a:lvl7pPr>
            <a:lvl8pPr>
              <a:defRPr sz="4658"/>
            </a:lvl8pPr>
            <a:lvl9pPr>
              <a:defRPr sz="46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997"/>
            <a:ext cx="7698356" cy="8619828"/>
          </a:xfrm>
        </p:spPr>
        <p:txBody>
          <a:bodyPr/>
          <a:lstStyle>
            <a:lvl1pPr marL="0" indent="0">
              <a:buNone/>
              <a:defRPr sz="3250"/>
            </a:lvl1pPr>
            <a:lvl2pPr marL="1058453" indent="0">
              <a:buNone/>
              <a:defRPr sz="2816"/>
            </a:lvl2pPr>
            <a:lvl3pPr marL="2116905" indent="0">
              <a:buNone/>
              <a:defRPr sz="2275"/>
            </a:lvl3pPr>
            <a:lvl4pPr marL="3175359" indent="0">
              <a:buNone/>
              <a:defRPr sz="2058"/>
            </a:lvl4pPr>
            <a:lvl5pPr marL="4233811" indent="0">
              <a:buNone/>
              <a:defRPr sz="2058"/>
            </a:lvl5pPr>
            <a:lvl6pPr marL="5292263" indent="0">
              <a:buNone/>
              <a:defRPr sz="2058"/>
            </a:lvl6pPr>
            <a:lvl7pPr marL="6350716" indent="0">
              <a:buNone/>
              <a:defRPr sz="2058"/>
            </a:lvl7pPr>
            <a:lvl8pPr marL="7409169" indent="0">
              <a:buNone/>
              <a:defRPr sz="2058"/>
            </a:lvl8pPr>
            <a:lvl9pPr marL="8467622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fld id="{46BBC6BF-5EB5-4E90-9E6B-8B0E91D8FB06}" type="datetimeFigureOut">
              <a:rPr lang="en-GB"/>
              <a:pPr>
                <a:defRPr/>
              </a:pPr>
              <a:t>02/11/2025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fld id="{C6328206-0B6F-4558-B3D2-8911CC8A0E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3503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4" y="8821105"/>
            <a:ext cx="14039850" cy="1041381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4" y="1125976"/>
            <a:ext cx="14039850" cy="7560945"/>
          </a:xfrm>
        </p:spPr>
        <p:txBody>
          <a:bodyPr rtlCol="0">
            <a:normAutofit/>
          </a:bodyPr>
          <a:lstStyle>
            <a:lvl1pPr marL="0" indent="0">
              <a:buNone/>
              <a:defRPr sz="7366"/>
            </a:lvl1pPr>
            <a:lvl2pPr marL="1058453" indent="0">
              <a:buNone/>
              <a:defRPr sz="6499"/>
            </a:lvl2pPr>
            <a:lvl3pPr marL="2116905" indent="0">
              <a:buNone/>
              <a:defRPr sz="5524"/>
            </a:lvl3pPr>
            <a:lvl4pPr marL="3175359" indent="0">
              <a:buNone/>
              <a:defRPr sz="4658"/>
            </a:lvl4pPr>
            <a:lvl5pPr marL="4233811" indent="0">
              <a:buNone/>
              <a:defRPr sz="4658"/>
            </a:lvl5pPr>
            <a:lvl6pPr marL="5292263" indent="0">
              <a:buNone/>
              <a:defRPr sz="4658"/>
            </a:lvl6pPr>
            <a:lvl7pPr marL="6350716" indent="0">
              <a:buNone/>
              <a:defRPr sz="4658"/>
            </a:lvl7pPr>
            <a:lvl8pPr marL="7409169" indent="0">
              <a:buNone/>
              <a:defRPr sz="4658"/>
            </a:lvl8pPr>
            <a:lvl9pPr marL="8467622" indent="0">
              <a:buNone/>
              <a:defRPr sz="46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4" y="9862484"/>
            <a:ext cx="14039850" cy="1478934"/>
          </a:xfrm>
        </p:spPr>
        <p:txBody>
          <a:bodyPr/>
          <a:lstStyle>
            <a:lvl1pPr marL="0" indent="0">
              <a:buNone/>
              <a:defRPr sz="3250"/>
            </a:lvl1pPr>
            <a:lvl2pPr marL="1058453" indent="0">
              <a:buNone/>
              <a:defRPr sz="2816"/>
            </a:lvl2pPr>
            <a:lvl3pPr marL="2116905" indent="0">
              <a:buNone/>
              <a:defRPr sz="2275"/>
            </a:lvl3pPr>
            <a:lvl4pPr marL="3175359" indent="0">
              <a:buNone/>
              <a:defRPr sz="2058"/>
            </a:lvl4pPr>
            <a:lvl5pPr marL="4233811" indent="0">
              <a:buNone/>
              <a:defRPr sz="2058"/>
            </a:lvl5pPr>
            <a:lvl6pPr marL="5292263" indent="0">
              <a:buNone/>
              <a:defRPr sz="2058"/>
            </a:lvl6pPr>
            <a:lvl7pPr marL="6350716" indent="0">
              <a:buNone/>
              <a:defRPr sz="2058"/>
            </a:lvl7pPr>
            <a:lvl8pPr marL="7409169" indent="0">
              <a:buNone/>
              <a:defRPr sz="2058"/>
            </a:lvl8pPr>
            <a:lvl9pPr marL="8467622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fld id="{344BFB26-BAA0-41D7-860C-6B6A48BB6F1E}" type="datetimeFigureOut">
              <a:rPr lang="en-GB"/>
              <a:pPr>
                <a:defRPr/>
              </a:pPr>
              <a:t>02/11/2025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fld id="{0B5EB723-683A-49F0-9BDA-B090EC7DDF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4991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fld id="{9C1E9CA0-0BFA-4DB1-ABDA-78D100DD5624}" type="datetimeFigureOut">
              <a:rPr lang="en-GB"/>
              <a:pPr>
                <a:defRPr/>
              </a:pPr>
              <a:t>02/11/2025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fld id="{8EC21154-E9AC-40A1-AD4F-0909CF6427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2165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649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649"/>
            <a:ext cx="1540483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fld id="{BCF663CF-773F-4BD5-9659-0A2D802E54A8}" type="datetimeFigureOut">
              <a:rPr lang="en-GB"/>
              <a:pPr>
                <a:defRPr/>
              </a:pPr>
              <a:t>02/11/2025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fld id="{E2E92428-214B-4F62-811E-D2E74D2568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0826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4"/>
            <a:ext cx="934365" cy="12595741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3" y="1251411"/>
            <a:ext cx="117811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411"/>
            <a:ext cx="73124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411"/>
            <a:ext cx="24374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5" y="1251411"/>
            <a:ext cx="20314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60" y="9273246"/>
            <a:ext cx="186872" cy="310955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60" y="8815270"/>
            <a:ext cx="186872" cy="420052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60" y="8520652"/>
            <a:ext cx="186872" cy="253781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60" y="8345630"/>
            <a:ext cx="186872" cy="1370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80997"/>
            <a:ext cx="19889789" cy="3629254"/>
          </a:xfrm>
        </p:spPr>
        <p:txBody>
          <a:bodyPr/>
          <a:lstStyle>
            <a:lvl1pPr marR="21168" algn="l">
              <a:defRPr sz="9207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8653"/>
            <a:ext cx="19889789" cy="2772347"/>
          </a:xfrm>
        </p:spPr>
        <p:txBody>
          <a:bodyPr lIns="214953" anchor="b"/>
          <a:lstStyle>
            <a:lvl1pPr marL="0" indent="0" algn="l">
              <a:spcBef>
                <a:spcPts val="0"/>
              </a:spcBef>
              <a:buNone/>
              <a:defRPr sz="4658">
                <a:solidFill>
                  <a:schemeClr val="tx1"/>
                </a:solidFill>
              </a:defRPr>
            </a:lvl1pPr>
            <a:lvl2pPr marL="1058350" indent="0" algn="ctr">
              <a:buNone/>
            </a:lvl2pPr>
            <a:lvl3pPr marL="2116697" indent="0" algn="ctr">
              <a:buNone/>
            </a:lvl3pPr>
            <a:lvl4pPr marL="3175048" indent="0" algn="ctr">
              <a:buNone/>
            </a:lvl4pPr>
            <a:lvl5pPr marL="4233397" indent="0" algn="ctr">
              <a:buNone/>
            </a:lvl5pPr>
            <a:lvl6pPr marL="5291745" indent="0" algn="ctr">
              <a:buNone/>
            </a:lvl6pPr>
            <a:lvl7pPr marL="6350093" indent="0" algn="ctr">
              <a:buNone/>
            </a:lvl7pPr>
            <a:lvl8pPr marL="7408443" indent="0" algn="ctr">
              <a:buNone/>
            </a:lvl8pPr>
            <a:lvl9pPr marL="846679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11/2/2025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54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11/2/2025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730"/>
            <a:ext cx="7698356" cy="2135267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4" y="501731"/>
            <a:ext cx="13081110" cy="10755095"/>
          </a:xfrm>
        </p:spPr>
        <p:txBody>
          <a:bodyPr/>
          <a:lstStyle>
            <a:lvl1pPr>
              <a:defRPr sz="7366"/>
            </a:lvl1pPr>
            <a:lvl2pPr>
              <a:defRPr sz="6499"/>
            </a:lvl2pPr>
            <a:lvl3pPr>
              <a:defRPr sz="5524"/>
            </a:lvl3pPr>
            <a:lvl4pPr>
              <a:defRPr sz="4658"/>
            </a:lvl4pPr>
            <a:lvl5pPr>
              <a:defRPr sz="4658"/>
            </a:lvl5pPr>
            <a:lvl6pPr>
              <a:defRPr sz="4658"/>
            </a:lvl6pPr>
            <a:lvl7pPr>
              <a:defRPr sz="4658"/>
            </a:lvl7pPr>
            <a:lvl8pPr>
              <a:defRPr sz="4658"/>
            </a:lvl8pPr>
            <a:lvl9pPr>
              <a:defRPr sz="46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997"/>
            <a:ext cx="7698356" cy="8619828"/>
          </a:xfrm>
        </p:spPr>
        <p:txBody>
          <a:bodyPr/>
          <a:lstStyle>
            <a:lvl1pPr marL="0" indent="0">
              <a:buNone/>
              <a:defRPr sz="3250"/>
            </a:lvl1pPr>
            <a:lvl2pPr marL="1058453" indent="0">
              <a:buNone/>
              <a:defRPr sz="2816"/>
            </a:lvl2pPr>
            <a:lvl3pPr marL="2116905" indent="0">
              <a:buNone/>
              <a:defRPr sz="2275"/>
            </a:lvl3pPr>
            <a:lvl4pPr marL="3175359" indent="0">
              <a:buNone/>
              <a:defRPr sz="2058"/>
            </a:lvl4pPr>
            <a:lvl5pPr marL="4233811" indent="0">
              <a:buNone/>
              <a:defRPr sz="2058"/>
            </a:lvl5pPr>
            <a:lvl6pPr marL="5292263" indent="0">
              <a:buNone/>
              <a:defRPr sz="2058"/>
            </a:lvl6pPr>
            <a:lvl7pPr marL="6350716" indent="0">
              <a:buNone/>
              <a:defRPr sz="2058"/>
            </a:lvl7pPr>
            <a:lvl8pPr marL="7409169" indent="0">
              <a:buNone/>
              <a:defRPr sz="2058"/>
            </a:lvl8pPr>
            <a:lvl9pPr marL="8467622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C2B23-4FB4-4F6F-9F8C-E8B3F5025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807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913"/>
            <a:ext cx="11058007" cy="1064133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11668" tIns="105834" rIns="211668" bIns="105834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2" y="1"/>
            <a:ext cx="14108913" cy="12155270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11668" tIns="105834" rIns="211668" bIns="105834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008" y="2297004"/>
            <a:ext cx="7560945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68" tIns="105834" rIns="211668" bIns="10583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0"/>
            <a:ext cx="7019925" cy="78409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68" tIns="105834" rIns="211668" bIns="10583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40982"/>
            <a:ext cx="8189914" cy="21002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68" tIns="105834" rIns="211668" bIns="10583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0"/>
            <a:ext cx="3509964" cy="78409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68" tIns="105834" rIns="211668" bIns="10583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30" y="7803060"/>
            <a:ext cx="5350254" cy="47985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68" tIns="105834" rIns="211668" bIns="10583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8" y="7840982"/>
            <a:ext cx="4094956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68" tIns="105834" rIns="211668" bIns="10583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20317"/>
            <a:ext cx="8189914" cy="53206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68" tIns="105834" rIns="211668" bIns="10583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20404"/>
            <a:ext cx="8189914" cy="4620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68" tIns="105834" rIns="211668" bIns="10583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5" y="7840982"/>
            <a:ext cx="12674865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68" tIns="105834" rIns="211668" bIns="10583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7" y="7840982"/>
            <a:ext cx="13649854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68" tIns="105834" rIns="211668" bIns="10583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31" y="4480562"/>
            <a:ext cx="14429846" cy="33604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68" tIns="105834" rIns="211668" bIns="10583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31" y="3920490"/>
            <a:ext cx="14429846" cy="39204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68" tIns="105834" rIns="211668" bIns="10583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5" y="7840982"/>
            <a:ext cx="3509964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1668" tIns="105834" rIns="211668" bIns="10583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8012"/>
            <a:ext cx="21762579" cy="163061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7" y="1251411"/>
            <a:ext cx="69063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1" y="1251411"/>
            <a:ext cx="69061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6" y="1251411"/>
            <a:ext cx="24374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411"/>
            <a:ext cx="24374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6" y="1251411"/>
            <a:ext cx="93435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699"/>
            <a:ext cx="14632643" cy="1796131"/>
          </a:xfrm>
        </p:spPr>
        <p:txBody>
          <a:bodyPr lIns="175871" bIns="0"/>
          <a:lstStyle>
            <a:lvl1pPr marL="127001" indent="0">
              <a:buNone/>
              <a:defRPr sz="4658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116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8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3" y="940918"/>
            <a:ext cx="20872578" cy="1428178"/>
          </a:xfrm>
        </p:spPr>
        <p:txBody>
          <a:bodyPr tIns="136788"/>
          <a:lstStyle>
            <a:lvl1pPr algn="l">
              <a:buNone/>
              <a:defRPr sz="8774" b="0" cap="none" spc="-348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11/2/2025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73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918"/>
            <a:ext cx="21059775" cy="16802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71" y="3253299"/>
            <a:ext cx="10334890" cy="8316457"/>
          </a:xfrm>
        </p:spPr>
        <p:txBody>
          <a:bodyPr/>
          <a:lstStyle>
            <a:lvl1pPr>
              <a:defRPr sz="6499"/>
            </a:lvl1pPr>
            <a:lvl2pPr>
              <a:defRPr sz="5633"/>
            </a:lvl2pPr>
            <a:lvl3pPr>
              <a:defRPr sz="4658"/>
            </a:lvl3pPr>
            <a:lvl4pPr>
              <a:defRPr sz="4116"/>
            </a:lvl4pPr>
            <a:lvl5pPr>
              <a:defRPr sz="4116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7" y="3253299"/>
            <a:ext cx="10334890" cy="8316457"/>
          </a:xfrm>
        </p:spPr>
        <p:txBody>
          <a:bodyPr/>
          <a:lstStyle>
            <a:lvl1pPr>
              <a:defRPr sz="6499"/>
            </a:lvl1pPr>
            <a:lvl2pPr>
              <a:defRPr sz="5633"/>
            </a:lvl2pPr>
            <a:lvl3pPr>
              <a:defRPr sz="4658"/>
            </a:lvl3pPr>
            <a:lvl4pPr>
              <a:defRPr sz="4116"/>
            </a:lvl4pPr>
            <a:lvl5pPr>
              <a:defRPr sz="4116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11/2/2025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69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8012"/>
            <a:ext cx="22692882" cy="163061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411"/>
            <a:ext cx="117811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6" y="1251411"/>
            <a:ext cx="69063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411"/>
            <a:ext cx="24374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" y="1251411"/>
            <a:ext cx="24374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411"/>
            <a:ext cx="73124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6" y="1251411"/>
            <a:ext cx="73124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6" y="1251411"/>
            <a:ext cx="24374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60" y="1251411"/>
            <a:ext cx="20311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5" y="1251411"/>
            <a:ext cx="9343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8" y="940918"/>
            <a:ext cx="19889789" cy="1680210"/>
          </a:xfrm>
        </p:spPr>
        <p:txBody>
          <a:bodyPr/>
          <a:lstStyle>
            <a:lvl1pPr>
              <a:defRPr sz="9207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5418"/>
            <a:ext cx="10338954" cy="1175562"/>
          </a:xfrm>
        </p:spPr>
        <p:txBody>
          <a:bodyPr anchor="ctr"/>
          <a:lstStyle>
            <a:lvl1pPr marL="169336" indent="0" algn="l">
              <a:buNone/>
              <a:defRPr sz="5633" b="1">
                <a:solidFill>
                  <a:schemeClr val="accent2"/>
                </a:solidFill>
              </a:defRPr>
            </a:lvl1pPr>
            <a:lvl2pPr>
              <a:buNone/>
              <a:defRPr sz="4658" b="1"/>
            </a:lvl2pPr>
            <a:lvl3pPr>
              <a:buNone/>
              <a:defRPr sz="4116" b="1"/>
            </a:lvl3pPr>
            <a:lvl4pPr>
              <a:buNone/>
              <a:defRPr sz="3683" b="1"/>
            </a:lvl4pPr>
            <a:lvl5pPr>
              <a:buNone/>
              <a:defRPr sz="3683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5418"/>
            <a:ext cx="10343014" cy="1175562"/>
          </a:xfrm>
        </p:spPr>
        <p:txBody>
          <a:bodyPr anchor="ctr"/>
          <a:lstStyle>
            <a:lvl1pPr marL="169336" indent="0">
              <a:buNone/>
              <a:defRPr sz="5633" b="1">
                <a:solidFill>
                  <a:schemeClr val="accent2"/>
                </a:solidFill>
              </a:defRPr>
            </a:lvl1pPr>
            <a:lvl2pPr>
              <a:buNone/>
              <a:defRPr sz="4658" b="1"/>
            </a:lvl2pPr>
            <a:lvl3pPr>
              <a:buNone/>
              <a:defRPr sz="4116" b="1"/>
            </a:lvl3pPr>
            <a:lvl4pPr>
              <a:buNone/>
              <a:defRPr sz="3683" b="1"/>
            </a:lvl4pPr>
            <a:lvl5pPr>
              <a:buNone/>
              <a:defRPr sz="3683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8483"/>
            <a:ext cx="10338954" cy="7275309"/>
          </a:xfrm>
        </p:spPr>
        <p:txBody>
          <a:bodyPr/>
          <a:lstStyle>
            <a:lvl1pPr>
              <a:defRPr sz="5633"/>
            </a:lvl1pPr>
            <a:lvl2pPr>
              <a:defRPr sz="4658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8483"/>
            <a:ext cx="10343014" cy="7275309"/>
          </a:xfrm>
        </p:spPr>
        <p:txBody>
          <a:bodyPr/>
          <a:lstStyle>
            <a:lvl1pPr>
              <a:defRPr sz="5633"/>
            </a:lvl1pPr>
            <a:lvl2pPr>
              <a:defRPr sz="4658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11/2/2025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918"/>
            <a:ext cx="19889789" cy="1680210"/>
          </a:xfrm>
        </p:spPr>
        <p:txBody>
          <a:bodyPr/>
          <a:lstStyle>
            <a:lvl1pPr>
              <a:defRPr sz="9207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11/2/2025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538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11/2/2025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259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3" y="501730"/>
            <a:ext cx="21059775" cy="2135267"/>
          </a:xfrm>
        </p:spPr>
        <p:txBody>
          <a:bodyPr anchor="ctr"/>
          <a:lstStyle>
            <a:lvl1pPr algn="l">
              <a:buNone/>
              <a:defRPr sz="8341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998"/>
            <a:ext cx="6434931" cy="8401050"/>
          </a:xfrm>
        </p:spPr>
        <p:txBody>
          <a:bodyPr/>
          <a:lstStyle>
            <a:lvl1pPr marL="127001" indent="0">
              <a:buNone/>
              <a:defRPr sz="4116"/>
            </a:lvl1pPr>
            <a:lvl2pPr>
              <a:buNone/>
              <a:defRPr sz="2708"/>
            </a:lvl2pPr>
            <a:lvl3pPr>
              <a:buNone/>
              <a:defRPr sz="2275"/>
            </a:lvl3pPr>
            <a:lvl4pPr>
              <a:buNone/>
              <a:defRPr sz="2058"/>
            </a:lvl4pPr>
            <a:lvl5pPr>
              <a:buNone/>
              <a:defRPr sz="205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998"/>
            <a:ext cx="14039850" cy="8401050"/>
          </a:xfrm>
        </p:spPr>
        <p:txBody>
          <a:bodyPr/>
          <a:lstStyle>
            <a:lvl1pPr>
              <a:defRPr sz="7474"/>
            </a:lvl1pPr>
            <a:lvl2pPr>
              <a:defRPr sz="6499"/>
            </a:lvl2pPr>
            <a:lvl3pPr>
              <a:defRPr sz="5633"/>
            </a:lvl3pPr>
            <a:lvl4pPr>
              <a:defRPr sz="4658"/>
            </a:lvl4pPr>
            <a:lvl5pPr>
              <a:defRPr sz="4658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11/2/2025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89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2"/>
            <a:ext cx="22461324" cy="3450849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6" y="3462517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54" y="2193892"/>
            <a:ext cx="24211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51" y="2473927"/>
            <a:ext cx="24211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71" y="2663535"/>
            <a:ext cx="24211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803"/>
            <a:ext cx="17549814" cy="1289463"/>
          </a:xfrm>
        </p:spPr>
        <p:txBody>
          <a:bodyPr anchor="b"/>
          <a:lstStyle>
            <a:lvl1pPr algn="l">
              <a:buNone/>
              <a:defRPr sz="4874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3" y="3479825"/>
            <a:ext cx="22463760" cy="911426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474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389"/>
            <a:ext cx="17549814" cy="1260158"/>
          </a:xfrm>
        </p:spPr>
        <p:txBody>
          <a:bodyPr/>
          <a:lstStyle>
            <a:lvl1pPr marL="63502" indent="0">
              <a:spcBef>
                <a:spcPts val="0"/>
              </a:spcBef>
              <a:buNone/>
              <a:defRPr sz="3250">
                <a:solidFill>
                  <a:srgbClr val="FFFFFF"/>
                </a:solidFill>
              </a:defRPr>
            </a:lvl1pPr>
            <a:lvl2pPr>
              <a:defRPr sz="2708"/>
            </a:lvl2pPr>
            <a:lvl3pPr>
              <a:defRPr sz="2275"/>
            </a:lvl3pPr>
            <a:lvl4pPr>
              <a:defRPr sz="2058"/>
            </a:lvl4pPr>
            <a:lvl5pPr>
              <a:defRPr sz="205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99"/>
            <a:ext cx="5459942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11/2/2025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7" y="102099"/>
            <a:ext cx="14234848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99"/>
            <a:ext cx="1169989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62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11/2/2025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6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4653"/>
            <a:ext cx="5069946" cy="1075217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5" y="504653"/>
            <a:ext cx="15014840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11/2/2025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2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4" y="8821105"/>
            <a:ext cx="14039850" cy="1041381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4" y="1125976"/>
            <a:ext cx="14039850" cy="7560945"/>
          </a:xfrm>
        </p:spPr>
        <p:txBody>
          <a:bodyPr/>
          <a:lstStyle>
            <a:lvl1pPr marL="0" indent="0">
              <a:buNone/>
              <a:defRPr sz="7366"/>
            </a:lvl1pPr>
            <a:lvl2pPr marL="1058453" indent="0">
              <a:buNone/>
              <a:defRPr sz="6499"/>
            </a:lvl2pPr>
            <a:lvl3pPr marL="2116905" indent="0">
              <a:buNone/>
              <a:defRPr sz="5524"/>
            </a:lvl3pPr>
            <a:lvl4pPr marL="3175359" indent="0">
              <a:buNone/>
              <a:defRPr sz="4658"/>
            </a:lvl4pPr>
            <a:lvl5pPr marL="4233811" indent="0">
              <a:buNone/>
              <a:defRPr sz="4658"/>
            </a:lvl5pPr>
            <a:lvl6pPr marL="5292263" indent="0">
              <a:buNone/>
              <a:defRPr sz="4658"/>
            </a:lvl6pPr>
            <a:lvl7pPr marL="6350716" indent="0">
              <a:buNone/>
              <a:defRPr sz="4658"/>
            </a:lvl7pPr>
            <a:lvl8pPr marL="7409169" indent="0">
              <a:buNone/>
              <a:defRPr sz="4658"/>
            </a:lvl8pPr>
            <a:lvl9pPr marL="8467622" indent="0">
              <a:buNone/>
              <a:defRPr sz="4658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4" y="9862484"/>
            <a:ext cx="14039850" cy="1478934"/>
          </a:xfrm>
        </p:spPr>
        <p:txBody>
          <a:bodyPr/>
          <a:lstStyle>
            <a:lvl1pPr marL="0" indent="0">
              <a:buNone/>
              <a:defRPr sz="3250"/>
            </a:lvl1pPr>
            <a:lvl2pPr marL="1058453" indent="0">
              <a:buNone/>
              <a:defRPr sz="2816"/>
            </a:lvl2pPr>
            <a:lvl3pPr marL="2116905" indent="0">
              <a:buNone/>
              <a:defRPr sz="2275"/>
            </a:lvl3pPr>
            <a:lvl4pPr marL="3175359" indent="0">
              <a:buNone/>
              <a:defRPr sz="2058"/>
            </a:lvl4pPr>
            <a:lvl5pPr marL="4233811" indent="0">
              <a:buNone/>
              <a:defRPr sz="2058"/>
            </a:lvl5pPr>
            <a:lvl6pPr marL="5292263" indent="0">
              <a:buNone/>
              <a:defRPr sz="2058"/>
            </a:lvl6pPr>
            <a:lvl7pPr marL="6350716" indent="0">
              <a:buNone/>
              <a:defRPr sz="2058"/>
            </a:lvl7pPr>
            <a:lvl8pPr marL="7409169" indent="0">
              <a:buNone/>
              <a:defRPr sz="2058"/>
            </a:lvl8pPr>
            <a:lvl9pPr marL="8467622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3877B-3CEE-448F-9629-9FB7848EF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9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649"/>
            <a:ext cx="210597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31" tIns="97716" rIns="195431" bIns="97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40370"/>
            <a:ext cx="21059775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31" tIns="97716" rIns="195431" bIns="97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31" tIns="97716" rIns="195431" bIns="97716" numCol="1" anchor="t" anchorCtr="0" compatLnSpc="1">
            <a:prstTxWarp prst="textNoShape">
              <a:avLst/>
            </a:prstTxWarp>
          </a:bodyPr>
          <a:lstStyle>
            <a:lvl1pPr>
              <a:defRPr sz="32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7" y="11475603"/>
            <a:ext cx="7409921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31" tIns="97716" rIns="195431" bIns="97716" numCol="1" anchor="t" anchorCtr="0" compatLnSpc="1">
            <a:prstTxWarp prst="textNoShape">
              <a:avLst/>
            </a:prstTxWarp>
          </a:bodyPr>
          <a:lstStyle>
            <a:lvl1pPr algn="ctr">
              <a:defRPr sz="32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31" tIns="97716" rIns="195431" bIns="97716" numCol="1" anchor="t" anchorCtr="0" compatLnSpc="1">
            <a:prstTxWarp prst="textNoShape">
              <a:avLst/>
            </a:prstTxWarp>
          </a:bodyPr>
          <a:lstStyle>
            <a:lvl1pPr algn="r">
              <a:defRPr sz="3250"/>
            </a:lvl1pPr>
          </a:lstStyle>
          <a:p>
            <a:pPr>
              <a:defRPr/>
            </a:pPr>
            <a:fld id="{476EA2A3-1BD2-435C-9C38-D50B3786E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5pPr>
      <a:lvl6pPr marL="1058453" algn="ctr" rtl="0" eaLnBrk="1" fontAlgn="base" hangingPunct="1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6pPr>
      <a:lvl7pPr marL="2116905" algn="ctr" rtl="0" eaLnBrk="1" fontAlgn="base" hangingPunct="1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7pPr>
      <a:lvl8pPr marL="3175359" algn="ctr" rtl="0" eaLnBrk="1" fontAlgn="base" hangingPunct="1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8pPr>
      <a:lvl9pPr marL="4233811" algn="ctr" rtl="0" eaLnBrk="1" fontAlgn="base" hangingPunct="1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9pPr>
    </p:titleStyle>
    <p:bodyStyle>
      <a:lvl1pPr marL="793840" indent="-793840" algn="l" rtl="0" eaLnBrk="0" fontAlgn="base" hangingPunct="0">
        <a:spcBef>
          <a:spcPct val="20000"/>
        </a:spcBef>
        <a:spcAft>
          <a:spcPct val="0"/>
        </a:spcAft>
        <a:buChar char="•"/>
        <a:defRPr sz="7366">
          <a:solidFill>
            <a:schemeClr val="tx1"/>
          </a:solidFill>
          <a:latin typeface="+mn-lt"/>
          <a:ea typeface="+mn-ea"/>
          <a:cs typeface="+mn-cs"/>
        </a:defRPr>
      </a:lvl1pPr>
      <a:lvl2pPr marL="1719986" indent="-661533" algn="l" rtl="0" eaLnBrk="0" fontAlgn="base" hangingPunct="0">
        <a:spcBef>
          <a:spcPct val="20000"/>
        </a:spcBef>
        <a:spcAft>
          <a:spcPct val="0"/>
        </a:spcAft>
        <a:buChar char="–"/>
        <a:defRPr sz="6499">
          <a:solidFill>
            <a:schemeClr val="tx1"/>
          </a:solidFill>
          <a:latin typeface="+mn-lt"/>
        </a:defRPr>
      </a:lvl2pPr>
      <a:lvl3pPr marL="2646133" indent="-529227" algn="l" rtl="0" eaLnBrk="0" fontAlgn="base" hangingPunct="0">
        <a:spcBef>
          <a:spcPct val="20000"/>
        </a:spcBef>
        <a:spcAft>
          <a:spcPct val="0"/>
        </a:spcAft>
        <a:buChar char="•"/>
        <a:defRPr sz="5524">
          <a:solidFill>
            <a:schemeClr val="tx1"/>
          </a:solidFill>
          <a:latin typeface="+mn-lt"/>
        </a:defRPr>
      </a:lvl3pPr>
      <a:lvl4pPr marL="3704584" indent="-529227" algn="l" rtl="0" eaLnBrk="0" fontAlgn="base" hangingPunct="0">
        <a:spcBef>
          <a:spcPct val="20000"/>
        </a:spcBef>
        <a:spcAft>
          <a:spcPct val="0"/>
        </a:spcAft>
        <a:buChar char="–"/>
        <a:defRPr sz="4658">
          <a:solidFill>
            <a:schemeClr val="tx1"/>
          </a:solidFill>
          <a:latin typeface="+mn-lt"/>
        </a:defRPr>
      </a:lvl4pPr>
      <a:lvl5pPr marL="4763037" indent="-529227" algn="l" rtl="0" eaLnBrk="0" fontAlgn="base" hangingPunct="0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5pPr>
      <a:lvl6pPr marL="5821491" indent="-529227" algn="l" rtl="0" eaLnBrk="1" fontAlgn="base" hangingPunct="1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6pPr>
      <a:lvl7pPr marL="6879944" indent="-529227" algn="l" rtl="0" eaLnBrk="1" fontAlgn="base" hangingPunct="1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7pPr>
      <a:lvl8pPr marL="7938396" indent="-529227" algn="l" rtl="0" eaLnBrk="1" fontAlgn="base" hangingPunct="1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8pPr>
      <a:lvl9pPr marL="8996849" indent="-529227" algn="l" rtl="0" eaLnBrk="1" fontAlgn="base" hangingPunct="1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1pPr>
      <a:lvl2pPr marL="1058453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2116905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3pPr>
      <a:lvl4pPr marL="3175359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4pPr>
      <a:lvl5pPr marL="4233811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5pPr>
      <a:lvl6pPr marL="5292263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6pPr>
      <a:lvl7pPr marL="6350716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7pPr>
      <a:lvl8pPr marL="7409169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8pPr>
      <a:lvl9pPr marL="8467622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649"/>
            <a:ext cx="210597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31" tIns="97716" rIns="195431" bIns="97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40370"/>
            <a:ext cx="21059775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31" tIns="97716" rIns="195431" bIns="97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31" tIns="97716" rIns="195431" bIns="97716" numCol="1" anchor="t" anchorCtr="0" compatLnSpc="1">
            <a:prstTxWarp prst="textNoShape">
              <a:avLst/>
            </a:prstTxWarp>
          </a:bodyPr>
          <a:lstStyle>
            <a:lvl1pPr>
              <a:defRPr sz="32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7" y="11475603"/>
            <a:ext cx="7409921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31" tIns="97716" rIns="195431" bIns="97716" numCol="1" anchor="t" anchorCtr="0" compatLnSpc="1">
            <a:prstTxWarp prst="textNoShape">
              <a:avLst/>
            </a:prstTxWarp>
          </a:bodyPr>
          <a:lstStyle>
            <a:lvl1pPr algn="ctr">
              <a:defRPr sz="32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31" tIns="97716" rIns="195431" bIns="97716" numCol="1" anchor="t" anchorCtr="0" compatLnSpc="1">
            <a:prstTxWarp prst="textNoShape">
              <a:avLst/>
            </a:prstTxWarp>
          </a:bodyPr>
          <a:lstStyle>
            <a:lvl1pPr algn="r">
              <a:defRPr sz="32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42C6A26-5BBA-4603-9419-F5481ABEC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5pPr>
      <a:lvl6pPr marL="1058453" algn="ctr" rtl="0" eaLnBrk="1" fontAlgn="base" hangingPunct="1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6pPr>
      <a:lvl7pPr marL="2116905" algn="ctr" rtl="0" eaLnBrk="1" fontAlgn="base" hangingPunct="1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7pPr>
      <a:lvl8pPr marL="3175359" algn="ctr" rtl="0" eaLnBrk="1" fontAlgn="base" hangingPunct="1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8pPr>
      <a:lvl9pPr marL="4233811" algn="ctr" rtl="0" eaLnBrk="1" fontAlgn="base" hangingPunct="1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9pPr>
    </p:titleStyle>
    <p:bodyStyle>
      <a:lvl1pPr marL="793840" indent="-793840" algn="l" rtl="0" eaLnBrk="0" fontAlgn="base" hangingPunct="0">
        <a:spcBef>
          <a:spcPct val="20000"/>
        </a:spcBef>
        <a:spcAft>
          <a:spcPct val="0"/>
        </a:spcAft>
        <a:buChar char="•"/>
        <a:defRPr sz="7366">
          <a:solidFill>
            <a:schemeClr val="tx1"/>
          </a:solidFill>
          <a:latin typeface="+mn-lt"/>
          <a:ea typeface="+mn-ea"/>
          <a:cs typeface="+mn-cs"/>
        </a:defRPr>
      </a:lvl1pPr>
      <a:lvl2pPr marL="1719986" indent="-661533" algn="l" rtl="0" eaLnBrk="0" fontAlgn="base" hangingPunct="0">
        <a:spcBef>
          <a:spcPct val="20000"/>
        </a:spcBef>
        <a:spcAft>
          <a:spcPct val="0"/>
        </a:spcAft>
        <a:buChar char="–"/>
        <a:defRPr sz="6499">
          <a:solidFill>
            <a:schemeClr val="tx1"/>
          </a:solidFill>
          <a:latin typeface="+mn-lt"/>
        </a:defRPr>
      </a:lvl2pPr>
      <a:lvl3pPr marL="2646133" indent="-529227" algn="l" rtl="0" eaLnBrk="0" fontAlgn="base" hangingPunct="0">
        <a:spcBef>
          <a:spcPct val="20000"/>
        </a:spcBef>
        <a:spcAft>
          <a:spcPct val="0"/>
        </a:spcAft>
        <a:buChar char="•"/>
        <a:defRPr sz="5524">
          <a:solidFill>
            <a:schemeClr val="tx1"/>
          </a:solidFill>
          <a:latin typeface="+mn-lt"/>
        </a:defRPr>
      </a:lvl3pPr>
      <a:lvl4pPr marL="3704584" indent="-529227" algn="l" rtl="0" eaLnBrk="0" fontAlgn="base" hangingPunct="0">
        <a:spcBef>
          <a:spcPct val="20000"/>
        </a:spcBef>
        <a:spcAft>
          <a:spcPct val="0"/>
        </a:spcAft>
        <a:buChar char="–"/>
        <a:defRPr sz="4658">
          <a:solidFill>
            <a:schemeClr val="tx1"/>
          </a:solidFill>
          <a:latin typeface="+mn-lt"/>
        </a:defRPr>
      </a:lvl4pPr>
      <a:lvl5pPr marL="4763037" indent="-529227" algn="l" rtl="0" eaLnBrk="0" fontAlgn="base" hangingPunct="0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5pPr>
      <a:lvl6pPr marL="5821491" indent="-529227" algn="l" rtl="0" eaLnBrk="1" fontAlgn="base" hangingPunct="1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6pPr>
      <a:lvl7pPr marL="6879944" indent="-529227" algn="l" rtl="0" eaLnBrk="1" fontAlgn="base" hangingPunct="1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7pPr>
      <a:lvl8pPr marL="7938396" indent="-529227" algn="l" rtl="0" eaLnBrk="1" fontAlgn="base" hangingPunct="1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8pPr>
      <a:lvl9pPr marL="8996849" indent="-529227" algn="l" rtl="0" eaLnBrk="1" fontAlgn="base" hangingPunct="1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1pPr>
      <a:lvl2pPr marL="1058453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2116905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3pPr>
      <a:lvl4pPr marL="3175359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4pPr>
      <a:lvl5pPr marL="4233811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5pPr>
      <a:lvl6pPr marL="5292263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6pPr>
      <a:lvl7pPr marL="6350716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7pPr>
      <a:lvl8pPr marL="7409169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8pPr>
      <a:lvl9pPr marL="8467622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649"/>
            <a:ext cx="210597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31" tIns="97716" rIns="195431" bIns="97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40370"/>
            <a:ext cx="21059775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31" tIns="97716" rIns="195431" bIns="97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31" tIns="97716" rIns="195431" bIns="97716" numCol="1" anchor="t" anchorCtr="0" compatLnSpc="1">
            <a:prstTxWarp prst="textNoShape">
              <a:avLst/>
            </a:prstTxWarp>
          </a:bodyPr>
          <a:lstStyle>
            <a:lvl1pPr>
              <a:defRPr sz="32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7" y="11475603"/>
            <a:ext cx="7409921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31" tIns="97716" rIns="195431" bIns="97716" numCol="1" anchor="t" anchorCtr="0" compatLnSpc="1">
            <a:prstTxWarp prst="textNoShape">
              <a:avLst/>
            </a:prstTxWarp>
          </a:bodyPr>
          <a:lstStyle>
            <a:lvl1pPr algn="ctr">
              <a:defRPr sz="32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31" tIns="97716" rIns="195431" bIns="97716" numCol="1" anchor="t" anchorCtr="0" compatLnSpc="1">
            <a:prstTxWarp prst="textNoShape">
              <a:avLst/>
            </a:prstTxWarp>
          </a:bodyPr>
          <a:lstStyle>
            <a:lvl1pPr algn="r">
              <a:defRPr sz="32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FDF770-363E-47CD-B2D3-F93B14298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5pPr>
      <a:lvl6pPr marL="1058453" algn="ctr" rtl="0" eaLnBrk="1" fontAlgn="base" hangingPunct="1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6pPr>
      <a:lvl7pPr marL="2116905" algn="ctr" rtl="0" eaLnBrk="1" fontAlgn="base" hangingPunct="1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7pPr>
      <a:lvl8pPr marL="3175359" algn="ctr" rtl="0" eaLnBrk="1" fontAlgn="base" hangingPunct="1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8pPr>
      <a:lvl9pPr marL="4233811" algn="ctr" rtl="0" eaLnBrk="1" fontAlgn="base" hangingPunct="1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9pPr>
    </p:titleStyle>
    <p:bodyStyle>
      <a:lvl1pPr marL="793840" indent="-793840" algn="l" rtl="0" eaLnBrk="0" fontAlgn="base" hangingPunct="0">
        <a:spcBef>
          <a:spcPct val="20000"/>
        </a:spcBef>
        <a:spcAft>
          <a:spcPct val="0"/>
        </a:spcAft>
        <a:buChar char="•"/>
        <a:defRPr sz="7366">
          <a:solidFill>
            <a:schemeClr val="tx1"/>
          </a:solidFill>
          <a:latin typeface="+mn-lt"/>
          <a:ea typeface="+mn-ea"/>
          <a:cs typeface="+mn-cs"/>
        </a:defRPr>
      </a:lvl1pPr>
      <a:lvl2pPr marL="1719986" indent="-661533" algn="l" rtl="0" eaLnBrk="0" fontAlgn="base" hangingPunct="0">
        <a:spcBef>
          <a:spcPct val="20000"/>
        </a:spcBef>
        <a:spcAft>
          <a:spcPct val="0"/>
        </a:spcAft>
        <a:buChar char="–"/>
        <a:defRPr sz="6499">
          <a:solidFill>
            <a:schemeClr val="tx1"/>
          </a:solidFill>
          <a:latin typeface="+mn-lt"/>
        </a:defRPr>
      </a:lvl2pPr>
      <a:lvl3pPr marL="2646133" indent="-529227" algn="l" rtl="0" eaLnBrk="0" fontAlgn="base" hangingPunct="0">
        <a:spcBef>
          <a:spcPct val="20000"/>
        </a:spcBef>
        <a:spcAft>
          <a:spcPct val="0"/>
        </a:spcAft>
        <a:buChar char="•"/>
        <a:defRPr sz="5524">
          <a:solidFill>
            <a:schemeClr val="tx1"/>
          </a:solidFill>
          <a:latin typeface="+mn-lt"/>
        </a:defRPr>
      </a:lvl3pPr>
      <a:lvl4pPr marL="3704584" indent="-529227" algn="l" rtl="0" eaLnBrk="0" fontAlgn="base" hangingPunct="0">
        <a:spcBef>
          <a:spcPct val="20000"/>
        </a:spcBef>
        <a:spcAft>
          <a:spcPct val="0"/>
        </a:spcAft>
        <a:buChar char="–"/>
        <a:defRPr sz="4658">
          <a:solidFill>
            <a:schemeClr val="tx1"/>
          </a:solidFill>
          <a:latin typeface="+mn-lt"/>
        </a:defRPr>
      </a:lvl4pPr>
      <a:lvl5pPr marL="4763037" indent="-529227" algn="l" rtl="0" eaLnBrk="0" fontAlgn="base" hangingPunct="0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5pPr>
      <a:lvl6pPr marL="5821491" indent="-529227" algn="l" rtl="0" eaLnBrk="1" fontAlgn="base" hangingPunct="1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6pPr>
      <a:lvl7pPr marL="6879944" indent="-529227" algn="l" rtl="0" eaLnBrk="1" fontAlgn="base" hangingPunct="1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7pPr>
      <a:lvl8pPr marL="7938396" indent="-529227" algn="l" rtl="0" eaLnBrk="1" fontAlgn="base" hangingPunct="1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8pPr>
      <a:lvl9pPr marL="8996849" indent="-529227" algn="l" rtl="0" eaLnBrk="1" fontAlgn="base" hangingPunct="1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1pPr>
      <a:lvl2pPr marL="1058453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2116905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3pPr>
      <a:lvl4pPr marL="3175359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4pPr>
      <a:lvl5pPr marL="4233811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5pPr>
      <a:lvl6pPr marL="5292263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6pPr>
      <a:lvl7pPr marL="6350716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7pPr>
      <a:lvl8pPr marL="7409169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8pPr>
      <a:lvl9pPr marL="8467622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649"/>
            <a:ext cx="210597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31" tIns="97716" rIns="195431" bIns="97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40370"/>
            <a:ext cx="21059775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31" tIns="97716" rIns="195431" bIns="97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31" tIns="97716" rIns="195431" bIns="97716" numCol="1" anchor="t" anchorCtr="0" compatLnSpc="1">
            <a:prstTxWarp prst="textNoShape">
              <a:avLst/>
            </a:prstTxWarp>
          </a:bodyPr>
          <a:lstStyle>
            <a:lvl1pPr>
              <a:defRPr sz="32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7" y="11475603"/>
            <a:ext cx="7409921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31" tIns="97716" rIns="195431" bIns="97716" numCol="1" anchor="t" anchorCtr="0" compatLnSpc="1">
            <a:prstTxWarp prst="textNoShape">
              <a:avLst/>
            </a:prstTxWarp>
          </a:bodyPr>
          <a:lstStyle>
            <a:lvl1pPr algn="ctr">
              <a:defRPr sz="32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31" tIns="97716" rIns="195431" bIns="97716" numCol="1" anchor="t" anchorCtr="0" compatLnSpc="1">
            <a:prstTxWarp prst="textNoShape">
              <a:avLst/>
            </a:prstTxWarp>
          </a:bodyPr>
          <a:lstStyle>
            <a:lvl1pPr algn="r">
              <a:defRPr sz="32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C03463B-9859-498A-8B77-795219672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5pPr>
      <a:lvl6pPr marL="1058453" algn="ctr" rtl="0" eaLnBrk="1" fontAlgn="base" hangingPunct="1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6pPr>
      <a:lvl7pPr marL="2116905" algn="ctr" rtl="0" eaLnBrk="1" fontAlgn="base" hangingPunct="1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7pPr>
      <a:lvl8pPr marL="3175359" algn="ctr" rtl="0" eaLnBrk="1" fontAlgn="base" hangingPunct="1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8pPr>
      <a:lvl9pPr marL="4233811" algn="ctr" rtl="0" eaLnBrk="1" fontAlgn="base" hangingPunct="1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9pPr>
    </p:titleStyle>
    <p:bodyStyle>
      <a:lvl1pPr marL="793840" indent="-793840" algn="l" rtl="0" eaLnBrk="0" fontAlgn="base" hangingPunct="0">
        <a:spcBef>
          <a:spcPct val="20000"/>
        </a:spcBef>
        <a:spcAft>
          <a:spcPct val="0"/>
        </a:spcAft>
        <a:buChar char="•"/>
        <a:defRPr sz="7366">
          <a:solidFill>
            <a:schemeClr val="tx1"/>
          </a:solidFill>
          <a:latin typeface="+mn-lt"/>
          <a:ea typeface="+mn-ea"/>
          <a:cs typeface="+mn-cs"/>
        </a:defRPr>
      </a:lvl1pPr>
      <a:lvl2pPr marL="1719986" indent="-661533" algn="l" rtl="0" eaLnBrk="0" fontAlgn="base" hangingPunct="0">
        <a:spcBef>
          <a:spcPct val="20000"/>
        </a:spcBef>
        <a:spcAft>
          <a:spcPct val="0"/>
        </a:spcAft>
        <a:buChar char="–"/>
        <a:defRPr sz="6499">
          <a:solidFill>
            <a:schemeClr val="tx1"/>
          </a:solidFill>
          <a:latin typeface="+mn-lt"/>
        </a:defRPr>
      </a:lvl2pPr>
      <a:lvl3pPr marL="2646133" indent="-529227" algn="l" rtl="0" eaLnBrk="0" fontAlgn="base" hangingPunct="0">
        <a:spcBef>
          <a:spcPct val="20000"/>
        </a:spcBef>
        <a:spcAft>
          <a:spcPct val="0"/>
        </a:spcAft>
        <a:buChar char="•"/>
        <a:defRPr sz="5524">
          <a:solidFill>
            <a:schemeClr val="tx1"/>
          </a:solidFill>
          <a:latin typeface="+mn-lt"/>
        </a:defRPr>
      </a:lvl3pPr>
      <a:lvl4pPr marL="3704584" indent="-529227" algn="l" rtl="0" eaLnBrk="0" fontAlgn="base" hangingPunct="0">
        <a:spcBef>
          <a:spcPct val="20000"/>
        </a:spcBef>
        <a:spcAft>
          <a:spcPct val="0"/>
        </a:spcAft>
        <a:buChar char="–"/>
        <a:defRPr sz="4658">
          <a:solidFill>
            <a:schemeClr val="tx1"/>
          </a:solidFill>
          <a:latin typeface="+mn-lt"/>
        </a:defRPr>
      </a:lvl4pPr>
      <a:lvl5pPr marL="4763037" indent="-529227" algn="l" rtl="0" eaLnBrk="0" fontAlgn="base" hangingPunct="0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5pPr>
      <a:lvl6pPr marL="5821491" indent="-529227" algn="l" rtl="0" eaLnBrk="1" fontAlgn="base" hangingPunct="1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6pPr>
      <a:lvl7pPr marL="6879944" indent="-529227" algn="l" rtl="0" eaLnBrk="1" fontAlgn="base" hangingPunct="1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7pPr>
      <a:lvl8pPr marL="7938396" indent="-529227" algn="l" rtl="0" eaLnBrk="1" fontAlgn="base" hangingPunct="1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8pPr>
      <a:lvl9pPr marL="8996849" indent="-529227" algn="l" rtl="0" eaLnBrk="1" fontAlgn="base" hangingPunct="1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1pPr>
      <a:lvl2pPr marL="1058453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2116905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3pPr>
      <a:lvl4pPr marL="3175359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4pPr>
      <a:lvl5pPr marL="4233811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5pPr>
      <a:lvl6pPr marL="5292263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6pPr>
      <a:lvl7pPr marL="6350716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7pPr>
      <a:lvl8pPr marL="7409169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8pPr>
      <a:lvl9pPr marL="8467622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649"/>
            <a:ext cx="210597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31" tIns="97716" rIns="195431" bIns="97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40370"/>
            <a:ext cx="21059775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31" tIns="97716" rIns="195431" bIns="97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31" tIns="97716" rIns="195431" bIns="97716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5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7" y="11475603"/>
            <a:ext cx="7409921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31" tIns="97716" rIns="195431" bIns="9771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5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31" tIns="97716" rIns="195431" bIns="97716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5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EDEFE9E-9D8C-41E1-AF2B-9FD14446A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5pPr>
      <a:lvl6pPr marL="1058453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6pPr>
      <a:lvl7pPr marL="2116905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7pPr>
      <a:lvl8pPr marL="3175359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8pPr>
      <a:lvl9pPr marL="4233811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9pPr>
    </p:titleStyle>
    <p:bodyStyle>
      <a:lvl1pPr marL="793840" indent="-793840" algn="l" rtl="0" eaLnBrk="0" fontAlgn="base" hangingPunct="0">
        <a:spcBef>
          <a:spcPct val="20000"/>
        </a:spcBef>
        <a:spcAft>
          <a:spcPct val="0"/>
        </a:spcAft>
        <a:buChar char="•"/>
        <a:defRPr sz="7366">
          <a:solidFill>
            <a:schemeClr val="tx1"/>
          </a:solidFill>
          <a:latin typeface="+mn-lt"/>
          <a:ea typeface="+mn-ea"/>
          <a:cs typeface="+mn-cs"/>
        </a:defRPr>
      </a:lvl1pPr>
      <a:lvl2pPr marL="1719986" indent="-661533" algn="l" rtl="0" eaLnBrk="0" fontAlgn="base" hangingPunct="0">
        <a:spcBef>
          <a:spcPct val="20000"/>
        </a:spcBef>
        <a:spcAft>
          <a:spcPct val="0"/>
        </a:spcAft>
        <a:buChar char="–"/>
        <a:defRPr sz="6499">
          <a:solidFill>
            <a:schemeClr val="tx1"/>
          </a:solidFill>
          <a:latin typeface="+mn-lt"/>
        </a:defRPr>
      </a:lvl2pPr>
      <a:lvl3pPr marL="2646133" indent="-529227" algn="l" rtl="0" eaLnBrk="0" fontAlgn="base" hangingPunct="0">
        <a:spcBef>
          <a:spcPct val="20000"/>
        </a:spcBef>
        <a:spcAft>
          <a:spcPct val="0"/>
        </a:spcAft>
        <a:buChar char="•"/>
        <a:defRPr sz="5524">
          <a:solidFill>
            <a:schemeClr val="tx1"/>
          </a:solidFill>
          <a:latin typeface="+mn-lt"/>
        </a:defRPr>
      </a:lvl3pPr>
      <a:lvl4pPr marL="3704584" indent="-529227" algn="l" rtl="0" eaLnBrk="0" fontAlgn="base" hangingPunct="0">
        <a:spcBef>
          <a:spcPct val="20000"/>
        </a:spcBef>
        <a:spcAft>
          <a:spcPct val="0"/>
        </a:spcAft>
        <a:buChar char="–"/>
        <a:defRPr sz="4658">
          <a:solidFill>
            <a:schemeClr val="tx1"/>
          </a:solidFill>
          <a:latin typeface="+mn-lt"/>
        </a:defRPr>
      </a:lvl4pPr>
      <a:lvl5pPr marL="4763037" indent="-529227" algn="l" rtl="0" eaLnBrk="0" fontAlgn="base" hangingPunct="0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5pPr>
      <a:lvl6pPr marL="5821491" indent="-529227" algn="l" rtl="0" fontAlgn="base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6pPr>
      <a:lvl7pPr marL="6879944" indent="-529227" algn="l" rtl="0" fontAlgn="base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7pPr>
      <a:lvl8pPr marL="7938396" indent="-529227" algn="l" rtl="0" fontAlgn="base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8pPr>
      <a:lvl9pPr marL="8996849" indent="-529227" algn="l" rtl="0" fontAlgn="base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1pPr>
      <a:lvl2pPr marL="1058453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2116905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3pPr>
      <a:lvl4pPr marL="3175359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4pPr>
      <a:lvl5pPr marL="4233811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5pPr>
      <a:lvl6pPr marL="5292263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6pPr>
      <a:lvl7pPr marL="6350716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7pPr>
      <a:lvl8pPr marL="7409169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8pPr>
      <a:lvl9pPr marL="8467622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649"/>
            <a:ext cx="210597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31" tIns="97716" rIns="195431" bIns="97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40370"/>
            <a:ext cx="21059775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31" tIns="97716" rIns="195431" bIns="97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31" tIns="97716" rIns="195431" bIns="97716" numCol="1" anchor="t" anchorCtr="0" compatLnSpc="1">
            <a:prstTxWarp prst="textNoShape">
              <a:avLst/>
            </a:prstTxWarp>
          </a:bodyPr>
          <a:lstStyle>
            <a:lvl1pPr>
              <a:defRPr sz="32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7" y="11475603"/>
            <a:ext cx="7409921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31" tIns="97716" rIns="195431" bIns="97716" numCol="1" anchor="t" anchorCtr="0" compatLnSpc="1">
            <a:prstTxWarp prst="textNoShape">
              <a:avLst/>
            </a:prstTxWarp>
          </a:bodyPr>
          <a:lstStyle>
            <a:lvl1pPr algn="ctr">
              <a:defRPr sz="32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31" tIns="97716" rIns="195431" bIns="97716" numCol="1" anchor="t" anchorCtr="0" compatLnSpc="1">
            <a:prstTxWarp prst="textNoShape">
              <a:avLst/>
            </a:prstTxWarp>
          </a:bodyPr>
          <a:lstStyle>
            <a:lvl1pPr algn="r">
              <a:defRPr sz="32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3893F4E-6A88-4BD0-8699-00BD4B748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5pPr>
      <a:lvl6pPr marL="1058453" algn="ctr" rtl="0" eaLnBrk="1" fontAlgn="base" hangingPunct="1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6pPr>
      <a:lvl7pPr marL="2116905" algn="ctr" rtl="0" eaLnBrk="1" fontAlgn="base" hangingPunct="1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7pPr>
      <a:lvl8pPr marL="3175359" algn="ctr" rtl="0" eaLnBrk="1" fontAlgn="base" hangingPunct="1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8pPr>
      <a:lvl9pPr marL="4233811" algn="ctr" rtl="0" eaLnBrk="1" fontAlgn="base" hangingPunct="1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9pPr>
    </p:titleStyle>
    <p:bodyStyle>
      <a:lvl1pPr marL="793840" indent="-793840" algn="l" rtl="0" eaLnBrk="0" fontAlgn="base" hangingPunct="0">
        <a:spcBef>
          <a:spcPct val="20000"/>
        </a:spcBef>
        <a:spcAft>
          <a:spcPct val="0"/>
        </a:spcAft>
        <a:buChar char="•"/>
        <a:defRPr sz="7366">
          <a:solidFill>
            <a:schemeClr val="tx1"/>
          </a:solidFill>
          <a:latin typeface="+mn-lt"/>
          <a:ea typeface="+mn-ea"/>
          <a:cs typeface="+mn-cs"/>
        </a:defRPr>
      </a:lvl1pPr>
      <a:lvl2pPr marL="1719986" indent="-661533" algn="l" rtl="0" eaLnBrk="0" fontAlgn="base" hangingPunct="0">
        <a:spcBef>
          <a:spcPct val="20000"/>
        </a:spcBef>
        <a:spcAft>
          <a:spcPct val="0"/>
        </a:spcAft>
        <a:buChar char="–"/>
        <a:defRPr sz="6499">
          <a:solidFill>
            <a:schemeClr val="tx1"/>
          </a:solidFill>
          <a:latin typeface="+mn-lt"/>
        </a:defRPr>
      </a:lvl2pPr>
      <a:lvl3pPr marL="2646133" indent="-529227" algn="l" rtl="0" eaLnBrk="0" fontAlgn="base" hangingPunct="0">
        <a:spcBef>
          <a:spcPct val="20000"/>
        </a:spcBef>
        <a:spcAft>
          <a:spcPct val="0"/>
        </a:spcAft>
        <a:buChar char="•"/>
        <a:defRPr sz="5524">
          <a:solidFill>
            <a:schemeClr val="tx1"/>
          </a:solidFill>
          <a:latin typeface="+mn-lt"/>
        </a:defRPr>
      </a:lvl3pPr>
      <a:lvl4pPr marL="3704584" indent="-529227" algn="l" rtl="0" eaLnBrk="0" fontAlgn="base" hangingPunct="0">
        <a:spcBef>
          <a:spcPct val="20000"/>
        </a:spcBef>
        <a:spcAft>
          <a:spcPct val="0"/>
        </a:spcAft>
        <a:buChar char="–"/>
        <a:defRPr sz="4658">
          <a:solidFill>
            <a:schemeClr val="tx1"/>
          </a:solidFill>
          <a:latin typeface="+mn-lt"/>
        </a:defRPr>
      </a:lvl4pPr>
      <a:lvl5pPr marL="4763037" indent="-529227" algn="l" rtl="0" eaLnBrk="0" fontAlgn="base" hangingPunct="0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5pPr>
      <a:lvl6pPr marL="5821491" indent="-529227" algn="l" rtl="0" eaLnBrk="1" fontAlgn="base" hangingPunct="1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6pPr>
      <a:lvl7pPr marL="6879944" indent="-529227" algn="l" rtl="0" eaLnBrk="1" fontAlgn="base" hangingPunct="1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7pPr>
      <a:lvl8pPr marL="7938396" indent="-529227" algn="l" rtl="0" eaLnBrk="1" fontAlgn="base" hangingPunct="1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8pPr>
      <a:lvl9pPr marL="8996849" indent="-529227" algn="l" rtl="0" eaLnBrk="1" fontAlgn="base" hangingPunct="1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1pPr>
      <a:lvl2pPr marL="1058453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2116905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3pPr>
      <a:lvl4pPr marL="3175359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4pPr>
      <a:lvl5pPr marL="4233811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5pPr>
      <a:lvl6pPr marL="5292263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6pPr>
      <a:lvl7pPr marL="6350716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7pPr>
      <a:lvl8pPr marL="7409169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8pPr>
      <a:lvl9pPr marL="8467622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9" y="504649"/>
            <a:ext cx="210597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31" tIns="97716" rIns="195431" bIns="97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9" y="2940370"/>
            <a:ext cx="21059775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31" tIns="97716" rIns="195431" bIns="97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9796"/>
            <a:ext cx="5459942" cy="670917"/>
          </a:xfrm>
          <a:prstGeom prst="rect">
            <a:avLst/>
          </a:prstGeom>
        </p:spPr>
        <p:txBody>
          <a:bodyPr vert="horz" lIns="195431" tIns="97716" rIns="195431" bIns="97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816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defRPr>
            </a:lvl1pPr>
          </a:lstStyle>
          <a:p>
            <a:pPr>
              <a:defRPr/>
            </a:pPr>
            <a:fld id="{88FADAA9-ADC1-4BE5-BA98-C79951A865B1}" type="datetimeFigureOut">
              <a:rPr lang="en-GB"/>
              <a:pPr>
                <a:defRPr/>
              </a:pPr>
              <a:t>02/11/2025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7" y="11679796"/>
            <a:ext cx="7409921" cy="670917"/>
          </a:xfrm>
          <a:prstGeom prst="rect">
            <a:avLst/>
          </a:prstGeom>
        </p:spPr>
        <p:txBody>
          <a:bodyPr vert="horz" lIns="195431" tIns="97716" rIns="195431" bIns="97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16">
                <a:solidFill>
                  <a:prstClr val="black">
                    <a:tint val="75000"/>
                  </a:prstClr>
                </a:solidFill>
                <a:effectLst/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9796"/>
            <a:ext cx="5459942" cy="670917"/>
          </a:xfrm>
          <a:prstGeom prst="rect">
            <a:avLst/>
          </a:prstGeom>
        </p:spPr>
        <p:txBody>
          <a:bodyPr vert="horz" lIns="195431" tIns="97716" rIns="195431" bIns="97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816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defRPr>
            </a:lvl1pPr>
          </a:lstStyle>
          <a:p>
            <a:pPr>
              <a:defRPr/>
            </a:pPr>
            <a:fld id="{6D8F00F8-570E-490E-841B-EBF3002F5D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018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182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10182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10182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10182">
          <a:solidFill>
            <a:schemeClr val="tx1"/>
          </a:solidFill>
          <a:latin typeface="Calibri" pitchFamily="34" charset="0"/>
        </a:defRPr>
      </a:lvl5pPr>
      <a:lvl6pPr marL="1058453" algn="ctr" rtl="0" fontAlgn="base">
        <a:spcBef>
          <a:spcPct val="0"/>
        </a:spcBef>
        <a:spcAft>
          <a:spcPct val="0"/>
        </a:spcAft>
        <a:defRPr sz="10182">
          <a:solidFill>
            <a:schemeClr val="tx1"/>
          </a:solidFill>
          <a:latin typeface="Calibri" pitchFamily="34" charset="0"/>
        </a:defRPr>
      </a:lvl6pPr>
      <a:lvl7pPr marL="2116905" algn="ctr" rtl="0" fontAlgn="base">
        <a:spcBef>
          <a:spcPct val="0"/>
        </a:spcBef>
        <a:spcAft>
          <a:spcPct val="0"/>
        </a:spcAft>
        <a:defRPr sz="10182">
          <a:solidFill>
            <a:schemeClr val="tx1"/>
          </a:solidFill>
          <a:latin typeface="Calibri" pitchFamily="34" charset="0"/>
        </a:defRPr>
      </a:lvl7pPr>
      <a:lvl8pPr marL="3175359" algn="ctr" rtl="0" fontAlgn="base">
        <a:spcBef>
          <a:spcPct val="0"/>
        </a:spcBef>
        <a:spcAft>
          <a:spcPct val="0"/>
        </a:spcAft>
        <a:defRPr sz="10182">
          <a:solidFill>
            <a:schemeClr val="tx1"/>
          </a:solidFill>
          <a:latin typeface="Calibri" pitchFamily="34" charset="0"/>
        </a:defRPr>
      </a:lvl8pPr>
      <a:lvl9pPr marL="4233811" algn="ctr" rtl="0" fontAlgn="base">
        <a:spcBef>
          <a:spcPct val="0"/>
        </a:spcBef>
        <a:spcAft>
          <a:spcPct val="0"/>
        </a:spcAft>
        <a:defRPr sz="10182">
          <a:solidFill>
            <a:schemeClr val="tx1"/>
          </a:solidFill>
          <a:latin typeface="Calibri" pitchFamily="34" charset="0"/>
        </a:defRPr>
      </a:lvl9pPr>
    </p:titleStyle>
    <p:bodyStyle>
      <a:lvl1pPr marL="793840" indent="-79384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7366" kern="1200">
          <a:solidFill>
            <a:schemeClr val="tx1"/>
          </a:solidFill>
          <a:latin typeface="+mn-lt"/>
          <a:ea typeface="+mn-ea"/>
          <a:cs typeface="+mn-cs"/>
        </a:defRPr>
      </a:lvl1pPr>
      <a:lvl2pPr marL="1719986" indent="-661533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6499" kern="1200">
          <a:solidFill>
            <a:schemeClr val="tx1"/>
          </a:solidFill>
          <a:latin typeface="+mn-lt"/>
          <a:ea typeface="+mn-ea"/>
          <a:cs typeface="+mn-cs"/>
        </a:defRPr>
      </a:lvl2pPr>
      <a:lvl3pPr marL="2646133" indent="-529227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5524" kern="1200">
          <a:solidFill>
            <a:schemeClr val="tx1"/>
          </a:solidFill>
          <a:latin typeface="+mn-lt"/>
          <a:ea typeface="+mn-ea"/>
          <a:cs typeface="+mn-cs"/>
        </a:defRPr>
      </a:lvl3pPr>
      <a:lvl4pPr marL="3704584" indent="-529227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4658" kern="1200">
          <a:solidFill>
            <a:schemeClr val="tx1"/>
          </a:solidFill>
          <a:latin typeface="+mn-lt"/>
          <a:ea typeface="+mn-ea"/>
          <a:cs typeface="+mn-cs"/>
        </a:defRPr>
      </a:lvl4pPr>
      <a:lvl5pPr marL="4763037" indent="-529227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4658" kern="1200">
          <a:solidFill>
            <a:schemeClr val="tx1"/>
          </a:solidFill>
          <a:latin typeface="+mn-lt"/>
          <a:ea typeface="+mn-ea"/>
          <a:cs typeface="+mn-cs"/>
        </a:defRPr>
      </a:lvl5pPr>
      <a:lvl6pPr marL="5821491" indent="-529227" algn="l" defTabSz="2116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58" kern="1200">
          <a:solidFill>
            <a:schemeClr val="tx1"/>
          </a:solidFill>
          <a:latin typeface="+mn-lt"/>
          <a:ea typeface="+mn-ea"/>
          <a:cs typeface="+mn-cs"/>
        </a:defRPr>
      </a:lvl6pPr>
      <a:lvl7pPr marL="6879944" indent="-529227" algn="l" defTabSz="2116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58" kern="1200">
          <a:solidFill>
            <a:schemeClr val="tx1"/>
          </a:solidFill>
          <a:latin typeface="+mn-lt"/>
          <a:ea typeface="+mn-ea"/>
          <a:cs typeface="+mn-cs"/>
        </a:defRPr>
      </a:lvl7pPr>
      <a:lvl8pPr marL="7938396" indent="-529227" algn="l" defTabSz="2116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58" kern="1200">
          <a:solidFill>
            <a:schemeClr val="tx1"/>
          </a:solidFill>
          <a:latin typeface="+mn-lt"/>
          <a:ea typeface="+mn-ea"/>
          <a:cs typeface="+mn-cs"/>
        </a:defRPr>
      </a:lvl8pPr>
      <a:lvl9pPr marL="8996849" indent="-529227" algn="l" defTabSz="2116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1pPr>
      <a:lvl2pPr marL="1058453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2116905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3pPr>
      <a:lvl4pPr marL="3175359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4pPr>
      <a:lvl5pPr marL="4233811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5pPr>
      <a:lvl6pPr marL="5292263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6pPr>
      <a:lvl7pPr marL="6350716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7pPr>
      <a:lvl8pPr marL="7409169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8pPr>
      <a:lvl9pPr marL="8467622" algn="l" defTabSz="211690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"/>
            <a:ext cx="934365" cy="12595741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60" y="9273246"/>
            <a:ext cx="186872" cy="310955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60" y="8815270"/>
            <a:ext cx="186872" cy="420052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60" y="8520652"/>
            <a:ext cx="186872" cy="253781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60" y="8345630"/>
            <a:ext cx="186872" cy="1370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3" y="1251411"/>
            <a:ext cx="117811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411"/>
            <a:ext cx="73124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411"/>
            <a:ext cx="24374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5" y="1251411"/>
            <a:ext cx="20314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1668" tIns="105834" rIns="211668" bIns="1058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202"/>
            <a:ext cx="19889789" cy="1680210"/>
          </a:xfrm>
          <a:prstGeom prst="rect">
            <a:avLst/>
          </a:prstGeom>
        </p:spPr>
        <p:txBody>
          <a:bodyPr vert="horz" lIns="195412" tIns="97706" rIns="195412" bIns="97706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743"/>
            <a:ext cx="19889789" cy="840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12" tIns="97706" rIns="195412" bIns="97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90642"/>
            <a:ext cx="5459942" cy="670917"/>
          </a:xfrm>
          <a:prstGeom prst="rect">
            <a:avLst/>
          </a:prstGeom>
        </p:spPr>
        <p:txBody>
          <a:bodyPr vert="horz" lIns="195412" tIns="97706" rIns="195412" bIns="97706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91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11/2/2025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7" y="11790642"/>
            <a:ext cx="14234848" cy="670917"/>
          </a:xfrm>
          <a:prstGeom prst="rect">
            <a:avLst/>
          </a:prstGeom>
        </p:spPr>
        <p:txBody>
          <a:bodyPr vert="horz" lIns="195412" tIns="97706" rIns="195412" bIns="97706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91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90642"/>
            <a:ext cx="1169989" cy="670917"/>
          </a:xfrm>
          <a:prstGeom prst="rect">
            <a:avLst/>
          </a:prstGeom>
        </p:spPr>
        <p:txBody>
          <a:bodyPr vert="horz" lIns="195412" tIns="97706" rIns="195412" bIns="97706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8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207" kern="1200" spc="-23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207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207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207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207">
          <a:solidFill>
            <a:srgbClr val="C1EEFF"/>
          </a:solidFill>
          <a:latin typeface="Consolas" pitchFamily="49" charset="0"/>
        </a:defRPr>
      </a:lvl5pPr>
      <a:lvl6pPr marL="1058350" algn="l" rtl="0" fontAlgn="base">
        <a:spcBef>
          <a:spcPct val="0"/>
        </a:spcBef>
        <a:spcAft>
          <a:spcPct val="0"/>
        </a:spcAft>
        <a:defRPr sz="9207">
          <a:solidFill>
            <a:srgbClr val="C1EEFF"/>
          </a:solidFill>
          <a:latin typeface="Consolas" pitchFamily="49" charset="0"/>
        </a:defRPr>
      </a:lvl6pPr>
      <a:lvl7pPr marL="2116697" algn="l" rtl="0" fontAlgn="base">
        <a:spcBef>
          <a:spcPct val="0"/>
        </a:spcBef>
        <a:spcAft>
          <a:spcPct val="0"/>
        </a:spcAft>
        <a:defRPr sz="9207">
          <a:solidFill>
            <a:srgbClr val="C1EEFF"/>
          </a:solidFill>
          <a:latin typeface="Consolas" pitchFamily="49" charset="0"/>
        </a:defRPr>
      </a:lvl7pPr>
      <a:lvl8pPr marL="3175048" algn="l" rtl="0" fontAlgn="base">
        <a:spcBef>
          <a:spcPct val="0"/>
        </a:spcBef>
        <a:spcAft>
          <a:spcPct val="0"/>
        </a:spcAft>
        <a:defRPr sz="9207">
          <a:solidFill>
            <a:srgbClr val="C1EEFF"/>
          </a:solidFill>
          <a:latin typeface="Consolas" pitchFamily="49" charset="0"/>
        </a:defRPr>
      </a:lvl8pPr>
      <a:lvl9pPr marL="4233397" algn="l" rtl="0" fontAlgn="base">
        <a:spcBef>
          <a:spcPct val="0"/>
        </a:spcBef>
        <a:spcAft>
          <a:spcPct val="0"/>
        </a:spcAft>
        <a:defRPr sz="9207">
          <a:solidFill>
            <a:srgbClr val="C1EEFF"/>
          </a:solidFill>
          <a:latin typeface="Consolas" pitchFamily="49" charset="0"/>
        </a:defRPr>
      </a:lvl9pPr>
      <a:extLst/>
    </p:titleStyle>
    <p:bodyStyle>
      <a:lvl1pPr marL="951780" indent="-793762" algn="l" rtl="0" eaLnBrk="0" fontAlgn="base" hangingPunct="0">
        <a:spcBef>
          <a:spcPts val="162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932" kern="1200">
          <a:solidFill>
            <a:schemeClr val="tx1"/>
          </a:solidFill>
          <a:latin typeface="+mn-lt"/>
          <a:ea typeface="+mn-ea"/>
          <a:cs typeface="+mn-cs"/>
        </a:defRPr>
      </a:lvl1pPr>
      <a:lvl2pPr marL="1712467" indent="-66146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6066" kern="1200">
          <a:solidFill>
            <a:schemeClr val="tx1"/>
          </a:solidFill>
          <a:latin typeface="+mn-lt"/>
          <a:ea typeface="+mn-ea"/>
          <a:cs typeface="+mn-cs"/>
        </a:defRPr>
      </a:lvl2pPr>
      <a:lvl3pPr marL="2304116" indent="-529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633" kern="1200">
          <a:solidFill>
            <a:schemeClr val="tx1"/>
          </a:solidFill>
          <a:latin typeface="+mn-lt"/>
          <a:ea typeface="+mn-ea"/>
          <a:cs typeface="+mn-cs"/>
        </a:defRPr>
      </a:lvl3pPr>
      <a:lvl4pPr marL="2917809" indent="-52917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91" kern="1200">
          <a:solidFill>
            <a:schemeClr val="tx1"/>
          </a:solidFill>
          <a:latin typeface="+mn-lt"/>
          <a:ea typeface="+mn-ea"/>
          <a:cs typeface="+mn-cs"/>
        </a:defRPr>
      </a:lvl4pPr>
      <a:lvl5pPr marL="3428612" indent="-485078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658" kern="1200">
          <a:solidFill>
            <a:schemeClr val="tx1"/>
          </a:solidFill>
          <a:latin typeface="+mn-lt"/>
          <a:ea typeface="+mn-ea"/>
          <a:cs typeface="+mn-cs"/>
        </a:defRPr>
      </a:lvl5pPr>
      <a:lvl6pPr marL="3958225" indent="-48684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116" kern="1200">
          <a:solidFill>
            <a:schemeClr val="tx1"/>
          </a:solidFill>
          <a:latin typeface="+mn-lt"/>
          <a:ea typeface="+mn-ea"/>
          <a:cs typeface="+mn-cs"/>
        </a:defRPr>
      </a:lvl6pPr>
      <a:lvl7pPr marL="4402732" indent="-423338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83" kern="1200">
          <a:solidFill>
            <a:schemeClr val="tx1"/>
          </a:solidFill>
          <a:latin typeface="+mn-lt"/>
          <a:ea typeface="+mn-ea"/>
          <a:cs typeface="+mn-cs"/>
        </a:defRPr>
      </a:lvl7pPr>
      <a:lvl8pPr marL="4847238" indent="-423338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83" kern="1200">
          <a:solidFill>
            <a:schemeClr val="tx1"/>
          </a:solidFill>
          <a:latin typeface="+mn-lt"/>
          <a:ea typeface="+mn-ea"/>
          <a:cs typeface="+mn-cs"/>
        </a:defRPr>
      </a:lvl8pPr>
      <a:lvl9pPr marL="5291745" indent="-423338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83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58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1166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1750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2333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2917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350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408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4667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9.xml"/><Relationship Id="rId1" Type="http://schemas.openxmlformats.org/officeDocument/2006/relationships/audio" Target="file:///C:\Users\user\Celtic%20Alleluia%20F.wav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9.xml"/><Relationship Id="rId1" Type="http://schemas.openxmlformats.org/officeDocument/2006/relationships/audio" Target="file:///C:\Users\user\Celtic%20Alleluia%20F.wav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658482-8D41-3F5A-8AB4-8B066AEDD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981" y="-1"/>
            <a:ext cx="10996769" cy="12601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58" y="346840"/>
            <a:ext cx="12402981" cy="2369880"/>
          </a:xfrm>
          <a:prstGeom prst="rect">
            <a:avLst/>
          </a:prstGeom>
          <a:solidFill>
            <a:schemeClr val="tx1"/>
          </a:solidFill>
          <a:effectLst>
            <a:glow rad="63500">
              <a:schemeClr val="bg1">
                <a:alpha val="40000"/>
              </a:schemeClr>
            </a:glow>
            <a:outerShdw blurRad="50800" dist="50800" dir="5400000" algn="ctr" rotWithShape="0">
              <a:schemeClr val="accent4">
                <a:lumMod val="85000"/>
                <a:lumOff val="1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Il-Pre</a:t>
            </a:r>
            <a:r>
              <a:rPr kumimoji="0" lang="mt-MT" sz="130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żentazzjoni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lta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795516-1685-3AA1-B225-8A28C50D29E6}"/>
              </a:ext>
            </a:extLst>
          </p:cNvPr>
          <p:cNvSpPr txBox="1"/>
          <p:nvPr/>
        </p:nvSpPr>
        <p:spPr>
          <a:xfrm>
            <a:off x="5257800" y="5849035"/>
            <a:ext cx="12083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lta" pitchFamily="34" charset="0"/>
                <a:ea typeface="+mn-ea"/>
                <a:cs typeface="+mn-cs"/>
              </a:rPr>
              <a:t>tal-Imqaddsa Verġni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lta" pitchFamily="34" charset="0"/>
                <a:ea typeface="+mn-ea"/>
                <a:cs typeface="+mn-cs"/>
              </a:rPr>
              <a:t>Marija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00ACB8-7111-C925-2196-261352B60014}"/>
              </a:ext>
            </a:extLst>
          </p:cNvPr>
          <p:cNvSpPr txBox="1"/>
          <p:nvPr/>
        </p:nvSpPr>
        <p:spPr>
          <a:xfrm>
            <a:off x="305323" y="3564483"/>
            <a:ext cx="12077700" cy="724813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tal-Verġni Mqaddsa Marija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460633" y="1423372"/>
            <a:ext cx="22478483" cy="975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88" tIns="105845" rIns="211688" bIns="10584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 err="1">
                <a:latin typeface="Times New Roman" pitchFamily="18" charset="0"/>
              </a:rPr>
              <a:t>Ruħi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tfaħħar</a:t>
            </a:r>
            <a:r>
              <a:rPr lang="en-GB" altLang="en-US" sz="15500" dirty="0">
                <a:latin typeface="Times New Roman" pitchFamily="18" charset="0"/>
              </a:rPr>
              <a:t> il-</a:t>
            </a:r>
            <a:r>
              <a:rPr lang="en-GB" altLang="en-US" sz="15500" dirty="0" err="1">
                <a:latin typeface="Times New Roman" pitchFamily="18" charset="0"/>
              </a:rPr>
              <a:t>kobor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endParaRPr lang="mt-MT" altLang="en-US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 err="1">
                <a:latin typeface="Times New Roman" pitchFamily="18" charset="0"/>
              </a:rPr>
              <a:t>tal-Mulej</a:t>
            </a:r>
            <a:r>
              <a:rPr lang="en-GB" altLang="en-US" sz="15500" dirty="0">
                <a:latin typeface="Times New Roman" pitchFamily="18" charset="0"/>
              </a:rPr>
              <a:t>,</a:t>
            </a:r>
            <a:r>
              <a:rPr lang="mt-MT" altLang="en-US" sz="15500" dirty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latin typeface="Times New Roman" pitchFamily="18" charset="0"/>
              </a:rPr>
              <a:t>u l-</a:t>
            </a:r>
            <a:r>
              <a:rPr lang="en-GB" altLang="en-US" sz="15500" dirty="0" err="1">
                <a:latin typeface="Times New Roman" pitchFamily="18" charset="0"/>
              </a:rPr>
              <a:t>Ispirtu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tieghi</a:t>
            </a:r>
            <a:r>
              <a:rPr lang="en-GB" altLang="en-US" sz="15500" dirty="0">
                <a:latin typeface="Times New Roman" pitchFamily="18" charset="0"/>
              </a:rPr>
              <a:t> jifraħ </a:t>
            </a:r>
            <a:r>
              <a:rPr lang="en-GB" altLang="en-US" sz="15500" dirty="0" err="1">
                <a:latin typeface="Times New Roman" pitchFamily="18" charset="0"/>
              </a:rPr>
              <a:t>f’Alla</a:t>
            </a:r>
            <a:r>
              <a:rPr lang="en-GB" altLang="en-US" sz="15500" dirty="0">
                <a:latin typeface="Times New Roman" pitchFamily="18" charset="0"/>
              </a:rPr>
              <a:t> s-</a:t>
            </a:r>
            <a:r>
              <a:rPr lang="en-GB" altLang="en-US" sz="15500" dirty="0" err="1">
                <a:latin typeface="Times New Roman" pitchFamily="18" charset="0"/>
              </a:rPr>
              <a:t>salvatur</a:t>
            </a:r>
            <a:r>
              <a:rPr lang="en-GB" altLang="en-US" sz="15500" dirty="0">
                <a:latin typeface="Times New Roman" pitchFamily="18" charset="0"/>
              </a:rPr>
              <a:t> tiegħi,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endParaRPr lang="en-US" altLang="en-US" sz="15500" b="1" i="1" dirty="0">
              <a:solidFill>
                <a:srgbClr val="FFCC00"/>
              </a:solidFill>
              <a:latin typeface="Malt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0" y="230738"/>
            <a:ext cx="23399750" cy="1214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88" tIns="105845" rIns="211688" bIns="10584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latin typeface="Times New Roman" pitchFamily="18" charset="0"/>
              </a:rPr>
              <a:t>għax hu </a:t>
            </a:r>
            <a:r>
              <a:rPr lang="en-GB" altLang="en-US" sz="15500" dirty="0" err="1">
                <a:latin typeface="Times New Roman" pitchFamily="18" charset="0"/>
              </a:rPr>
              <a:t>xeħet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għajnejh</a:t>
            </a:r>
            <a:r>
              <a:rPr lang="en-GB" altLang="en-US" sz="15500" dirty="0">
                <a:latin typeface="Times New Roman" pitchFamily="18" charset="0"/>
              </a:rPr>
              <a:t> fuq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i</a:t>
            </a:r>
            <a:r>
              <a:rPr lang="mt-MT" altLang="en-US" sz="15500" dirty="0">
                <a:latin typeface="Times New Roman" pitchFamily="18" charset="0"/>
              </a:rPr>
              <a:t>ċ</a:t>
            </a:r>
            <a:r>
              <a:rPr lang="en-GB" altLang="en-US" sz="15500" dirty="0">
                <a:latin typeface="Times New Roman" pitchFamily="18" charset="0"/>
              </a:rPr>
              <a:t>-</a:t>
            </a:r>
            <a:r>
              <a:rPr lang="mt-MT" altLang="en-US" sz="15500" dirty="0">
                <a:latin typeface="Times New Roman" pitchFamily="18" charset="0"/>
              </a:rPr>
              <a:t>ċ</a:t>
            </a:r>
            <a:r>
              <a:rPr lang="en-GB" altLang="en-US" sz="15500" dirty="0" err="1">
                <a:latin typeface="Times New Roman" pitchFamily="18" charset="0"/>
              </a:rPr>
              <a:t>okon</a:t>
            </a:r>
            <a:r>
              <a:rPr lang="en-GB" altLang="en-US" sz="15500" dirty="0">
                <a:latin typeface="Times New Roman" pitchFamily="18" charset="0"/>
              </a:rPr>
              <a:t> tal-</a:t>
            </a:r>
            <a:r>
              <a:rPr lang="en-GB" altLang="en-US" sz="15500" dirty="0" err="1">
                <a:latin typeface="Times New Roman" pitchFamily="18" charset="0"/>
              </a:rPr>
              <a:t>qaddejja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tiegħu</a:t>
            </a:r>
            <a:r>
              <a:rPr lang="en-GB" altLang="en-US" sz="15500" dirty="0">
                <a:latin typeface="Times New Roman" pitchFamily="18" charset="0"/>
              </a:rPr>
              <a:t>.  </a:t>
            </a:r>
            <a:endParaRPr lang="en-US" altLang="en-US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latin typeface="Times New Roman" pitchFamily="18" charset="0"/>
              </a:rPr>
              <a:t>Iva minn issa </a:t>
            </a:r>
            <a:r>
              <a:rPr lang="mt-MT" altLang="en-US" sz="15500" dirty="0">
                <a:latin typeface="Times New Roman" pitchFamily="18" charset="0"/>
              </a:rPr>
              <a:t>’</a:t>
            </a:r>
            <a:r>
              <a:rPr lang="en-GB" altLang="en-US" sz="15500" dirty="0">
                <a:latin typeface="Times New Roman" pitchFamily="18" charset="0"/>
              </a:rPr>
              <a:t>l </a:t>
            </a:r>
            <a:r>
              <a:rPr lang="en-GB" altLang="en-US" sz="15500" dirty="0" err="1">
                <a:latin typeface="Times New Roman" pitchFamily="18" charset="0"/>
              </a:rPr>
              <a:t>quddiem</a:t>
            </a:r>
            <a:r>
              <a:rPr lang="en-GB" altLang="en-US" sz="15500" dirty="0">
                <a:latin typeface="Times New Roman" pitchFamily="18" charset="0"/>
              </a:rPr>
              <a:t> kull  </a:t>
            </a:r>
            <a:r>
              <a:rPr lang="en-GB" altLang="en-US" sz="15500" dirty="0" err="1">
                <a:latin typeface="Times New Roman" pitchFamily="18" charset="0"/>
              </a:rPr>
              <a:t>nisel</a:t>
            </a:r>
            <a:r>
              <a:rPr lang="en-GB" altLang="en-US" sz="15500" dirty="0">
                <a:latin typeface="Times New Roman" pitchFamily="18" charset="0"/>
              </a:rPr>
              <a:t> jibda </a:t>
            </a:r>
            <a:r>
              <a:rPr lang="en-GB" altLang="en-US" sz="15500" dirty="0" err="1">
                <a:latin typeface="Times New Roman" pitchFamily="18" charset="0"/>
              </a:rPr>
              <a:t>jsejjaħli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hienja</a:t>
            </a:r>
            <a:r>
              <a:rPr lang="en-GB" altLang="en-US" sz="15500" dirty="0">
                <a:latin typeface="Times New Roman" pitchFamily="18" charset="0"/>
              </a:rPr>
              <a:t>.</a:t>
            </a:r>
            <a:endParaRPr lang="en-US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2731" y="2603633"/>
            <a:ext cx="20450407" cy="7369562"/>
          </a:xfrm>
          <a:prstGeom prst="rect">
            <a:avLst/>
          </a:prstGeom>
        </p:spPr>
        <p:txBody>
          <a:bodyPr lIns="211688" tIns="105845" rIns="211688" bIns="105845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sv-SE" sz="15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Hienja int, Verġni Marija, li ġibt fid-dinja lil Bin il-Missier etern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0" y="2616007"/>
            <a:ext cx="23399750" cy="736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88" tIns="105845" rIns="211688" bIns="10584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latin typeface="Times New Roman" pitchFamily="18" charset="0"/>
              </a:rPr>
              <a:t>Għax</a:t>
            </a:r>
            <a:r>
              <a:rPr lang="en-GB" altLang="en-US" sz="15500" dirty="0">
                <a:latin typeface="Times New Roman" pitchFamily="18" charset="0"/>
              </a:rPr>
              <a:t> is-</a:t>
            </a:r>
            <a:r>
              <a:rPr lang="en-GB" altLang="en-US" sz="15500" dirty="0" err="1">
                <a:latin typeface="Times New Roman" pitchFamily="18" charset="0"/>
              </a:rPr>
              <a:t>Setagħni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għamel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miegħi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ħwejjeġ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kbar</a:t>
            </a:r>
            <a:r>
              <a:rPr lang="en-GB" altLang="en-US" sz="15500" dirty="0"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q</a:t>
            </a:r>
            <a:r>
              <a:rPr lang="en-GB" altLang="en-US" sz="15500" dirty="0" err="1">
                <a:latin typeface="Times New Roman" pitchFamily="18" charset="0"/>
              </a:rPr>
              <a:t>addis</a:t>
            </a:r>
            <a:r>
              <a:rPr lang="en-GB" altLang="en-US" sz="15500" dirty="0">
                <a:latin typeface="Times New Roman" pitchFamily="18" charset="0"/>
              </a:rPr>
              <a:t> hu l-</a:t>
            </a:r>
            <a:r>
              <a:rPr lang="en-GB" altLang="en-US" sz="15500" dirty="0" err="1">
                <a:latin typeface="Times New Roman" pitchFamily="18" charset="0"/>
              </a:rPr>
              <a:t>isem</a:t>
            </a:r>
            <a:r>
              <a:rPr lang="en-GB" altLang="en-US" sz="15500" dirty="0">
                <a:latin typeface="Times New Roman" pitchFamily="18" charset="0"/>
              </a:rPr>
              <a:t> tiegħu.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550462" y="2616007"/>
            <a:ext cx="22298825" cy="736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88" tIns="105845" rIns="211688" bIns="10584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latin typeface="Times New Roman" pitchFamily="18" charset="0"/>
              </a:rPr>
              <a:t>Il-</a:t>
            </a:r>
            <a:r>
              <a:rPr lang="en-GB" altLang="en-US" sz="15500" dirty="0" err="1">
                <a:latin typeface="Times New Roman" pitchFamily="18" charset="0"/>
              </a:rPr>
              <a:t>ħniena</a:t>
            </a:r>
            <a:r>
              <a:rPr lang="en-GB" altLang="en-US" sz="15500" dirty="0">
                <a:latin typeface="Times New Roman" pitchFamily="18" charset="0"/>
              </a:rPr>
              <a:t> tiegħu </a:t>
            </a:r>
            <a:r>
              <a:rPr lang="en-GB" altLang="en-US" sz="15500" dirty="0" err="1">
                <a:latin typeface="Times New Roman" pitchFamily="18" charset="0"/>
              </a:rPr>
              <a:t>tinfirex</a:t>
            </a:r>
            <a:endParaRPr lang="en-GB" altLang="en-US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latin typeface="Times New Roman" pitchFamily="18" charset="0"/>
              </a:rPr>
              <a:t>f’kull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żmien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endParaRPr lang="mt-MT" altLang="en-US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latin typeface="Times New Roman" pitchFamily="18" charset="0"/>
              </a:rPr>
              <a:t>fuq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dawk</a:t>
            </a:r>
            <a:r>
              <a:rPr lang="en-GB" altLang="en-US" sz="15500" dirty="0">
                <a:latin typeface="Times New Roman" pitchFamily="18" charset="0"/>
              </a:rPr>
              <a:t> li </a:t>
            </a:r>
            <a:r>
              <a:rPr lang="en-GB" altLang="en-US" sz="15500" dirty="0" err="1">
                <a:latin typeface="Times New Roman" pitchFamily="18" charset="0"/>
              </a:rPr>
              <a:t>jibżgħu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minnu</a:t>
            </a:r>
            <a:r>
              <a:rPr lang="en-GB" altLang="en-US" sz="15500" dirty="0"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4739" y="2628379"/>
            <a:ext cx="20450407" cy="7369562"/>
          </a:xfrm>
          <a:prstGeom prst="rect">
            <a:avLst/>
          </a:prstGeom>
        </p:spPr>
        <p:txBody>
          <a:bodyPr lIns="211688" tIns="105845" rIns="211688" bIns="105845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sv-SE" sz="15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Hienja int, Verġni Marija, li ġibt fid-dinja lil Bin il-Missier etern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641868" y="2616006"/>
            <a:ext cx="22116014" cy="736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88" tIns="105845" rIns="211688" bIns="10584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latin typeface="Times New Roman" pitchFamily="18" charset="0"/>
              </a:rPr>
              <a:t>Hu </a:t>
            </a:r>
            <a:r>
              <a:rPr lang="en-GB" altLang="en-US" sz="15500" dirty="0" err="1">
                <a:latin typeface="Times New Roman" pitchFamily="18" charset="0"/>
              </a:rPr>
              <a:t>wera</a:t>
            </a:r>
            <a:r>
              <a:rPr lang="en-GB" altLang="en-US" sz="15500" dirty="0">
                <a:latin typeface="Times New Roman" pitchFamily="18" charset="0"/>
              </a:rPr>
              <a:t> l-</a:t>
            </a:r>
            <a:r>
              <a:rPr lang="en-GB" altLang="en-US" sz="15500" dirty="0" err="1">
                <a:latin typeface="Times New Roman" pitchFamily="18" charset="0"/>
              </a:rPr>
              <a:t>qawwa</a:t>
            </a:r>
            <a:r>
              <a:rPr lang="en-GB" altLang="en-US" sz="15500" dirty="0">
                <a:latin typeface="Times New Roman" pitchFamily="18" charset="0"/>
              </a:rPr>
              <a:t> ta’ driegħu, </a:t>
            </a:r>
            <a:r>
              <a:rPr lang="en-GB" altLang="en-US" sz="15500" dirty="0" err="1">
                <a:latin typeface="Times New Roman" pitchFamily="18" charset="0"/>
              </a:rPr>
              <a:t>xerred</a:t>
            </a:r>
            <a:r>
              <a:rPr lang="en-GB" altLang="en-US" sz="15500" dirty="0">
                <a:latin typeface="Times New Roman" pitchFamily="18" charset="0"/>
              </a:rPr>
              <a:t> lil dawk li huma </a:t>
            </a:r>
            <a:r>
              <a:rPr lang="en-GB" altLang="en-US" sz="15500" dirty="0" err="1">
                <a:latin typeface="Times New Roman" pitchFamily="18" charset="0"/>
              </a:rPr>
              <a:t>mkabbra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f’qalbhom</a:t>
            </a:r>
            <a:r>
              <a:rPr lang="en-GB" altLang="en-US" sz="15500" dirty="0">
                <a:latin typeface="Times New Roman" pitchFamily="18" charset="0"/>
              </a:rPr>
              <a:t>. 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0" y="2616007"/>
            <a:ext cx="23399750" cy="736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88" tIns="105845" rIns="211688" bIns="10584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latin typeface="Times New Roman" pitchFamily="18" charset="0"/>
              </a:rPr>
              <a:t>Niżżel</a:t>
            </a:r>
            <a:r>
              <a:rPr lang="en-GB" altLang="en-US" sz="15500" dirty="0">
                <a:latin typeface="Times New Roman" pitchFamily="18" charset="0"/>
              </a:rPr>
              <a:t> is-</a:t>
            </a:r>
            <a:r>
              <a:rPr lang="en-GB" altLang="en-US" sz="15500" dirty="0" err="1">
                <a:latin typeface="Times New Roman" pitchFamily="18" charset="0"/>
              </a:rPr>
              <a:t>setgħana</a:t>
            </a:r>
            <a:r>
              <a:rPr lang="en-GB" altLang="en-US" sz="15500" dirty="0">
                <a:latin typeface="Times New Roman" pitchFamily="18" charset="0"/>
              </a:rPr>
              <a:t> minn fuq it-</a:t>
            </a:r>
            <a:r>
              <a:rPr lang="en-GB" altLang="en-US" sz="15500" dirty="0" err="1">
                <a:latin typeface="Times New Roman" pitchFamily="18" charset="0"/>
              </a:rPr>
              <a:t>tron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tagħhom,u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għolla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endParaRPr lang="mt-MT" altLang="en-US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ċ</a:t>
            </a:r>
            <a:r>
              <a:rPr lang="en-GB" altLang="en-US" sz="15500" dirty="0">
                <a:latin typeface="Times New Roman" pitchFamily="18" charset="0"/>
              </a:rPr>
              <a:t>-</a:t>
            </a:r>
            <a:r>
              <a:rPr lang="mt-MT" altLang="en-US" sz="15500" dirty="0">
                <a:latin typeface="Times New Roman" pitchFamily="18" charset="0"/>
              </a:rPr>
              <a:t>ċ</a:t>
            </a:r>
            <a:r>
              <a:rPr lang="en-GB" altLang="en-US" sz="15500" dirty="0" err="1">
                <a:latin typeface="Times New Roman" pitchFamily="18" charset="0"/>
              </a:rPr>
              <a:t>kejknin</a:t>
            </a:r>
            <a:r>
              <a:rPr lang="en-GB" altLang="en-US" sz="15500" dirty="0">
                <a:latin typeface="Times New Roman" pitchFamily="18" charset="0"/>
              </a:rPr>
              <a:t>.   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75AF5-A502-8CA6-A95C-5FD027C0E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>
            <a:extLst>
              <a:ext uri="{FF2B5EF4-FFF2-40B4-BE49-F238E27FC236}">
                <a16:creationId xmlns:a16="http://schemas.microsoft.com/office/drawing/2014/main" id="{8DC1FB35-3B9F-AD6E-BE47-D9DE8AF1D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16006"/>
            <a:ext cx="23399750" cy="736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88" tIns="105845" rIns="211688" bIns="10584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latin typeface="Times New Roman" pitchFamily="18" charset="0"/>
              </a:rPr>
              <a:t>Mela </a:t>
            </a:r>
            <a:r>
              <a:rPr lang="en-GB" altLang="en-US" sz="15500" dirty="0" err="1">
                <a:latin typeface="Times New Roman" pitchFamily="18" charset="0"/>
              </a:rPr>
              <a:t>b’kull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ġid</a:t>
            </a:r>
            <a:r>
              <a:rPr lang="en-GB" altLang="en-US" sz="15500" dirty="0">
                <a:latin typeface="Times New Roman" pitchFamily="18" charset="0"/>
              </a:rPr>
              <a:t> lil min hu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latin typeface="Times New Roman" pitchFamily="18" charset="0"/>
              </a:rPr>
              <a:t>bil</a:t>
            </a:r>
            <a:r>
              <a:rPr lang="en-GB" altLang="en-US" sz="15500" dirty="0">
                <a:latin typeface="Times New Roman" pitchFamily="18" charset="0"/>
              </a:rPr>
              <a:t>-ġuħ, u l-</a:t>
            </a:r>
            <a:r>
              <a:rPr lang="en-GB" altLang="en-US" sz="15500" dirty="0" err="1">
                <a:latin typeface="Times New Roman" pitchFamily="18" charset="0"/>
              </a:rPr>
              <a:t>għonja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bagħathom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’</a:t>
            </a:r>
            <a:r>
              <a:rPr lang="en-GB" altLang="en-US" sz="15500" dirty="0">
                <a:latin typeface="Times New Roman" pitchFamily="18" charset="0"/>
              </a:rPr>
              <a:t>il barra </a:t>
            </a:r>
            <a:r>
              <a:rPr lang="en-GB" altLang="en-US" sz="15500" dirty="0" err="1">
                <a:latin typeface="Times New Roman" pitchFamily="18" charset="0"/>
              </a:rPr>
              <a:t>b’xejn</a:t>
            </a:r>
            <a:r>
              <a:rPr lang="mt-MT" altLang="en-US" sz="15500" dirty="0">
                <a:latin typeface="Times New Roman" pitchFamily="18" charset="0"/>
              </a:rPr>
              <a:t>.</a:t>
            </a:r>
            <a:endParaRPr lang="en-GB" alt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707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0921" y="2628379"/>
            <a:ext cx="20450407" cy="7369562"/>
          </a:xfrm>
          <a:prstGeom prst="rect">
            <a:avLst/>
          </a:prstGeom>
        </p:spPr>
        <p:txBody>
          <a:bodyPr lIns="211688" tIns="105845" rIns="211688" bIns="105845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sv-SE" sz="15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Hienja int, Verġni Marija, li ġibt fid-dinja lil Bin il-Missier etern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3961" y="2741277"/>
            <a:ext cx="21410961" cy="6471624"/>
          </a:xfrm>
          <a:prstGeom prst="rect">
            <a:avLst/>
          </a:prstGeom>
        </p:spPr>
        <p:txBody>
          <a:bodyPr wrap="square" lIns="211688" tIns="105845" rIns="211688" bIns="10584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US" sz="15500" b="1" dirty="0">
                <a:latin typeface="Times New Roman" panose="02020603050405020304" pitchFamily="18" charset="0"/>
                <a:cs typeface="Arial" pitchFamily="34" charset="0"/>
              </a:rPr>
              <a:t> mill-</a:t>
            </a:r>
            <a:r>
              <a:rPr lang="en-US" sz="15500" b="1" dirty="0" err="1">
                <a:latin typeface="Times New Roman" panose="02020603050405020304" pitchFamily="18" charset="0"/>
                <a:cs typeface="Arial" pitchFamily="34" charset="0"/>
              </a:rPr>
              <a:t>Ktieb</a:t>
            </a:r>
            <a:r>
              <a:rPr lang="en-US" sz="15500" b="1" dirty="0">
                <a:latin typeface="Times New Roman" panose="02020603050405020304" pitchFamily="18" charset="0"/>
                <a:cs typeface="Arial" pitchFamily="34" charset="0"/>
              </a:rPr>
              <a:t> </a:t>
            </a:r>
            <a:endParaRPr lang="mt-MT" sz="15500" b="1" dirty="0"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65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itchFamily="34" charset="0"/>
              </a:rPr>
              <a:t>tal-Profeta</a:t>
            </a:r>
            <a:r>
              <a:rPr lang="en-US" sz="15165" b="1" dirty="0">
                <a:solidFill>
                  <a:srgbClr val="0000CC"/>
                </a:solidFill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165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itchFamily="34" charset="0"/>
              </a:rPr>
              <a:t>Żakkarija</a:t>
            </a:r>
            <a:endParaRPr lang="en-US" sz="15165" b="1" dirty="0">
              <a:solidFill>
                <a:srgbClr val="0000CC"/>
              </a:solidFill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i="1" dirty="0">
                <a:solidFill>
                  <a:srgbClr val="C00000"/>
                </a:solidFill>
                <a:latin typeface="Times New Roman" panose="02020603050405020304" pitchFamily="18" charset="0"/>
                <a:cs typeface="Arial" pitchFamily="34" charset="0"/>
              </a:rPr>
              <a:t>Zak </a:t>
            </a:r>
            <a:r>
              <a:rPr lang="mt-MT" sz="10000" b="1" i="1" dirty="0">
                <a:solidFill>
                  <a:srgbClr val="C00000"/>
                </a:solidFill>
                <a:latin typeface="Times New Roman" panose="02020603050405020304" pitchFamily="18" charset="0"/>
                <a:cs typeface="Arial" pitchFamily="34" charset="0"/>
              </a:rPr>
              <a:t>2, 14-17</a:t>
            </a:r>
            <a:endParaRPr lang="en-GB" sz="10000" b="1" i="1" dirty="0">
              <a:solidFill>
                <a:srgbClr val="C00000"/>
              </a:solidFill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466627" y="209360"/>
            <a:ext cx="22538504" cy="1214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88" tIns="105845" rIns="211688" bIns="1058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lt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5500" dirty="0" err="1">
                <a:latin typeface="Times New Roman" pitchFamily="18" charset="0"/>
              </a:rPr>
              <a:t>Ħa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ħsieb</a:t>
            </a:r>
            <a:r>
              <a:rPr lang="en-GB" sz="15500" dirty="0">
                <a:latin typeface="Times New Roman" pitchFamily="18" charset="0"/>
              </a:rPr>
              <a:t> Israel </a:t>
            </a:r>
            <a:r>
              <a:rPr lang="en-GB" sz="15500" dirty="0" err="1">
                <a:latin typeface="Times New Roman" pitchFamily="18" charset="0"/>
              </a:rPr>
              <a:t>qaddej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tiegħu</a:t>
            </a:r>
            <a:r>
              <a:rPr lang="en-GB" sz="15500" dirty="0">
                <a:latin typeface="Times New Roman" pitchFamily="18" charset="0"/>
              </a:rPr>
              <a:t>, </a:t>
            </a:r>
            <a:r>
              <a:rPr lang="mt-MT" sz="15500" dirty="0">
                <a:latin typeface="Times New Roman" pitchFamily="18" charset="0"/>
              </a:rPr>
              <a:t>għax f</a:t>
            </a:r>
            <a:r>
              <a:rPr lang="en-GB" sz="15500" dirty="0" err="1">
                <a:latin typeface="Times New Roman" pitchFamily="18" charset="0"/>
              </a:rPr>
              <a:t>takar</a:t>
            </a:r>
            <a:r>
              <a:rPr lang="en-GB" sz="15500" dirty="0"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GB" sz="15500" dirty="0">
                <a:latin typeface="Times New Roman" pitchFamily="18" charset="0"/>
              </a:rPr>
              <a:t>fil-</a:t>
            </a:r>
            <a:r>
              <a:rPr lang="mt-MT" sz="15500" dirty="0">
                <a:latin typeface="Times New Roman" pitchFamily="18" charset="0"/>
              </a:rPr>
              <a:t>ħ</a:t>
            </a:r>
            <a:r>
              <a:rPr lang="en-GB" sz="15500" dirty="0" err="1">
                <a:latin typeface="Times New Roman" pitchFamily="18" charset="0"/>
              </a:rPr>
              <a:t>niena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tiegħu</a:t>
            </a:r>
            <a:endParaRPr lang="en-GB" sz="15500" dirty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GB" sz="15500" dirty="0">
                <a:latin typeface="Times New Roman" pitchFamily="18" charset="0"/>
              </a:rPr>
              <a:t>-</a:t>
            </a:r>
            <a:r>
              <a:rPr lang="en-GB" sz="15500" dirty="0" err="1">
                <a:latin typeface="Times New Roman" pitchFamily="18" charset="0"/>
              </a:rPr>
              <a:t>bħalma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wiegħed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lil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missirijietna</a:t>
            </a:r>
            <a:r>
              <a:rPr lang="en-GB" sz="15500" dirty="0">
                <a:latin typeface="Times New Roman" pitchFamily="18" charset="0"/>
              </a:rPr>
              <a:t>-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735305" y="3808640"/>
            <a:ext cx="21929140" cy="498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88" tIns="105845" rIns="211688" bIns="1058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lt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5500" dirty="0">
                <a:latin typeface="Times New Roman" pitchFamily="18" charset="0"/>
              </a:rPr>
              <a:t>b</a:t>
            </a:r>
            <a:r>
              <a:rPr lang="en-GB" sz="15500" dirty="0">
                <a:latin typeface="Times New Roman" pitchFamily="18" charset="0"/>
              </a:rPr>
              <a:t>’</a:t>
            </a:r>
            <a:r>
              <a:rPr lang="en-GB" sz="15500" dirty="0" err="1">
                <a:latin typeface="Times New Roman" pitchFamily="18" charset="0"/>
              </a:rPr>
              <a:t>rizq</a:t>
            </a:r>
            <a:r>
              <a:rPr lang="en-GB" sz="15500" dirty="0">
                <a:latin typeface="Times New Roman" pitchFamily="18" charset="0"/>
              </a:rPr>
              <a:t> Abraham u </a:t>
            </a:r>
            <a:r>
              <a:rPr lang="en-GB" sz="15500" dirty="0" err="1">
                <a:latin typeface="Times New Roman" pitchFamily="18" charset="0"/>
              </a:rPr>
              <a:t>nislu</a:t>
            </a:r>
            <a:r>
              <a:rPr lang="en-GB" sz="15500" dirty="0">
                <a:latin typeface="Times New Roman" pitchFamily="18" charset="0"/>
              </a:rPr>
              <a:t> għal </a:t>
            </a:r>
            <a:r>
              <a:rPr lang="en-GB" sz="15500" dirty="0" err="1">
                <a:latin typeface="Times New Roman" pitchFamily="18" charset="0"/>
              </a:rPr>
              <a:t>dejjem</a:t>
            </a:r>
            <a:r>
              <a:rPr lang="en-GB" sz="155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0921" y="2628379"/>
            <a:ext cx="20450407" cy="7369562"/>
          </a:xfrm>
          <a:prstGeom prst="rect">
            <a:avLst/>
          </a:prstGeom>
        </p:spPr>
        <p:txBody>
          <a:bodyPr lIns="211688" tIns="105845" rIns="211688" bIns="105845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sv-SE" sz="15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Hienja int, Verġni Marija, li ġibt fid-dinja lil Bin il-Missier etern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2" y="6054336"/>
            <a:ext cx="427535" cy="49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1668" tIns="105834" rIns="211668" bIns="10583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4267" y="4916239"/>
            <a:ext cx="22800349" cy="268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1668" tIns="105834" rIns="211668" bIns="105834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 </a:t>
            </a:r>
          </a:p>
        </p:txBody>
      </p:sp>
      <p:pic>
        <p:nvPicPr>
          <p:cNvPr id="5" name="Celtic Alleluia F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1944897" y="11378613"/>
            <a:ext cx="341498" cy="36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6583" y="2628379"/>
            <a:ext cx="21189774" cy="7369562"/>
          </a:xfrm>
          <a:prstGeom prst="rect">
            <a:avLst/>
          </a:prstGeom>
        </p:spPr>
        <p:txBody>
          <a:bodyPr lIns="211688" tIns="105845" rIns="211688" bIns="105845">
            <a:spAutoFit/>
          </a:bodyPr>
          <a:lstStyle/>
          <a:p>
            <a:pPr algn="ctr">
              <a:defRPr/>
            </a:pPr>
            <a:r>
              <a:rPr lang="mt-MT" sz="15500" dirty="0">
                <a:latin typeface="Times New Roman" pitchFamily="18" charset="0"/>
              </a:rPr>
              <a:t>Hienja dawk li jisimgħu </a:t>
            </a:r>
          </a:p>
          <a:p>
            <a:pPr algn="ctr">
              <a:defRPr/>
            </a:pPr>
            <a:r>
              <a:rPr lang="mt-MT" sz="15500" dirty="0">
                <a:latin typeface="Times New Roman" pitchFamily="18" charset="0"/>
              </a:rPr>
              <a:t>     l-kelma ta’ Alla u jħarsuha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4" y="6054337"/>
            <a:ext cx="427484" cy="49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1643" tIns="105822" rIns="211643" bIns="10582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4268" y="4988271"/>
            <a:ext cx="22800349" cy="268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1643" tIns="105822" rIns="211643" bIns="105822">
            <a:spAutoFit/>
          </a:bodyPr>
          <a:lstStyle/>
          <a:p>
            <a:pPr algn="ctr" eaLnBrk="1" hangingPunct="1">
              <a:defRPr/>
            </a:pPr>
            <a:r>
              <a:rPr lang="en-GB" sz="16031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 </a:t>
            </a:r>
          </a:p>
        </p:txBody>
      </p:sp>
      <p:pic>
        <p:nvPicPr>
          <p:cNvPr id="5" name="Celtic Alleluia F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1944897" y="11378613"/>
            <a:ext cx="341498" cy="36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2612" y="1881507"/>
            <a:ext cx="22682520" cy="8883776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Qari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u skont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Mattew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Mt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12, 46-50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34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spc="-34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GB" sz="15500" b="1" i="1" spc="-34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spc="-34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spc="-34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spc="-34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5500" b="1" i="1" spc="-348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59059" y="180107"/>
            <a:ext cx="22571008" cy="1214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88" tIns="105845" rIns="211688" bIns="1058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lt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5500" dirty="0" err="1">
                <a:effectLst/>
                <a:latin typeface="Times New Roman" panose="02020603050405020304" pitchFamily="18" charset="0"/>
              </a:rPr>
              <a:t>F’dak</a:t>
            </a:r>
            <a:r>
              <a:rPr lang="en-GB" sz="15500" dirty="0">
                <a:effectLst/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effectLst/>
                <a:latin typeface="Times New Roman" panose="02020603050405020304" pitchFamily="18" charset="0"/>
              </a:rPr>
              <a:t>iż-żmien</a:t>
            </a:r>
            <a:r>
              <a:rPr lang="en-GB" sz="15500" dirty="0">
                <a:effectLst/>
                <a:latin typeface="Times New Roman" panose="02020603050405020304" pitchFamily="18" charset="0"/>
              </a:rPr>
              <a:t>: </a:t>
            </a:r>
            <a:r>
              <a:rPr lang="en-GB" sz="15500" dirty="0" err="1">
                <a:effectLst/>
                <a:latin typeface="Times New Roman" panose="02020603050405020304" pitchFamily="18" charset="0"/>
              </a:rPr>
              <a:t>kif</a:t>
            </a:r>
            <a:r>
              <a:rPr lang="en-GB" sz="15500" dirty="0">
                <a:effectLst/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effectLst/>
                <a:latin typeface="Times New Roman" panose="02020603050405020304" pitchFamily="18" charset="0"/>
              </a:rPr>
              <a:t>Ġes</a:t>
            </a:r>
            <a:r>
              <a:rPr lang="mt-MT" sz="15500" dirty="0">
                <a:effectLst/>
                <a:latin typeface="Times New Roman" panose="02020603050405020304" pitchFamily="18" charset="0"/>
              </a:rPr>
              <a:t>ù</a:t>
            </a:r>
            <a:r>
              <a:rPr lang="en-GB" sz="15500" dirty="0">
                <a:effectLst/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effectLst/>
                <a:latin typeface="Times New Roman" panose="02020603050405020304" pitchFamily="18" charset="0"/>
              </a:rPr>
              <a:t>kien</a:t>
            </a:r>
            <a:r>
              <a:rPr lang="en-GB" sz="15500" dirty="0">
                <a:effectLst/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effectLst/>
                <a:latin typeface="Times New Roman" panose="02020603050405020304" pitchFamily="18" charset="0"/>
              </a:rPr>
              <a:t>qiegħed</a:t>
            </a:r>
            <a:r>
              <a:rPr lang="en-GB" sz="15500" dirty="0">
                <a:effectLst/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effectLst/>
                <a:latin typeface="Times New Roman" panose="02020603050405020304" pitchFamily="18" charset="0"/>
              </a:rPr>
              <a:t>ikellem</a:t>
            </a:r>
            <a:r>
              <a:rPr lang="en-GB" sz="15500" dirty="0">
                <a:effectLst/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GB" sz="15500" dirty="0" err="1">
                <a:effectLst/>
                <a:latin typeface="Times New Roman" panose="02020603050405020304" pitchFamily="18" charset="0"/>
              </a:rPr>
              <a:t>lin-nies</a:t>
            </a:r>
            <a:r>
              <a:rPr lang="en-GB" sz="15500" dirty="0">
                <a:effectLst/>
                <a:latin typeface="Times New Roman" panose="02020603050405020304" pitchFamily="18" charset="0"/>
              </a:rPr>
              <a:t>, </a:t>
            </a:r>
            <a:r>
              <a:rPr lang="en-GB" sz="15500" dirty="0" err="1">
                <a:effectLst/>
                <a:latin typeface="Times New Roman" panose="02020603050405020304" pitchFamily="18" charset="0"/>
              </a:rPr>
              <a:t>ġew</a:t>
            </a:r>
            <a:r>
              <a:rPr lang="en-GB" sz="15500" dirty="0">
                <a:effectLst/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effectLst/>
                <a:latin typeface="Times New Roman" panose="02020603050405020304" pitchFamily="18" charset="0"/>
              </a:rPr>
              <a:t>ommu</a:t>
            </a:r>
            <a:r>
              <a:rPr lang="en-GB" sz="15500" dirty="0">
                <a:effectLst/>
                <a:latin typeface="Times New Roman" panose="02020603050405020304" pitchFamily="18" charset="0"/>
              </a:rPr>
              <a:t> u </a:t>
            </a:r>
            <a:r>
              <a:rPr lang="en-GB" sz="15500" dirty="0" err="1">
                <a:effectLst/>
                <a:latin typeface="Times New Roman" panose="02020603050405020304" pitchFamily="18" charset="0"/>
              </a:rPr>
              <a:t>ħutu</a:t>
            </a:r>
            <a:r>
              <a:rPr lang="en-GB" sz="15500" dirty="0">
                <a:effectLst/>
                <a:latin typeface="Times New Roman" panose="02020603050405020304" pitchFamily="18" charset="0"/>
              </a:rPr>
              <a:t>, </a:t>
            </a:r>
            <a:r>
              <a:rPr lang="en-GB" sz="15500" dirty="0" err="1">
                <a:effectLst/>
                <a:latin typeface="Times New Roman" panose="02020603050405020304" pitchFamily="18" charset="0"/>
              </a:rPr>
              <a:t>waqfu</a:t>
            </a:r>
            <a:r>
              <a:rPr lang="en-GB" sz="15500" dirty="0">
                <a:effectLst/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effectLst/>
                <a:latin typeface="Times New Roman" panose="02020603050405020304" pitchFamily="18" charset="0"/>
              </a:rPr>
              <a:t>barra</a:t>
            </a:r>
            <a:r>
              <a:rPr lang="en-GB" sz="15500" dirty="0">
                <a:effectLst/>
                <a:latin typeface="Times New Roman" panose="02020603050405020304" pitchFamily="18" charset="0"/>
              </a:rPr>
              <a:t> u </a:t>
            </a:r>
            <a:r>
              <a:rPr lang="en-GB" sz="15500" dirty="0" err="1">
                <a:effectLst/>
                <a:latin typeface="Times New Roman" panose="02020603050405020304" pitchFamily="18" charset="0"/>
              </a:rPr>
              <a:t>fittxew</a:t>
            </a:r>
            <a:r>
              <a:rPr lang="en-GB" sz="15500" dirty="0">
                <a:effectLst/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effectLst/>
                <a:latin typeface="Times New Roman" panose="02020603050405020304" pitchFamily="18" charset="0"/>
              </a:rPr>
              <a:t>li</a:t>
            </a:r>
            <a:r>
              <a:rPr lang="en-GB" sz="15500" dirty="0">
                <a:effectLst/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effectLst/>
                <a:latin typeface="Times New Roman" panose="02020603050405020304" pitchFamily="18" charset="0"/>
              </a:rPr>
              <a:t>jkellmuh</a:t>
            </a:r>
            <a:r>
              <a:rPr lang="en-GB" sz="15500" dirty="0">
                <a:effectLst/>
                <a:latin typeface="Times New Roman" panose="02020603050405020304" pitchFamily="18" charset="0"/>
              </a:rPr>
              <a:t>. Xi </a:t>
            </a:r>
            <a:r>
              <a:rPr lang="en-GB" sz="15500" dirty="0" err="1">
                <a:effectLst/>
                <a:latin typeface="Times New Roman" panose="02020603050405020304" pitchFamily="18" charset="0"/>
              </a:rPr>
              <a:t>ħadd</a:t>
            </a:r>
            <a:r>
              <a:rPr lang="en-GB" sz="15500" dirty="0">
                <a:effectLst/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effectLst/>
                <a:latin typeface="Times New Roman" panose="02020603050405020304" pitchFamily="18" charset="0"/>
              </a:rPr>
              <a:t>qallu</a:t>
            </a:r>
            <a:r>
              <a:rPr lang="en-GB" sz="15500" dirty="0">
                <a:effectLst/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16623574" y="4332303"/>
            <a:ext cx="749715" cy="84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11688" tIns="105845" rIns="211688" bIns="10584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116" dirty="0">
                <a:effectLst/>
              </a:rPr>
              <a:t>F</a:t>
            </a:r>
            <a:endParaRPr lang="en-US" altLang="en-US" sz="4116" dirty="0">
              <a:effectLst/>
            </a:endParaRP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34238" y="180107"/>
            <a:ext cx="22485834" cy="1214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88" tIns="105845" rIns="211688" bIns="1058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lt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5500" b="1" i="1" dirty="0">
                <a:solidFill>
                  <a:srgbClr val="003A00"/>
                </a:solidFill>
                <a:latin typeface="Times New Roman" panose="02020603050405020304" pitchFamily="18" charset="0"/>
              </a:rPr>
              <a:t>“</a:t>
            </a:r>
            <a:r>
              <a:rPr lang="en-GB" sz="15500" b="1" i="1" dirty="0" err="1">
                <a:solidFill>
                  <a:srgbClr val="003A00"/>
                </a:solidFill>
                <a:latin typeface="Times New Roman" panose="02020603050405020304" pitchFamily="18" charset="0"/>
              </a:rPr>
              <a:t>Ara</a:t>
            </a:r>
            <a:r>
              <a:rPr lang="en-GB" sz="15500" b="1" i="1" dirty="0">
                <a:solidFill>
                  <a:srgbClr val="003A00"/>
                </a:solidFill>
                <a:latin typeface="Times New Roman" panose="02020603050405020304" pitchFamily="18" charset="0"/>
              </a:rPr>
              <a:t>, </a:t>
            </a:r>
            <a:r>
              <a:rPr lang="en-GB" sz="15500" b="1" i="1" dirty="0" err="1">
                <a:solidFill>
                  <a:srgbClr val="003A00"/>
                </a:solidFill>
                <a:latin typeface="Times New Roman" panose="02020603050405020304" pitchFamily="18" charset="0"/>
              </a:rPr>
              <a:t>ommok</a:t>
            </a:r>
            <a:r>
              <a:rPr lang="en-GB" sz="15500" b="1" i="1" dirty="0">
                <a:solidFill>
                  <a:srgbClr val="003A00"/>
                </a:solidFill>
                <a:latin typeface="Times New Roman" panose="02020603050405020304" pitchFamily="18" charset="0"/>
              </a:rPr>
              <a:t> u </a:t>
            </a:r>
            <a:r>
              <a:rPr lang="en-GB" sz="15500" b="1" i="1" dirty="0" err="1">
                <a:solidFill>
                  <a:srgbClr val="003A00"/>
                </a:solidFill>
                <a:latin typeface="Times New Roman" panose="02020603050405020304" pitchFamily="18" charset="0"/>
              </a:rPr>
              <a:t>ħutek</a:t>
            </a:r>
            <a:r>
              <a:rPr lang="en-GB" sz="15500" b="1" i="1" dirty="0">
                <a:solidFill>
                  <a:srgbClr val="003A00"/>
                </a:solidFill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3A00"/>
                </a:solidFill>
                <a:latin typeface="Times New Roman" panose="02020603050405020304" pitchFamily="18" charset="0"/>
              </a:rPr>
              <a:t>qegħdin</a:t>
            </a:r>
            <a:r>
              <a:rPr lang="en-GB" sz="15500" b="1" i="1" dirty="0">
                <a:solidFill>
                  <a:srgbClr val="003A00"/>
                </a:solidFill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3A00"/>
                </a:solidFill>
                <a:latin typeface="Times New Roman" panose="02020603050405020304" pitchFamily="18" charset="0"/>
              </a:rPr>
              <a:t>barra</a:t>
            </a:r>
            <a:r>
              <a:rPr lang="en-GB" sz="15500" b="1" i="1" dirty="0">
                <a:solidFill>
                  <a:srgbClr val="003A00"/>
                </a:solidFill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3A00"/>
                </a:solidFill>
                <a:latin typeface="Times New Roman" panose="02020603050405020304" pitchFamily="18" charset="0"/>
              </a:rPr>
              <a:t>ifittxu</a:t>
            </a:r>
            <a:r>
              <a:rPr lang="mt-MT" sz="15500" b="1" i="1" dirty="0">
                <a:solidFill>
                  <a:srgbClr val="003A00"/>
                </a:solidFill>
                <a:latin typeface="Times New Roman" panose="02020603050405020304" pitchFamily="18" charset="0"/>
              </a:rPr>
              <a:t> li jkellmuk.”</a:t>
            </a:r>
            <a:r>
              <a:rPr lang="en-GB" sz="15500" b="1" i="1" dirty="0">
                <a:solidFill>
                  <a:srgbClr val="003A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GB" sz="15500" dirty="0">
                <a:effectLst/>
                <a:latin typeface="Times New Roman" panose="02020603050405020304" pitchFamily="18" charset="0"/>
              </a:rPr>
              <a:t>Iżda hu </a:t>
            </a:r>
            <a:r>
              <a:rPr lang="en-GB" sz="15500" dirty="0" err="1">
                <a:effectLst/>
                <a:latin typeface="Times New Roman" panose="02020603050405020304" pitchFamily="18" charset="0"/>
              </a:rPr>
              <a:t>wieġeb</a:t>
            </a:r>
            <a:r>
              <a:rPr lang="en-GB" sz="15500" dirty="0">
                <a:effectLst/>
                <a:latin typeface="Times New Roman" panose="02020603050405020304" pitchFamily="18" charset="0"/>
              </a:rPr>
              <a:t> lil dak li </a:t>
            </a:r>
            <a:r>
              <a:rPr lang="en-GB" sz="15500" dirty="0" err="1">
                <a:effectLst/>
                <a:latin typeface="Times New Roman" panose="02020603050405020304" pitchFamily="18" charset="0"/>
              </a:rPr>
              <a:t>kellmu</a:t>
            </a:r>
            <a:r>
              <a:rPr lang="en-GB" sz="15500" dirty="0">
                <a:effectLst/>
                <a:latin typeface="Times New Roman" panose="02020603050405020304" pitchFamily="18" charset="0"/>
              </a:rPr>
              <a:t>, u qallu;   </a:t>
            </a:r>
            <a:endParaRPr lang="mt-MT" sz="15500" dirty="0"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042691" y="3860193"/>
            <a:ext cx="21782892" cy="488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88" tIns="105845" rIns="211688" bIns="1058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lt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5165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“Min hi </a:t>
            </a:r>
            <a:r>
              <a:rPr lang="en-GB" sz="15165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ommi</a:t>
            </a:r>
            <a:r>
              <a:rPr lang="en-GB" sz="15165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? U min huma </a:t>
            </a:r>
            <a:r>
              <a:rPr lang="en-GB" sz="15165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ħuti</a:t>
            </a:r>
            <a:r>
              <a:rPr lang="en-GB" sz="15165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?”.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381678" y="187715"/>
            <a:ext cx="22461013" cy="1214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88" tIns="105845" rIns="211688" bIns="10584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 err="1">
                <a:effectLst/>
                <a:latin typeface="Times New Roman" pitchFamily="18" charset="0"/>
              </a:rPr>
              <a:t>Għajjat</a:t>
            </a:r>
            <a:r>
              <a:rPr lang="en-GB" altLang="en-US" sz="15500" dirty="0">
                <a:effectLst/>
                <a:latin typeface="Times New Roman" pitchFamily="18" charset="0"/>
              </a:rPr>
              <a:t>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bil-ferħ</a:t>
            </a:r>
            <a:r>
              <a:rPr lang="en-GB" altLang="en-US" sz="15500" dirty="0">
                <a:effectLst/>
                <a:latin typeface="Times New Roman" pitchFamily="18" charset="0"/>
              </a:rPr>
              <a:t> u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nfexx</a:t>
            </a:r>
            <a:r>
              <a:rPr lang="en-GB" altLang="en-US" sz="15500" dirty="0">
                <a:effectLst/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 err="1">
                <a:effectLst/>
                <a:latin typeface="Times New Roman" pitchFamily="18" charset="0"/>
              </a:rPr>
              <a:t>fil-hena</a:t>
            </a:r>
            <a:r>
              <a:rPr lang="en-GB" altLang="en-US" sz="15500" dirty="0">
                <a:effectLst/>
                <a:latin typeface="Times New Roman" pitchFamily="18" charset="0"/>
              </a:rPr>
              <a:t>,</a:t>
            </a:r>
            <a:r>
              <a:rPr lang="mt-MT" altLang="en-US" sz="15500" dirty="0">
                <a:effectLst/>
                <a:latin typeface="Times New Roman" pitchFamily="18" charset="0"/>
              </a:rPr>
              <a:t> </a:t>
            </a:r>
            <a:r>
              <a:rPr lang="en-GB" altLang="en-US" sz="15500" dirty="0">
                <a:effectLst/>
                <a:latin typeface="Times New Roman" pitchFamily="18" charset="0"/>
              </a:rPr>
              <a:t>bint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Sijon</a:t>
            </a:r>
            <a:r>
              <a:rPr lang="en-GB" altLang="en-US" sz="15500" dirty="0">
                <a:effectLst/>
                <a:latin typeface="Times New Roman" pitchFamily="18" charset="0"/>
              </a:rPr>
              <a:t>,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għaliex</a:t>
            </a:r>
            <a:r>
              <a:rPr lang="en-GB" altLang="en-US" sz="15500" dirty="0">
                <a:effectLst/>
                <a:latin typeface="Times New Roman" pitchFamily="18" charset="0"/>
              </a:rPr>
              <a:t>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arani</a:t>
            </a:r>
            <a:r>
              <a:rPr lang="en-GB" altLang="en-US" sz="15500" dirty="0">
                <a:effectLst/>
                <a:latin typeface="Times New Roman" pitchFamily="18" charset="0"/>
              </a:rPr>
              <a:t>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ġej</a:t>
            </a:r>
            <a:r>
              <a:rPr lang="en-GB" altLang="en-US" sz="15500" dirty="0">
                <a:effectLst/>
                <a:latin typeface="Times New Roman" pitchFamily="18" charset="0"/>
              </a:rPr>
              <a:t>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biex</a:t>
            </a:r>
            <a:r>
              <a:rPr lang="mt-MT" altLang="en-US" sz="15500" dirty="0">
                <a:effectLst/>
                <a:latin typeface="Times New Roman" pitchFamily="18" charset="0"/>
              </a:rPr>
              <a:t>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ngħammar</a:t>
            </a:r>
            <a:r>
              <a:rPr lang="en-GB" altLang="en-US" sz="15500" dirty="0">
                <a:effectLst/>
                <a:latin typeface="Times New Roman" pitchFamily="18" charset="0"/>
              </a:rPr>
              <a:t>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f’nofsok</a:t>
            </a:r>
            <a:r>
              <a:rPr lang="en-GB" altLang="en-US" sz="15500" dirty="0">
                <a:effectLst/>
                <a:latin typeface="Times New Roman" pitchFamily="18" charset="0"/>
              </a:rPr>
              <a:t> – </a:t>
            </a:r>
            <a:endParaRPr lang="mt-MT" altLang="en-US" sz="15500" dirty="0">
              <a:effectLst/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b="1" i="1" dirty="0">
                <a:latin typeface="Times New Roman" pitchFamily="18" charset="0"/>
              </a:rPr>
              <a:t>din </a:t>
            </a:r>
            <a:r>
              <a:rPr lang="en-GB" altLang="en-US" sz="15500" b="1" i="1" dirty="0" err="1">
                <a:latin typeface="Times New Roman" pitchFamily="18" charset="0"/>
              </a:rPr>
              <a:t>kelma</a:t>
            </a:r>
            <a:r>
              <a:rPr lang="en-GB" altLang="en-US" sz="15500" b="1" i="1" dirty="0">
                <a:latin typeface="Times New Roman" pitchFamily="18" charset="0"/>
              </a:rPr>
              <a:t> tal-Mulej</a:t>
            </a:r>
            <a:r>
              <a:rPr lang="en-GB" altLang="en-US" sz="15500" b="1" dirty="0">
                <a:latin typeface="Times New Roman" pitchFamily="18" charset="0"/>
              </a:rPr>
              <a:t>. </a:t>
            </a:r>
            <a:endParaRPr lang="en-US" altLang="en-US" sz="15500" dirty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10F63-F09C-8076-2B58-9DE2B9642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>
            <a:extLst>
              <a:ext uri="{FF2B5EF4-FFF2-40B4-BE49-F238E27FC236}">
                <a16:creationId xmlns:a16="http://schemas.microsoft.com/office/drawing/2014/main" id="{A9792C5E-AD38-E239-7810-9F44950C4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429" y="3808640"/>
            <a:ext cx="21782892" cy="498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688" tIns="105845" rIns="211688" bIns="1058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lt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5500" dirty="0">
                <a:effectLst/>
                <a:latin typeface="Times New Roman" panose="02020603050405020304" pitchFamily="18" charset="0"/>
              </a:rPr>
              <a:t>Imbagħad </a:t>
            </a:r>
            <a:r>
              <a:rPr lang="en-GB" sz="15500" dirty="0" err="1">
                <a:effectLst/>
                <a:latin typeface="Times New Roman" panose="02020603050405020304" pitchFamily="18" charset="0"/>
              </a:rPr>
              <a:t>medd</a:t>
            </a:r>
            <a:r>
              <a:rPr lang="en-GB" sz="15500" dirty="0">
                <a:effectLst/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effectLst/>
                <a:latin typeface="Times New Roman" panose="02020603050405020304" pitchFamily="18" charset="0"/>
              </a:rPr>
              <a:t>idu</a:t>
            </a:r>
            <a:r>
              <a:rPr lang="en-GB" sz="15500" dirty="0">
                <a:effectLst/>
                <a:latin typeface="Times New Roman" panose="02020603050405020304" pitchFamily="18" charset="0"/>
              </a:rPr>
              <a:t> lejn </a:t>
            </a:r>
          </a:p>
          <a:p>
            <a:pPr algn="ctr" eaLnBrk="1" hangingPunct="1">
              <a:defRPr/>
            </a:pPr>
            <a:r>
              <a:rPr lang="en-GB" sz="15500" dirty="0">
                <a:effectLst/>
                <a:latin typeface="Times New Roman" panose="02020603050405020304" pitchFamily="18" charset="0"/>
              </a:rPr>
              <a:t>id-</a:t>
            </a:r>
            <a:r>
              <a:rPr lang="en-GB" sz="15500" dirty="0" err="1">
                <a:effectLst/>
                <a:latin typeface="Times New Roman" panose="02020603050405020304" pitchFamily="18" charset="0"/>
              </a:rPr>
              <a:t>dixxipli</a:t>
            </a:r>
            <a:r>
              <a:rPr lang="en-GB" sz="15500" dirty="0">
                <a:effectLst/>
                <a:latin typeface="Times New Roman" panose="02020603050405020304" pitchFamily="18" charset="0"/>
              </a:rPr>
              <a:t> tiegħu u </a:t>
            </a:r>
            <a:r>
              <a:rPr lang="en-GB" sz="15500" dirty="0" err="1">
                <a:effectLst/>
                <a:latin typeface="Times New Roman" panose="02020603050405020304" pitchFamily="18" charset="0"/>
              </a:rPr>
              <a:t>qal</a:t>
            </a:r>
            <a:r>
              <a:rPr lang="en-GB" sz="15500" dirty="0">
                <a:effectLst/>
                <a:latin typeface="Times New Roman" panose="02020603050405020304" pitchFamily="18" charset="0"/>
              </a:rPr>
              <a:t>:</a:t>
            </a:r>
            <a:endParaRPr lang="en-US" sz="1550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26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322611" y="323107"/>
            <a:ext cx="22610512" cy="1188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88" tIns="105845" rIns="211688" bIns="1058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lt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l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ta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5165" b="1" i="1" spc="-300" dirty="0">
                <a:solidFill>
                  <a:srgbClr val="002060"/>
                </a:solidFill>
                <a:latin typeface="Times New Roman" panose="02020603050405020304" pitchFamily="18" charset="0"/>
              </a:rPr>
              <a:t>“Dawn ara huma ommi u</a:t>
            </a:r>
          </a:p>
          <a:p>
            <a:pPr algn="ctr" eaLnBrk="1" hangingPunct="1">
              <a:defRPr/>
            </a:pPr>
            <a:r>
              <a:rPr lang="mt-MT" sz="15165" b="1" i="1" spc="-300" dirty="0">
                <a:solidFill>
                  <a:srgbClr val="002060"/>
                </a:solidFill>
                <a:latin typeface="Times New Roman" panose="02020603050405020304" pitchFamily="18" charset="0"/>
              </a:rPr>
              <a:t>ħ</a:t>
            </a:r>
            <a:r>
              <a:rPr lang="en-GB" sz="15165" b="1" i="1" spc="-3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uti</a:t>
            </a:r>
            <a:r>
              <a:rPr lang="en-GB" sz="15165" b="1" i="1" spc="-3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r>
              <a:rPr lang="mt-MT" sz="15165" b="1" i="1" spc="-3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GB" sz="15165" b="1" i="1" spc="-300" dirty="0">
                <a:solidFill>
                  <a:srgbClr val="002060"/>
                </a:solidFill>
                <a:latin typeface="Times New Roman" panose="02020603050405020304" pitchFamily="18" charset="0"/>
              </a:rPr>
              <a:t>Għax kull min </a:t>
            </a:r>
            <a:r>
              <a:rPr lang="en-GB" sz="15165" b="1" i="1" spc="-3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jagħmel</a:t>
            </a:r>
            <a:r>
              <a:rPr lang="mt-MT" sz="15165" b="1" i="1" spc="-3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GB" sz="15165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ir-rieda</a:t>
            </a:r>
            <a:r>
              <a:rPr lang="en-GB" sz="15165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ta’ </a:t>
            </a:r>
            <a:r>
              <a:rPr lang="en-GB" sz="15165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Missieri</a:t>
            </a:r>
            <a:r>
              <a:rPr lang="en-GB" sz="15165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li hu </a:t>
            </a:r>
            <a:endParaRPr lang="mt-MT" sz="15165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GB" sz="15165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fis-smewwiet, dak huwa </a:t>
            </a:r>
            <a:r>
              <a:rPr lang="en-GB" sz="15165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ħija</a:t>
            </a:r>
            <a:r>
              <a:rPr lang="en-GB" sz="15165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u </a:t>
            </a:r>
            <a:r>
              <a:rPr lang="en-GB" sz="15165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oħti</a:t>
            </a:r>
            <a:r>
              <a:rPr lang="en-GB" sz="15165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, u </a:t>
            </a:r>
            <a:r>
              <a:rPr lang="en-GB" sz="15165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ommi</a:t>
            </a:r>
            <a:r>
              <a:rPr lang="en-GB" sz="15165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r>
              <a:rPr lang="mt-MT" sz="15165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”</a:t>
            </a:r>
            <a:endParaRPr lang="en-GB" sz="15165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2" y="6054334"/>
            <a:ext cx="427575" cy="49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1688" tIns="105845" rIns="211688" bIns="10584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826667" y="3808640"/>
            <a:ext cx="21836742" cy="498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1688" tIns="105845" rIns="211688" bIns="10584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Tifħir</a:t>
            </a:r>
            <a:r>
              <a:rPr lang="en-GB" sz="155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Kristu</a:t>
            </a:r>
            <a:endParaRPr lang="en-US" sz="155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0" y="281368"/>
            <a:ext cx="23399750" cy="1214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88" tIns="105845" rIns="211688" bIns="10584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/>
                <a:latin typeface="Times New Roman" pitchFamily="18" charset="0"/>
              </a:rPr>
              <a:t>U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kotra</a:t>
            </a:r>
            <a:r>
              <a:rPr lang="en-GB" altLang="en-US" sz="15500" dirty="0">
                <a:effectLst/>
                <a:latin typeface="Times New Roman" pitchFamily="18" charset="0"/>
              </a:rPr>
              <a:t> kbira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ta’ġnus</a:t>
            </a:r>
            <a:r>
              <a:rPr lang="en-GB" altLang="en-US" sz="15500" dirty="0">
                <a:effectLst/>
                <a:latin typeface="Times New Roman" pitchFamily="18" charset="0"/>
              </a:rPr>
              <a:t>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jingħaqdu</a:t>
            </a:r>
            <a:r>
              <a:rPr lang="en-GB" altLang="en-US" sz="15500" dirty="0">
                <a:effectLst/>
                <a:latin typeface="Times New Roman" pitchFamily="18" charset="0"/>
              </a:rPr>
              <a:t>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dakinhar</a:t>
            </a:r>
            <a:r>
              <a:rPr lang="en-GB" altLang="en-US" sz="15500" dirty="0">
                <a:effectLst/>
                <a:latin typeface="Times New Roman" pitchFamily="18" charset="0"/>
              </a:rPr>
              <a:t> </a:t>
            </a:r>
            <a:endParaRPr lang="mt-MT" altLang="en-US" sz="15500" dirty="0">
              <a:effectLst/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/>
                <a:latin typeface="Times New Roman" pitchFamily="18" charset="0"/>
              </a:rPr>
              <a:t>mal-Mulej</a:t>
            </a:r>
            <a:r>
              <a:rPr lang="mt-MT" altLang="en-US" sz="15500" dirty="0">
                <a:effectLst/>
                <a:latin typeface="Times New Roman" pitchFamily="18" charset="0"/>
              </a:rPr>
              <a:t>;</a:t>
            </a:r>
            <a:r>
              <a:rPr lang="en-US" altLang="en-US" sz="15500" dirty="0">
                <a:effectLst/>
                <a:latin typeface="Times New Roman" pitchFamily="18" charset="0"/>
              </a:rPr>
              <a:t> </a:t>
            </a:r>
            <a:r>
              <a:rPr lang="mt-MT" altLang="en-US" sz="15500" dirty="0">
                <a:effectLst/>
                <a:latin typeface="Times New Roman" pitchFamily="18" charset="0"/>
              </a:rPr>
              <a:t>u h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uma</a:t>
            </a:r>
            <a:r>
              <a:rPr lang="en-GB" altLang="en-US" sz="15500" dirty="0">
                <a:effectLst/>
                <a:latin typeface="Times New Roman" pitchFamily="18" charset="0"/>
              </a:rPr>
              <a:t> </a:t>
            </a:r>
            <a:r>
              <a:rPr lang="mt-MT" altLang="en-US" sz="15500" dirty="0">
                <a:effectLst/>
                <a:latin typeface="Times New Roman" pitchFamily="18" charset="0"/>
              </a:rPr>
              <a:t>j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kunu</a:t>
            </a:r>
            <a:r>
              <a:rPr lang="en-GB" altLang="en-US" sz="15500" dirty="0">
                <a:effectLst/>
                <a:latin typeface="Times New Roman" pitchFamily="18" charset="0"/>
              </a:rPr>
              <a:t> </a:t>
            </a:r>
            <a:endParaRPr lang="mt-MT" altLang="en-US" sz="15500" dirty="0">
              <a:effectLst/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/>
                <a:latin typeface="Times New Roman" pitchFamily="18" charset="0"/>
              </a:rPr>
              <a:t>l-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poplu</a:t>
            </a:r>
            <a:r>
              <a:rPr lang="en-GB" altLang="en-US" sz="15500" dirty="0">
                <a:effectLst/>
                <a:latin typeface="Times New Roman" pitchFamily="18" charset="0"/>
              </a:rPr>
              <a:t> tiegħi</a:t>
            </a:r>
            <a:r>
              <a:rPr lang="mt-MT" altLang="en-US" sz="15500" dirty="0">
                <a:effectLst/>
                <a:latin typeface="Times New Roman" pitchFamily="18" charset="0"/>
              </a:rPr>
              <a:t>.</a:t>
            </a:r>
            <a:r>
              <a:rPr lang="en-GB" altLang="en-US" sz="15500" dirty="0">
                <a:effectLst/>
                <a:latin typeface="Times New Roman" pitchFamily="18" charset="0"/>
              </a:rPr>
              <a:t> </a:t>
            </a:r>
            <a:r>
              <a:rPr lang="mt-MT" altLang="en-US" sz="15500" dirty="0">
                <a:effectLst/>
                <a:latin typeface="Times New Roman" pitchFamily="18" charset="0"/>
              </a:rPr>
              <a:t>U</a:t>
            </a:r>
            <a:r>
              <a:rPr lang="en-GB" altLang="en-US" sz="15500" dirty="0">
                <a:effectLst/>
                <a:latin typeface="Times New Roman" pitchFamily="18" charset="0"/>
              </a:rPr>
              <a:t> jiena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ngħammar</a:t>
            </a:r>
            <a:r>
              <a:rPr lang="en-GB" altLang="en-US" sz="15500" dirty="0">
                <a:effectLst/>
                <a:latin typeface="Times New Roman" pitchFamily="18" charset="0"/>
              </a:rPr>
              <a:t>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f’nofsok</a:t>
            </a:r>
            <a:r>
              <a:rPr lang="mt-MT" altLang="en-US" sz="15500" dirty="0">
                <a:effectLst/>
                <a:latin typeface="Times New Roman" pitchFamily="18" charset="0"/>
              </a:rPr>
              <a:t>; </a:t>
            </a:r>
            <a:endParaRPr lang="en-GB" altLang="en-US" sz="15500" dirty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7"/>
          <p:cNvSpPr txBox="1">
            <a:spLocks noChangeArrowheads="1"/>
          </p:cNvSpPr>
          <p:nvPr/>
        </p:nvSpPr>
        <p:spPr bwMode="auto">
          <a:xfrm>
            <a:off x="-16669" y="2616007"/>
            <a:ext cx="23399750" cy="736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88" tIns="105845" rIns="211688" bIns="10584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/>
                <a:latin typeface="Times New Roman" pitchFamily="18" charset="0"/>
              </a:rPr>
              <a:t>i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mbagħad</a:t>
            </a:r>
            <a:r>
              <a:rPr lang="en-GB" altLang="en-US" sz="15500" dirty="0">
                <a:effectLst/>
                <a:latin typeface="Times New Roman" pitchFamily="18" charset="0"/>
              </a:rPr>
              <a:t> inti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tagħraf</a:t>
            </a:r>
            <a:r>
              <a:rPr lang="en-GB" altLang="en-US" sz="15500" dirty="0">
                <a:effectLst/>
                <a:latin typeface="Times New Roman" pitchFamily="18" charset="0"/>
              </a:rPr>
              <a:t> li </a:t>
            </a:r>
            <a:endParaRPr lang="mt-MT" altLang="en-US" sz="15500" dirty="0">
              <a:effectLst/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/>
                <a:latin typeface="Times New Roman" pitchFamily="18" charset="0"/>
              </a:rPr>
              <a:t>l-Mulej tal-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eżer</a:t>
            </a:r>
            <a:r>
              <a:rPr lang="mt-MT" altLang="en-US" sz="15500" dirty="0">
                <a:effectLst/>
                <a:latin typeface="Times New Roman" pitchFamily="18" charset="0"/>
              </a:rPr>
              <a:t>ċ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ti</a:t>
            </a:r>
            <a:r>
              <a:rPr lang="en-GB" altLang="en-US" sz="15500" dirty="0">
                <a:effectLst/>
                <a:latin typeface="Times New Roman" pitchFamily="18" charset="0"/>
              </a:rPr>
              <a:t>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bagħ</a:t>
            </a:r>
            <a:r>
              <a:rPr lang="mt-MT" altLang="en-US" sz="15500" dirty="0">
                <a:effectLst/>
                <a:latin typeface="Times New Roman" pitchFamily="18" charset="0"/>
              </a:rPr>
              <a:t>a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tni</a:t>
            </a:r>
            <a:r>
              <a:rPr lang="en-GB" altLang="en-US" sz="15500" dirty="0">
                <a:effectLst/>
                <a:latin typeface="Times New Roman" pitchFamily="18" charset="0"/>
              </a:rPr>
              <a:t> għandek.</a:t>
            </a:r>
            <a:r>
              <a:rPr lang="mt-MT" altLang="en-US" sz="15500" dirty="0">
                <a:effectLst/>
                <a:latin typeface="Times New Roman" pitchFamily="18" charset="0"/>
              </a:rPr>
              <a:t> </a:t>
            </a:r>
            <a:endParaRPr lang="en-US" altLang="en-US" sz="15500" dirty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5BF8D-CE68-80C1-E75B-67DB30193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7">
            <a:extLst>
              <a:ext uri="{FF2B5EF4-FFF2-40B4-BE49-F238E27FC236}">
                <a16:creationId xmlns:a16="http://schemas.microsoft.com/office/drawing/2014/main" id="{FB40BD53-DCC8-6E37-E343-F061348AA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8" y="1423372"/>
            <a:ext cx="23399750" cy="975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88" tIns="105845" rIns="211688" bIns="10584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/>
                <a:latin typeface="Times New Roman" pitchFamily="18" charset="0"/>
              </a:rPr>
              <a:t>U l-Mulej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jieħu</a:t>
            </a:r>
            <a:r>
              <a:rPr lang="en-GB" altLang="en-US" sz="15500" dirty="0">
                <a:effectLst/>
                <a:latin typeface="Times New Roman" pitchFamily="18" charset="0"/>
              </a:rPr>
              <a:t> lil Ġuda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bħala</a:t>
            </a:r>
            <a:r>
              <a:rPr lang="en-GB" altLang="en-US" sz="15500" dirty="0">
                <a:effectLst/>
                <a:latin typeface="Times New Roman" pitchFamily="18" charset="0"/>
              </a:rPr>
              <a:t>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sehmu</a:t>
            </a:r>
            <a:r>
              <a:rPr lang="en-GB" altLang="en-US" sz="15500" dirty="0">
                <a:effectLst/>
                <a:latin typeface="Times New Roman" pitchFamily="18" charset="0"/>
              </a:rPr>
              <a:t> mill-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wirt</a:t>
            </a:r>
            <a:r>
              <a:rPr lang="en-US" altLang="en-US" sz="15500" dirty="0">
                <a:effectLst/>
                <a:latin typeface="Times New Roman" pitchFamily="18" charset="0"/>
              </a:rPr>
              <a:t>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fl</a:t>
            </a:r>
            <a:r>
              <a:rPr lang="en-GB" altLang="en-US" sz="15500" dirty="0">
                <a:effectLst/>
                <a:latin typeface="Times New Roman" pitchFamily="18" charset="0"/>
              </a:rPr>
              <a:t>-art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imqaddsa</a:t>
            </a:r>
            <a:r>
              <a:rPr lang="en-GB" altLang="en-US" sz="15500" dirty="0">
                <a:effectLst/>
                <a:latin typeface="Times New Roman" pitchFamily="18" charset="0"/>
              </a:rPr>
              <a:t>, u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jerġa</a:t>
            </a:r>
            <a:r>
              <a:rPr lang="en-GB" altLang="en-US" sz="15500" dirty="0">
                <a:effectLst/>
                <a:latin typeface="Times New Roman" pitchFamily="18" charset="0"/>
              </a:rPr>
              <a:t>’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jaħtar</a:t>
            </a:r>
            <a:r>
              <a:rPr lang="en-GB" altLang="en-US" sz="15500" dirty="0">
                <a:effectLst/>
                <a:latin typeface="Times New Roman" pitchFamily="18" charset="0"/>
              </a:rPr>
              <a:t> </a:t>
            </a:r>
            <a:r>
              <a:rPr lang="mt-MT" altLang="en-US" sz="15500" dirty="0">
                <a:effectLst/>
                <a:latin typeface="Times New Roman" pitchFamily="18" charset="0"/>
              </a:rPr>
              <a:t>l</a:t>
            </a:r>
            <a:r>
              <a:rPr lang="en-GB" altLang="en-US" sz="15500" dirty="0">
                <a:effectLst/>
                <a:latin typeface="Times New Roman" pitchFamily="18" charset="0"/>
              </a:rPr>
              <a:t>il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Ġerusalem</a:t>
            </a:r>
            <a:r>
              <a:rPr lang="mt-MT" altLang="en-US" sz="15500" dirty="0">
                <a:effectLst/>
                <a:latin typeface="Times New Roman" pitchFamily="18" charset="0"/>
              </a:rPr>
              <a:t>m</a:t>
            </a:r>
            <a:r>
              <a:rPr lang="en-GB" altLang="en-US" sz="15500" dirty="0">
                <a:effectLst/>
                <a:latin typeface="Times New Roman" pitchFamily="18" charset="0"/>
              </a:rPr>
              <a:t>. </a:t>
            </a:r>
            <a:endParaRPr lang="en-US" altLang="en-US" sz="15500" dirty="0"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8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7"/>
          <p:cNvSpPr txBox="1">
            <a:spLocks noChangeArrowheads="1"/>
          </p:cNvSpPr>
          <p:nvPr/>
        </p:nvSpPr>
        <p:spPr bwMode="auto">
          <a:xfrm>
            <a:off x="641869" y="209360"/>
            <a:ext cx="22278203" cy="1214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688" tIns="105845" rIns="211688" bIns="10584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/>
                <a:latin typeface="Times New Roman" pitchFamily="18" charset="0"/>
              </a:rPr>
              <a:t>Żommu</a:t>
            </a:r>
            <a:r>
              <a:rPr lang="en-GB" altLang="en-US" sz="15500" dirty="0">
                <a:effectLst/>
                <a:latin typeface="Times New Roman" pitchFamily="18" charset="0"/>
              </a:rPr>
              <a:t> s-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skiet</a:t>
            </a:r>
            <a:r>
              <a:rPr lang="en-GB" altLang="en-US" sz="15500" dirty="0">
                <a:effectLst/>
                <a:latin typeface="Times New Roman" pitchFamily="18" charset="0"/>
              </a:rPr>
              <a:t>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quddiem</a:t>
            </a:r>
            <a:r>
              <a:rPr lang="en-GB" altLang="en-US" sz="15500" dirty="0">
                <a:effectLst/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/>
                <a:latin typeface="Times New Roman" pitchFamily="18" charset="0"/>
              </a:rPr>
              <a:t>il-Mulej, intom il-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ħajjin</a:t>
            </a:r>
            <a:r>
              <a:rPr lang="en-GB" altLang="en-US" sz="15500" dirty="0">
                <a:effectLst/>
                <a:latin typeface="Times New Roman" pitchFamily="18" charset="0"/>
              </a:rPr>
              <a:t> kollha, għax hu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stenbaħ</a:t>
            </a:r>
            <a:r>
              <a:rPr lang="en-GB" altLang="en-US" sz="15500" dirty="0">
                <a:effectLst/>
                <a:latin typeface="Times New Roman" pitchFamily="18" charset="0"/>
              </a:rPr>
              <a:t> mill-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għamara</a:t>
            </a:r>
            <a:r>
              <a:rPr lang="en-GB" altLang="en-US" sz="15500" dirty="0">
                <a:effectLst/>
                <a:latin typeface="Times New Roman" pitchFamily="18" charset="0"/>
              </a:rPr>
              <a:t>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mqaddsa</a:t>
            </a:r>
            <a:r>
              <a:rPr lang="en-GB" altLang="en-US" sz="15500" dirty="0">
                <a:effectLst/>
                <a:latin typeface="Times New Roman" pitchFamily="18" charset="0"/>
              </a:rPr>
              <a:t> </a:t>
            </a:r>
            <a:r>
              <a:rPr lang="en-GB" altLang="en-US" sz="15500" dirty="0" err="1">
                <a:effectLst/>
                <a:latin typeface="Times New Roman" pitchFamily="18" charset="0"/>
              </a:rPr>
              <a:t>tiegħu</a:t>
            </a:r>
            <a:r>
              <a:rPr lang="en-GB" altLang="en-US" sz="15500" dirty="0">
                <a:effectLst/>
                <a:latin typeface="Times New Roman" pitchFamily="18" charset="0"/>
              </a:rPr>
              <a:t>!</a:t>
            </a:r>
            <a:endParaRPr lang="en-US" altLang="en-US" sz="15500" dirty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2956" y="3808641"/>
            <a:ext cx="21193838" cy="4984294"/>
          </a:xfrm>
          <a:prstGeom prst="rect">
            <a:avLst/>
          </a:prstGeom>
        </p:spPr>
        <p:txBody>
          <a:bodyPr lIns="211688" tIns="105845" rIns="211688" bIns="10584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R:/ I</a:t>
            </a:r>
            <a:r>
              <a:rPr lang="en-GB" sz="15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mt-MT" sz="15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roddu ħajr lil Alla</a:t>
            </a:r>
            <a:endParaRPr lang="en-GB" sz="155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0920" y="4006856"/>
            <a:ext cx="19300730" cy="7369562"/>
          </a:xfrm>
          <a:prstGeom prst="rect">
            <a:avLst/>
          </a:prstGeom>
        </p:spPr>
        <p:txBody>
          <a:bodyPr lIns="211688" tIns="105845" rIns="211688" bIns="105845">
            <a:spAutoFit/>
          </a:bodyPr>
          <a:lstStyle/>
          <a:p>
            <a:pPr algn="ctr">
              <a:defRPr/>
            </a:pPr>
            <a:r>
              <a:rPr lang="de-DE" sz="15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R:/ Hienja int, Verġni Marija, li ġibt fid-dinja lil Bin il-Missier etern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1237" y="711301"/>
            <a:ext cx="18527550" cy="2599026"/>
          </a:xfrm>
          <a:prstGeom prst="rect">
            <a:avLst/>
          </a:prstGeom>
        </p:spPr>
        <p:txBody>
          <a:bodyPr wrap="square" lIns="211688" tIns="105845" rIns="211688" bIns="1058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3234</TotalTime>
  <Words>471</Words>
  <Application>Microsoft Office PowerPoint</Application>
  <PresentationFormat>Custom</PresentationFormat>
  <Paragraphs>67</Paragraphs>
  <Slides>33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Arial</vt:lpstr>
      <vt:lpstr>Calibri</vt:lpstr>
      <vt:lpstr>Consolas</vt:lpstr>
      <vt:lpstr>Corbel</vt:lpstr>
      <vt:lpstr>Malta</vt:lpstr>
      <vt:lpstr>Times New Roman</vt:lpstr>
      <vt:lpstr>Wingdings</vt:lpstr>
      <vt:lpstr>Wingdings 2</vt:lpstr>
      <vt:lpstr>Wingdings 3</vt:lpstr>
      <vt:lpstr>Theme2</vt:lpstr>
      <vt:lpstr>1_Theme2</vt:lpstr>
      <vt:lpstr>2_Theme2</vt:lpstr>
      <vt:lpstr>3_Theme2</vt:lpstr>
      <vt:lpstr>1_Default Design</vt:lpstr>
      <vt:lpstr>4_Theme2</vt:lpstr>
      <vt:lpstr>Office Theme</vt:lpstr>
      <vt:lpstr>3_Metro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Investkredit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 waqqajt lil  Israel fid-dnub</dc:title>
  <dc:creator>Administrator</dc:creator>
  <cp:lastModifiedBy>Alfred Caruan a</cp:lastModifiedBy>
  <cp:revision>176</cp:revision>
  <dcterms:created xsi:type="dcterms:W3CDTF">2008-06-16T15:18:04Z</dcterms:created>
  <dcterms:modified xsi:type="dcterms:W3CDTF">2025-11-02T05:32:53Z</dcterms:modified>
</cp:coreProperties>
</file>