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71"/>
  </p:notesMasterIdLst>
  <p:sldIdLst>
    <p:sldId id="1076" r:id="rId2"/>
    <p:sldId id="966" r:id="rId3"/>
    <p:sldId id="967" r:id="rId4"/>
    <p:sldId id="968" r:id="rId5"/>
    <p:sldId id="969" r:id="rId6"/>
    <p:sldId id="970" r:id="rId7"/>
    <p:sldId id="1071" r:id="rId8"/>
    <p:sldId id="371" r:id="rId9"/>
    <p:sldId id="312" r:id="rId10"/>
    <p:sldId id="273" r:id="rId11"/>
    <p:sldId id="337" r:id="rId12"/>
    <p:sldId id="338" r:id="rId13"/>
    <p:sldId id="339" r:id="rId14"/>
    <p:sldId id="340" r:id="rId15"/>
    <p:sldId id="341" r:id="rId16"/>
    <p:sldId id="342" r:id="rId17"/>
    <p:sldId id="1077" r:id="rId18"/>
    <p:sldId id="1073" r:id="rId19"/>
    <p:sldId id="1079" r:id="rId20"/>
    <p:sldId id="317" r:id="rId21"/>
    <p:sldId id="298" r:id="rId22"/>
    <p:sldId id="280" r:id="rId23"/>
    <p:sldId id="316" r:id="rId24"/>
    <p:sldId id="329" r:id="rId25"/>
    <p:sldId id="281" r:id="rId26"/>
    <p:sldId id="302" r:id="rId27"/>
    <p:sldId id="330" r:id="rId28"/>
    <p:sldId id="332" r:id="rId29"/>
    <p:sldId id="333" r:id="rId30"/>
    <p:sldId id="331" r:id="rId31"/>
    <p:sldId id="334" r:id="rId32"/>
    <p:sldId id="335" r:id="rId33"/>
    <p:sldId id="344" r:id="rId34"/>
    <p:sldId id="345" r:id="rId35"/>
    <p:sldId id="346" r:id="rId36"/>
    <p:sldId id="347" r:id="rId37"/>
    <p:sldId id="348" r:id="rId38"/>
    <p:sldId id="336" r:id="rId39"/>
    <p:sldId id="349" r:id="rId40"/>
    <p:sldId id="303" r:id="rId41"/>
    <p:sldId id="350" r:id="rId42"/>
    <p:sldId id="304" r:id="rId43"/>
    <p:sldId id="351" r:id="rId44"/>
    <p:sldId id="1080" r:id="rId45"/>
    <p:sldId id="284" r:id="rId46"/>
    <p:sldId id="352" r:id="rId47"/>
    <p:sldId id="1074" r:id="rId48"/>
    <p:sldId id="353" r:id="rId49"/>
    <p:sldId id="354" r:id="rId50"/>
    <p:sldId id="355" r:id="rId51"/>
    <p:sldId id="356" r:id="rId52"/>
    <p:sldId id="357" r:id="rId53"/>
    <p:sldId id="1075" r:id="rId54"/>
    <p:sldId id="358" r:id="rId55"/>
    <p:sldId id="359" r:id="rId56"/>
    <p:sldId id="360" r:id="rId57"/>
    <p:sldId id="299" r:id="rId58"/>
    <p:sldId id="305" r:id="rId59"/>
    <p:sldId id="361" r:id="rId60"/>
    <p:sldId id="362" r:id="rId61"/>
    <p:sldId id="363" r:id="rId62"/>
    <p:sldId id="368" r:id="rId63"/>
    <p:sldId id="364" r:id="rId64"/>
    <p:sldId id="365" r:id="rId65"/>
    <p:sldId id="369" r:id="rId66"/>
    <p:sldId id="372" r:id="rId67"/>
    <p:sldId id="366" r:id="rId68"/>
    <p:sldId id="370" r:id="rId69"/>
    <p:sldId id="1078" r:id="rId70"/>
  </p:sldIdLst>
  <p:sldSz cx="23402925" cy="12601575"/>
  <p:notesSz cx="6858000" cy="9144000"/>
  <p:embeddedFontLst>
    <p:embeddedFont>
      <p:font typeface="Cambria" panose="02040503050406030204" pitchFamily="18" charset="0"/>
      <p:regular r:id="rId72"/>
      <p:bold r:id="rId73"/>
      <p:italic r:id="rId74"/>
      <p:boldItalic r:id="rId75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2057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30861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4114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5143500" algn="l" defTabSz="2057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6172200" algn="l" defTabSz="2057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7200900" algn="l" defTabSz="2057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8229600" algn="l" defTabSz="2057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>
          <p15:clr>
            <a:srgbClr val="A4A3A4"/>
          </p15:clr>
        </p15:guide>
        <p15:guide id="2" pos="73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5392"/>
    <a:srgbClr val="430086"/>
    <a:srgbClr val="6600CC"/>
    <a:srgbClr val="0000CC"/>
    <a:srgbClr val="996600"/>
    <a:srgbClr val="66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1" autoAdjust="0"/>
    <p:restoredTop sz="94660"/>
  </p:normalViewPr>
  <p:slideViewPr>
    <p:cSldViewPr>
      <p:cViewPr varScale="1">
        <p:scale>
          <a:sx n="32" d="100"/>
          <a:sy n="32" d="100"/>
        </p:scale>
        <p:origin x="90" y="924"/>
      </p:cViewPr>
      <p:guideLst>
        <p:guide orient="horz" pos="3969"/>
        <p:guide pos="737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3.fntdata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2.fntdata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E9B3742-6581-4DB3-9746-F42930C86429}" type="datetimeFigureOut">
              <a:rPr lang="mt-MT"/>
              <a:pPr>
                <a:defRPr/>
              </a:pPr>
              <a:t>23/11/2025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t-M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mt-M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C5E57F3-04C5-4704-887F-C8AC51F91CD5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0222074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700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400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6100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800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3500" algn="l" defTabSz="20574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2200" algn="l" defTabSz="20574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200900" algn="l" defTabSz="20574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9600" algn="l" defTabSz="20574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20570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3F22A-2CEE-4B84-A7D5-6093CEBE003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20570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19038963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1903896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6A14CD-246F-4A1C-9680-06011F50A20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3091639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EEDF3-B5B9-4ECF-9DED-BBB6F3B0657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851287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9B48A6-23EC-4107-B2ED-FFB77AA970B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3193454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9B48A6-23EC-4107-B2ED-FFB77AA970B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3193454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814480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 dirty="0"/>
          </a:p>
        </p:txBody>
      </p:sp>
    </p:spTree>
    <p:extLst>
      <p:ext uri="{BB962C8B-B14F-4D97-AF65-F5344CB8AC3E}">
        <p14:creationId xmlns:p14="http://schemas.microsoft.com/office/powerpoint/2010/main" val="3571938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 dirty="0"/>
          </a:p>
        </p:txBody>
      </p:sp>
    </p:spTree>
    <p:extLst>
      <p:ext uri="{BB962C8B-B14F-4D97-AF65-F5344CB8AC3E}">
        <p14:creationId xmlns:p14="http://schemas.microsoft.com/office/powerpoint/2010/main" val="3571938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 dirty="0"/>
          </a:p>
        </p:txBody>
      </p:sp>
    </p:spTree>
    <p:extLst>
      <p:ext uri="{BB962C8B-B14F-4D97-AF65-F5344CB8AC3E}">
        <p14:creationId xmlns:p14="http://schemas.microsoft.com/office/powerpoint/2010/main" val="3571938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0" y="3914657"/>
            <a:ext cx="19892486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39" y="7140892"/>
            <a:ext cx="16382048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28700" indent="0" algn="ctr">
              <a:buNone/>
              <a:defRPr/>
            </a:lvl2pPr>
            <a:lvl3pPr marL="2057400" indent="0" algn="ctr">
              <a:buNone/>
              <a:defRPr/>
            </a:lvl3pPr>
            <a:lvl4pPr marL="3086100" indent="0" algn="ctr">
              <a:buNone/>
              <a:defRPr/>
            </a:lvl4pPr>
            <a:lvl5pPr marL="4114800" indent="0" algn="ctr">
              <a:buNone/>
              <a:defRPr/>
            </a:lvl5pPr>
            <a:lvl6pPr marL="5143500" indent="0" algn="ctr">
              <a:buNone/>
              <a:defRPr/>
            </a:lvl6pPr>
            <a:lvl7pPr marL="6172200" indent="0" algn="ctr">
              <a:buNone/>
              <a:defRPr/>
            </a:lvl7pPr>
            <a:lvl8pPr marL="7200900" indent="0" algn="ctr">
              <a:buNone/>
              <a:defRPr/>
            </a:lvl8pPr>
            <a:lvl9pPr marL="8229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53133FD-D7D8-481B-B388-C3F2280B6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815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601CE79-EC26-4797-A752-4511CAE808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767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8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6" y="504648"/>
            <a:ext cx="15406926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856BD49-306D-412C-95C4-ECAC4DF6DC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70154" y="504699"/>
            <a:ext cx="21062633" cy="107521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DAE93-53D9-4596-8862-7067BD708E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FDBAB1E-0D21-4C68-B8BC-526D56DCA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87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70" y="8097680"/>
            <a:ext cx="19892486" cy="2502813"/>
          </a:xfrm>
        </p:spPr>
        <p:txBody>
          <a:bodyPr anchor="t"/>
          <a:lstStyle>
            <a:lvl1pPr algn="l">
              <a:defRPr sz="9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70" y="5341086"/>
            <a:ext cx="19892486" cy="2756594"/>
          </a:xfrm>
        </p:spPr>
        <p:txBody>
          <a:bodyPr anchor="b"/>
          <a:lstStyle>
            <a:lvl1pPr marL="0" indent="0">
              <a:buNone/>
              <a:defRPr sz="4500"/>
            </a:lvl1pPr>
            <a:lvl2pPr marL="1028700" indent="0">
              <a:buNone/>
              <a:defRPr sz="4100"/>
            </a:lvl2pPr>
            <a:lvl3pPr marL="2057400" indent="0">
              <a:buNone/>
              <a:defRPr sz="3600"/>
            </a:lvl3pPr>
            <a:lvl4pPr marL="3086100" indent="0">
              <a:buNone/>
              <a:defRPr sz="3200"/>
            </a:lvl4pPr>
            <a:lvl5pPr marL="4114800" indent="0">
              <a:buNone/>
              <a:defRPr sz="3200"/>
            </a:lvl5pPr>
            <a:lvl6pPr marL="5143500" indent="0">
              <a:buNone/>
              <a:defRPr sz="3200"/>
            </a:lvl6pPr>
            <a:lvl7pPr marL="6172200" indent="0">
              <a:buNone/>
              <a:defRPr sz="3200"/>
            </a:lvl7pPr>
            <a:lvl8pPr marL="7200900" indent="0">
              <a:buNone/>
              <a:defRPr sz="3200"/>
            </a:lvl8pPr>
            <a:lvl9pPr marL="8229600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303C68A-E8EB-4889-8E43-877B09BCF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935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513FEBC-7C88-4834-9EC8-3A1C2087E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95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0"/>
            <a:ext cx="10340356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700" indent="0">
              <a:buNone/>
              <a:defRPr sz="4500" b="1"/>
            </a:lvl2pPr>
            <a:lvl3pPr marL="2057400" indent="0">
              <a:buNone/>
              <a:defRPr sz="4100" b="1"/>
            </a:lvl3pPr>
            <a:lvl4pPr marL="3086100" indent="0">
              <a:buNone/>
              <a:defRPr sz="3600" b="1"/>
            </a:lvl4pPr>
            <a:lvl5pPr marL="4114800" indent="0">
              <a:buNone/>
              <a:defRPr sz="3600" b="1"/>
            </a:lvl5pPr>
            <a:lvl6pPr marL="5143500" indent="0">
              <a:buNone/>
              <a:defRPr sz="3600" b="1"/>
            </a:lvl6pPr>
            <a:lvl7pPr marL="6172200" indent="0">
              <a:buNone/>
              <a:defRPr sz="3600" b="1"/>
            </a:lvl7pPr>
            <a:lvl8pPr marL="7200900" indent="0">
              <a:buNone/>
              <a:defRPr sz="3600" b="1"/>
            </a:lvl8pPr>
            <a:lvl9pPr marL="8229600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3"/>
            <a:ext cx="10340356" cy="7260492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2" y="2820770"/>
            <a:ext cx="10344418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700" indent="0">
              <a:buNone/>
              <a:defRPr sz="4500" b="1"/>
            </a:lvl2pPr>
            <a:lvl3pPr marL="2057400" indent="0">
              <a:buNone/>
              <a:defRPr sz="4100" b="1"/>
            </a:lvl3pPr>
            <a:lvl4pPr marL="3086100" indent="0">
              <a:buNone/>
              <a:defRPr sz="3600" b="1"/>
            </a:lvl4pPr>
            <a:lvl5pPr marL="4114800" indent="0">
              <a:buNone/>
              <a:defRPr sz="3600" b="1"/>
            </a:lvl5pPr>
            <a:lvl6pPr marL="5143500" indent="0">
              <a:buNone/>
              <a:defRPr sz="3600" b="1"/>
            </a:lvl6pPr>
            <a:lvl7pPr marL="6172200" indent="0">
              <a:buNone/>
              <a:defRPr sz="3600" b="1"/>
            </a:lvl7pPr>
            <a:lvl8pPr marL="7200900" indent="0">
              <a:buNone/>
              <a:defRPr sz="3600" b="1"/>
            </a:lvl8pPr>
            <a:lvl9pPr marL="8229600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3996333"/>
            <a:ext cx="10344418" cy="7260492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2E8217A-D07C-48A8-8E03-8C91E9F3B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18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CC39E41-4270-452B-829E-E0300D6F9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815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9ED0859-5B51-4771-8E80-8570B1C0D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6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1" cy="2135267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0"/>
            <a:ext cx="13082885" cy="10755095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8"/>
          </a:xfrm>
        </p:spPr>
        <p:txBody>
          <a:bodyPr/>
          <a:lstStyle>
            <a:lvl1pPr marL="0" indent="0">
              <a:buNone/>
              <a:defRPr sz="3200"/>
            </a:lvl1pPr>
            <a:lvl2pPr marL="1028700" indent="0">
              <a:buNone/>
              <a:defRPr sz="2700"/>
            </a:lvl2pPr>
            <a:lvl3pPr marL="2057400" indent="0">
              <a:buNone/>
              <a:defRPr sz="2300"/>
            </a:lvl3pPr>
            <a:lvl4pPr marL="3086100" indent="0">
              <a:buNone/>
              <a:defRPr sz="2000"/>
            </a:lvl4pPr>
            <a:lvl5pPr marL="4114800" indent="0">
              <a:buNone/>
              <a:defRPr sz="2000"/>
            </a:lvl5pPr>
            <a:lvl6pPr marL="5143500" indent="0">
              <a:buNone/>
              <a:defRPr sz="2000"/>
            </a:lvl6pPr>
            <a:lvl7pPr marL="6172200" indent="0">
              <a:buNone/>
              <a:defRPr sz="2000"/>
            </a:lvl7pPr>
            <a:lvl8pPr marL="7200900" indent="0">
              <a:buNone/>
              <a:defRPr sz="2000"/>
            </a:lvl8pPr>
            <a:lvl9pPr marL="82296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0C6F17F-481E-4DBA-A9AA-10715E7A6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92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3"/>
            <a:ext cx="14041755" cy="1041381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4"/>
            <a:ext cx="14041755" cy="7560945"/>
          </a:xfrm>
        </p:spPr>
        <p:txBody>
          <a:bodyPr/>
          <a:lstStyle>
            <a:lvl1pPr marL="0" indent="0">
              <a:buNone/>
              <a:defRPr sz="7200"/>
            </a:lvl1pPr>
            <a:lvl2pPr marL="1028700" indent="0">
              <a:buNone/>
              <a:defRPr sz="6300"/>
            </a:lvl2pPr>
            <a:lvl3pPr marL="2057400" indent="0">
              <a:buNone/>
              <a:defRPr sz="5400"/>
            </a:lvl3pPr>
            <a:lvl4pPr marL="3086100" indent="0">
              <a:buNone/>
              <a:defRPr sz="4500"/>
            </a:lvl4pPr>
            <a:lvl5pPr marL="4114800" indent="0">
              <a:buNone/>
              <a:defRPr sz="4500"/>
            </a:lvl5pPr>
            <a:lvl6pPr marL="5143500" indent="0">
              <a:buNone/>
              <a:defRPr sz="4500"/>
            </a:lvl6pPr>
            <a:lvl7pPr marL="6172200" indent="0">
              <a:buNone/>
              <a:defRPr sz="4500"/>
            </a:lvl7pPr>
            <a:lvl8pPr marL="7200900" indent="0">
              <a:buNone/>
              <a:defRPr sz="4500"/>
            </a:lvl8pPr>
            <a:lvl9pPr marL="8229600" indent="0">
              <a:buNone/>
              <a:defRPr sz="4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4"/>
            <a:ext cx="14041755" cy="1478934"/>
          </a:xfrm>
        </p:spPr>
        <p:txBody>
          <a:bodyPr/>
          <a:lstStyle>
            <a:lvl1pPr marL="0" indent="0">
              <a:buNone/>
              <a:defRPr sz="3200"/>
            </a:lvl1pPr>
            <a:lvl2pPr marL="1028700" indent="0">
              <a:buNone/>
              <a:defRPr sz="2700"/>
            </a:lvl2pPr>
            <a:lvl3pPr marL="2057400" indent="0">
              <a:buNone/>
              <a:defRPr sz="2300"/>
            </a:lvl3pPr>
            <a:lvl4pPr marL="3086100" indent="0">
              <a:buNone/>
              <a:defRPr sz="2000"/>
            </a:lvl4pPr>
            <a:lvl5pPr marL="4114800" indent="0">
              <a:buNone/>
              <a:defRPr sz="2000"/>
            </a:lvl5pPr>
            <a:lvl6pPr marL="5143500" indent="0">
              <a:buNone/>
              <a:defRPr sz="2000"/>
            </a:lvl6pPr>
            <a:lvl7pPr marL="6172200" indent="0">
              <a:buNone/>
              <a:defRPr sz="2000"/>
            </a:lvl7pPr>
            <a:lvl8pPr marL="7200900" indent="0">
              <a:buNone/>
              <a:defRPr sz="2000"/>
            </a:lvl8pPr>
            <a:lvl9pPr marL="82296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4C1A406-89D9-4F55-9CEE-56779400E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367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0146" y="504647"/>
            <a:ext cx="21062633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40" tIns="102870" rIns="205740" bIns="10287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0146" y="2940368"/>
            <a:ext cx="21062633" cy="831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0146" y="11475601"/>
            <a:ext cx="5460683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6000" y="11475601"/>
            <a:ext cx="7410926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2096" y="11475601"/>
            <a:ext cx="5460683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71927AE4-EDB9-4480-ADA0-B2880DBD2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  <p:sldLayoutId id="2147484108" r:id="rId2"/>
    <p:sldLayoutId id="2147484109" r:id="rId3"/>
    <p:sldLayoutId id="2147484110" r:id="rId4"/>
    <p:sldLayoutId id="2147484111" r:id="rId5"/>
    <p:sldLayoutId id="2147484112" r:id="rId6"/>
    <p:sldLayoutId id="2147484113" r:id="rId7"/>
    <p:sldLayoutId id="2147484114" r:id="rId8"/>
    <p:sldLayoutId id="2147484115" r:id="rId9"/>
    <p:sldLayoutId id="2147484116" r:id="rId10"/>
    <p:sldLayoutId id="2147484117" r:id="rId11"/>
    <p:sldLayoutId id="214748411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5pPr>
      <a:lvl6pPr marL="1028700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6pPr>
      <a:lvl7pPr marL="2057400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7pPr>
      <a:lvl8pPr marL="3086100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8pPr>
      <a:lvl9pPr marL="4114800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9pPr>
    </p:titleStyle>
    <p:bodyStyle>
      <a:lvl1pPr marL="771525" indent="-771525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+mn-lt"/>
          <a:ea typeface="+mn-ea"/>
          <a:cs typeface="+mn-cs"/>
        </a:defRPr>
      </a:lvl1pPr>
      <a:lvl2pPr marL="1671638" indent="-642938" algn="l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+mn-lt"/>
        </a:defRPr>
      </a:lvl2pPr>
      <a:lvl3pPr marL="2571750" indent="-514350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</a:defRPr>
      </a:lvl3pPr>
      <a:lvl4pPr marL="3600450" indent="-514350" algn="l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+mn-lt"/>
        </a:defRPr>
      </a:lvl4pPr>
      <a:lvl5pPr marL="4629150" indent="-514350" algn="l" rtl="0" eaLnBrk="0" fontAlgn="base" hangingPunct="0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5pPr>
      <a:lvl6pPr marL="5657850" indent="-514350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6pPr>
      <a:lvl7pPr marL="6686550" indent="-514350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7pPr>
      <a:lvl8pPr marL="7715250" indent="-514350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8pPr>
      <a:lvl9pPr marL="8743950" indent="-514350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4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3pPr>
      <a:lvl4pPr marL="30861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5pPr>
      <a:lvl6pPr marL="51435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6pPr>
      <a:lvl7pPr marL="61722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9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8pPr>
      <a:lvl9pPr marL="82296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Text Box 5"/>
          <p:cNvSpPr txBox="1">
            <a:spLocks noChangeArrowheads="1"/>
          </p:cNvSpPr>
          <p:nvPr/>
        </p:nvSpPr>
        <p:spPr bwMode="auto">
          <a:xfrm>
            <a:off x="5495841" y="36182"/>
            <a:ext cx="17907084" cy="12577454"/>
          </a:xfrm>
          <a:prstGeom prst="rect">
            <a:avLst/>
          </a:prstGeom>
          <a:noFill/>
          <a:ln>
            <a:noFill/>
          </a:ln>
          <a:effectLst>
            <a:glow rad="139700">
              <a:schemeClr val="bg1">
                <a:alpha val="73000"/>
              </a:schemeClr>
            </a:glow>
          </a:effectLst>
        </p:spPr>
        <p:txBody>
          <a:bodyPr wrap="square" lIns="201616" tIns="100808" rIns="201616" bIns="100808" anchor="ctr" anchorCtr="0">
            <a:normAutofit/>
          </a:bodyPr>
          <a:lstStyle>
            <a:lvl1pPr eaLnBrk="0" hangingPunct="0">
              <a:defRPr sz="4400" i="1">
                <a:solidFill>
                  <a:schemeClr val="bg1"/>
                </a:solidFill>
                <a:latin typeface="Maltese Times Roman" pitchFamily="18" charset="0"/>
              </a:defRPr>
            </a:lvl1pPr>
            <a:lvl2pPr marL="742950" indent="-285750" eaLnBrk="0" hangingPunct="0">
              <a:defRPr sz="4400" i="1">
                <a:solidFill>
                  <a:schemeClr val="bg1"/>
                </a:solidFill>
                <a:latin typeface="Maltese Times Roman" pitchFamily="18" charset="0"/>
              </a:defRPr>
            </a:lvl2pPr>
            <a:lvl3pPr marL="1143000" indent="-228600" eaLnBrk="0" hangingPunct="0">
              <a:defRPr sz="4400" i="1">
                <a:solidFill>
                  <a:schemeClr val="bg1"/>
                </a:solidFill>
                <a:latin typeface="Maltese Times Roman" pitchFamily="18" charset="0"/>
              </a:defRPr>
            </a:lvl3pPr>
            <a:lvl4pPr marL="1600200" indent="-228600" eaLnBrk="0" hangingPunct="0">
              <a:defRPr sz="4400" i="1">
                <a:solidFill>
                  <a:schemeClr val="bg1"/>
                </a:solidFill>
                <a:latin typeface="Maltese Times Roman" pitchFamily="18" charset="0"/>
              </a:defRPr>
            </a:lvl4pPr>
            <a:lvl5pPr marL="2057400" indent="-228600" eaLnBrk="0" hangingPunct="0">
              <a:defRPr sz="4400" i="1">
                <a:solidFill>
                  <a:schemeClr val="bg1"/>
                </a:solidFill>
                <a:latin typeface="Maltese Times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bg1"/>
                </a:solidFill>
                <a:latin typeface="Maltese Times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bg1"/>
                </a:solidFill>
                <a:latin typeface="Maltese Times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bg1"/>
                </a:solidFill>
                <a:latin typeface="Maltese Times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bg1"/>
                </a:solidFill>
                <a:latin typeface="Maltese Times Roman" pitchFamily="18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0" b="1" i="0" dirty="0">
                <a:solidFill>
                  <a:srgbClr val="002060"/>
                </a:solidFill>
                <a:effectLst>
                  <a:glow rad="114300">
                    <a:schemeClr val="bg1"/>
                  </a:glow>
                </a:effectLst>
                <a:latin typeface="Times New Roman" panose="02020603050405020304" pitchFamily="18" charset="0"/>
                <a:cs typeface="+mn-cs"/>
              </a:rPr>
              <a:t>8 ta’ </a:t>
            </a:r>
            <a:r>
              <a:rPr lang="en-GB" sz="12000" b="1" i="0" dirty="0" err="1">
                <a:solidFill>
                  <a:srgbClr val="002060"/>
                </a:solidFill>
                <a:effectLst>
                  <a:glow rad="114300">
                    <a:schemeClr val="bg1"/>
                  </a:glow>
                </a:effectLst>
                <a:latin typeface="Times New Roman" panose="02020603050405020304" pitchFamily="18" charset="0"/>
                <a:cs typeface="+mn-cs"/>
              </a:rPr>
              <a:t>Diċembru</a:t>
            </a:r>
            <a:r>
              <a:rPr lang="en-GB" sz="12000" b="1" i="0" dirty="0">
                <a:solidFill>
                  <a:srgbClr val="002060"/>
                </a:solidFill>
                <a:effectLst>
                  <a:glow rad="114300">
                    <a:schemeClr val="bg1"/>
                  </a:glow>
                </a:effectLst>
                <a:latin typeface="Times New Roman" panose="02020603050405020304" pitchFamily="18" charset="0"/>
                <a:cs typeface="+mn-cs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2000" b="1" i="0" dirty="0">
                <a:solidFill>
                  <a:srgbClr val="002060"/>
                </a:solidFill>
                <a:effectLst>
                  <a:glow rad="114300">
                    <a:schemeClr val="bg1"/>
                  </a:glow>
                </a:effectLst>
                <a:latin typeface="Times New Roman" panose="02020603050405020304" pitchFamily="18" charset="0"/>
                <a:cs typeface="+mn-cs"/>
              </a:rPr>
              <a:t>Festa </a:t>
            </a:r>
            <a:r>
              <a:rPr lang="en-GB" sz="12000" b="1" i="0" dirty="0" err="1">
                <a:solidFill>
                  <a:srgbClr val="002060"/>
                </a:solidFill>
                <a:effectLst>
                  <a:glow rad="114300">
                    <a:schemeClr val="bg1"/>
                  </a:glow>
                </a:effectLst>
                <a:latin typeface="Times New Roman" panose="02020603050405020304" pitchFamily="18" charset="0"/>
                <a:cs typeface="+mn-cs"/>
              </a:rPr>
              <a:t>Solenni</a:t>
            </a:r>
            <a:endParaRPr lang="en-GB" sz="12000" b="1" i="0" dirty="0">
              <a:solidFill>
                <a:srgbClr val="002060"/>
              </a:solidFill>
              <a:effectLst>
                <a:glow rad="114300">
                  <a:schemeClr val="bg1"/>
                </a:glow>
              </a:effectLst>
              <a:latin typeface="Times New Roman" panose="02020603050405020304" pitchFamily="18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5000" b="1" i="0" dirty="0">
              <a:solidFill>
                <a:schemeClr val="tx1"/>
              </a:solidFill>
              <a:effectLst>
                <a:glow rad="228600">
                  <a:schemeClr val="bg1"/>
                </a:glow>
              </a:effectLst>
              <a:latin typeface="Times New Roman" panose="02020603050405020304" pitchFamily="18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500" b="1" i="0" spc="-300" dirty="0">
                <a:solidFill>
                  <a:srgbClr val="0000CC"/>
                </a:solidFill>
                <a:effectLst>
                  <a:glow rad="228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It-</a:t>
            </a:r>
            <a:r>
              <a:rPr lang="en-GB" sz="14500" b="1" i="0" spc="-300" dirty="0" err="1">
                <a:solidFill>
                  <a:srgbClr val="0000CC"/>
                </a:solidFill>
                <a:effectLst>
                  <a:glow rad="228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Tnissil</a:t>
            </a:r>
            <a:r>
              <a:rPr lang="en-GB" sz="14500" b="1" i="0" spc="-300" dirty="0">
                <a:solidFill>
                  <a:srgbClr val="0000CC"/>
                </a:solidFill>
                <a:effectLst>
                  <a:glow rad="228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4500" b="1" i="0" spc="-300" dirty="0" err="1">
                <a:solidFill>
                  <a:srgbClr val="0000CC"/>
                </a:solidFill>
                <a:effectLst>
                  <a:glow rad="228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bla</a:t>
            </a:r>
            <a:r>
              <a:rPr lang="en-GB" sz="14500" b="1" i="0" spc="-300" dirty="0">
                <a:solidFill>
                  <a:srgbClr val="0000CC"/>
                </a:solidFill>
                <a:effectLst>
                  <a:glow rad="228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4500" b="1" i="0" spc="-300" dirty="0" err="1">
                <a:solidFill>
                  <a:srgbClr val="0000CC"/>
                </a:solidFill>
                <a:effectLst>
                  <a:glow rad="228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Tebgħa</a:t>
            </a:r>
            <a:r>
              <a:rPr lang="en-GB" sz="14500" b="1" i="0" spc="-300" dirty="0">
                <a:solidFill>
                  <a:srgbClr val="0000CC"/>
                </a:solidFill>
                <a:effectLst>
                  <a:glow rad="228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endParaRPr lang="mt-MT" sz="14500" b="1" i="0" spc="-300" dirty="0">
              <a:solidFill>
                <a:srgbClr val="0000CC"/>
              </a:solidFill>
              <a:effectLst>
                <a:glow rad="2286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500" b="1" i="0" dirty="0">
                <a:solidFill>
                  <a:srgbClr val="0000CC"/>
                </a:solidFill>
                <a:effectLst>
                  <a:glow rad="228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ta</a:t>
            </a:r>
            <a:r>
              <a:rPr lang="mt-MT" sz="14500" b="1" i="0" dirty="0">
                <a:solidFill>
                  <a:srgbClr val="0000CC"/>
                </a:solidFill>
                <a:effectLst>
                  <a:glow rad="228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l-Imqaddsa Verġni </a:t>
            </a:r>
            <a:r>
              <a:rPr lang="en-GB" sz="14500" b="1" i="0" dirty="0">
                <a:solidFill>
                  <a:srgbClr val="0000CC"/>
                </a:solidFill>
                <a:effectLst>
                  <a:glow rad="228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4500" b="1" i="0" dirty="0" err="1">
                <a:solidFill>
                  <a:srgbClr val="0000CC"/>
                </a:solidFill>
                <a:effectLst>
                  <a:glow rad="228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Marija</a:t>
            </a:r>
            <a:endParaRPr lang="en-GB" sz="14500" b="1" i="0" dirty="0">
              <a:solidFill>
                <a:srgbClr val="0000CC"/>
              </a:solidFill>
              <a:effectLst>
                <a:glow rad="228600">
                  <a:schemeClr val="bg1"/>
                </a:glow>
              </a:effectLst>
              <a:latin typeface="Times New Roman" panose="02020603050405020304" pitchFamily="18" charset="0"/>
              <a:cs typeface="+mn-cs"/>
            </a:endParaRPr>
          </a:p>
        </p:txBody>
      </p:sp>
      <p:pic>
        <p:nvPicPr>
          <p:cNvPr id="3" name="Picture 2" descr="A statue of a person holding a baby&#10;&#10;Description automatically generated with low confidence">
            <a:extLst>
              <a:ext uri="{FF2B5EF4-FFF2-40B4-BE49-F238E27FC236}">
                <a16:creationId xmlns:a16="http://schemas.microsoft.com/office/drawing/2014/main" id="{479E9CE1-284A-4DB1-1939-64175A9C1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28854" cy="1261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080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471310" y="64176"/>
            <a:ext cx="22305913" cy="1213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40" tIns="102870" rIns="205740" bIns="1028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5500" dirty="0" err="1">
                <a:latin typeface="Times New Roman" panose="02020603050405020304" pitchFamily="18" charset="0"/>
              </a:rPr>
              <a:t>Wara</a:t>
            </a:r>
            <a:r>
              <a:rPr lang="en-US" altLang="en-US" sz="15500" dirty="0">
                <a:latin typeface="Times New Roman" panose="02020603050405020304" pitchFamily="18" charset="0"/>
              </a:rPr>
              <a:t>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li</a:t>
            </a:r>
            <a:r>
              <a:rPr lang="en-US" altLang="en-US" sz="15500" dirty="0">
                <a:latin typeface="Times New Roman" panose="02020603050405020304" pitchFamily="18" charset="0"/>
              </a:rPr>
              <a:t> Adam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kiel</a:t>
            </a:r>
            <a:r>
              <a:rPr lang="en-US" altLang="en-US" sz="15500" dirty="0">
                <a:latin typeface="Times New Roman" panose="02020603050405020304" pitchFamily="18" charset="0"/>
              </a:rPr>
              <a:t> </a:t>
            </a:r>
            <a:endParaRPr lang="mt-MT" altLang="en-US" sz="15500" dirty="0"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15500" dirty="0" err="1">
                <a:latin typeface="Times New Roman" panose="02020603050405020304" pitchFamily="18" charset="0"/>
              </a:rPr>
              <a:t>mis-siġra</a:t>
            </a:r>
            <a:r>
              <a:rPr lang="en-US" altLang="en-US" sz="15500" dirty="0">
                <a:latin typeface="Times New Roman" panose="02020603050405020304" pitchFamily="18" charset="0"/>
              </a:rPr>
              <a:t>: Il-</a:t>
            </a:r>
            <a:r>
              <a:rPr lang="en-US" altLang="en-US" sz="15500" dirty="0" err="1">
                <a:latin typeface="Times New Roman" panose="02020603050405020304" pitchFamily="18" charset="0"/>
              </a:rPr>
              <a:t>Mulej</a:t>
            </a:r>
            <a:r>
              <a:rPr lang="en-US" altLang="en-US" sz="15500" dirty="0">
                <a:latin typeface="Times New Roman" panose="02020603050405020304" pitchFamily="18" charset="0"/>
              </a:rPr>
              <a:t>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sejjaħlu</a:t>
            </a:r>
            <a:r>
              <a:rPr lang="en-US" altLang="en-US" sz="15500" dirty="0">
                <a:latin typeface="Times New Roman" panose="02020603050405020304" pitchFamily="18" charset="0"/>
              </a:rPr>
              <a:t> u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qallu</a:t>
            </a:r>
            <a:r>
              <a:rPr lang="en-US" altLang="en-US" sz="15500" dirty="0">
                <a:latin typeface="Times New Roman" panose="02020603050405020304" pitchFamily="18" charset="0"/>
              </a:rPr>
              <a:t>: </a:t>
            </a:r>
            <a:endParaRPr lang="mt-MT" altLang="en-US" sz="15500" dirty="0"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Fejn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int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?”</a:t>
            </a:r>
            <a:r>
              <a:rPr lang="en-US" altLang="en-US" sz="15500" dirty="0">
                <a:solidFill>
                  <a:srgbClr val="002060"/>
                </a:solidFill>
                <a:latin typeface="Times New Roman" panose="02020603050405020304" pitchFamily="18" charset="0"/>
              </a:rPr>
              <a:t> </a:t>
            </a:r>
            <a:endParaRPr lang="mt-MT" altLang="en-US" sz="155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15500" dirty="0">
                <a:latin typeface="Times New Roman" panose="02020603050405020304" pitchFamily="18" charset="0"/>
              </a:rPr>
              <a:t>U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wieġbu</a:t>
            </a:r>
            <a:r>
              <a:rPr lang="en-US" altLang="en-US" sz="15500" dirty="0">
                <a:latin typeface="Times New Roman" panose="02020603050405020304" pitchFamily="18" charset="0"/>
              </a:rPr>
              <a:t>: </a:t>
            </a:r>
            <a:endParaRPr lang="mt-MT" altLang="en-US" sz="155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378539" y="1426375"/>
            <a:ext cx="22645846" cy="974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smajt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ħossok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alt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fil-ġnien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u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billi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15500" b="1" i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għarwien</a:t>
            </a:r>
            <a:r>
              <a:rPr lang="en-US" altLang="en-US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altLang="en-US" sz="15500" b="1" i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bżajt</a:t>
            </a:r>
            <a:r>
              <a:rPr lang="en-US" altLang="en-US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altLang="en-US" sz="15500" b="1" i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staħbejt</a:t>
            </a:r>
            <a:r>
              <a:rPr lang="en-US" altLang="en-US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”.</a:t>
            </a:r>
          </a:p>
          <a:p>
            <a:pPr algn="ctr" eaLnBrk="1" hangingPunct="1"/>
            <a:r>
              <a:rPr lang="en-US" altLang="en-US" sz="15500" dirty="0">
                <a:latin typeface="Times New Roman" panose="02020603050405020304" pitchFamily="18" charset="0"/>
              </a:rPr>
              <a:t>U qallu: </a:t>
            </a:r>
            <a:endParaRPr lang="mt-MT" altLang="en-US" sz="155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342820" y="287376"/>
            <a:ext cx="22645846" cy="1213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sv-SE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“Min qallek li int għarwien? </a:t>
            </a:r>
          </a:p>
          <a:p>
            <a:pPr algn="ctr" eaLnBrk="1" hangingPunct="1"/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Jaqaw kilt mis-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siġra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alt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għidtlek</a:t>
            </a:r>
            <a:r>
              <a:rPr lang="en-US" alt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ma </a:t>
            </a:r>
            <a:r>
              <a:rPr lang="en-US" alt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tikolx</a:t>
            </a:r>
            <a:r>
              <a:rPr lang="en-US" alt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minnha</a:t>
            </a:r>
            <a:r>
              <a:rPr lang="en-US" alt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?” </a:t>
            </a:r>
            <a:endParaRPr lang="mt-MT" altLang="en-US" sz="15500" b="1" i="1" spc="-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342820" y="269367"/>
            <a:ext cx="22645846" cy="1213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5500" dirty="0">
                <a:latin typeface="Times New Roman" panose="02020603050405020304" pitchFamily="18" charset="0"/>
              </a:rPr>
              <a:t>U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wieġeb</a:t>
            </a:r>
            <a:r>
              <a:rPr lang="en-US" altLang="en-US" sz="15500" dirty="0">
                <a:latin typeface="Times New Roman" panose="02020603050405020304" pitchFamily="18" charset="0"/>
              </a:rPr>
              <a:t> Adam: </a:t>
            </a:r>
          </a:p>
          <a:p>
            <a:pPr algn="ctr" eaLnBrk="1" hangingPunct="1"/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“Il-mara li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tajtni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miegħi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</a:p>
          <a:p>
            <a:pPr algn="ctr" eaLnBrk="1" hangingPunct="1"/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hi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tatni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mis-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siġra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u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kilt”. </a:t>
            </a:r>
            <a:endParaRPr lang="mt-MT" alt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15500" spc="-150" dirty="0">
                <a:latin typeface="Times New Roman" panose="02020603050405020304" pitchFamily="18" charset="0"/>
              </a:rPr>
              <a:t>U l-Mulej Alla </a:t>
            </a:r>
            <a:r>
              <a:rPr lang="en-US" altLang="en-US" sz="15500" spc="-150" dirty="0" err="1">
                <a:latin typeface="Times New Roman" panose="02020603050405020304" pitchFamily="18" charset="0"/>
              </a:rPr>
              <a:t>qal</a:t>
            </a:r>
            <a:r>
              <a:rPr lang="en-US" altLang="en-US" sz="15500" spc="-150" dirty="0">
                <a:latin typeface="Times New Roman" panose="02020603050405020304" pitchFamily="18" charset="0"/>
              </a:rPr>
              <a:t> </a:t>
            </a:r>
            <a:r>
              <a:rPr lang="en-US" altLang="en-US" sz="15500" spc="-150" dirty="0" err="1">
                <a:latin typeface="Times New Roman" panose="02020603050405020304" pitchFamily="18" charset="0"/>
              </a:rPr>
              <a:t>lill</a:t>
            </a:r>
            <a:r>
              <a:rPr lang="en-US" altLang="en-US" sz="15500" spc="-150" dirty="0">
                <a:latin typeface="Times New Roman" panose="02020603050405020304" pitchFamily="18" charset="0"/>
              </a:rPr>
              <a:t>-mara: </a:t>
            </a:r>
            <a:endParaRPr lang="mt-MT" altLang="en-US" sz="15500" spc="-15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342820" y="269367"/>
            <a:ext cx="22645846" cy="1213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X’inhu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għamilt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?” </a:t>
            </a:r>
          </a:p>
          <a:p>
            <a:pPr algn="ctr" eaLnBrk="1" hangingPunct="1"/>
            <a:r>
              <a:rPr lang="en-US" altLang="en-US" sz="15500" dirty="0">
                <a:latin typeface="Times New Roman" panose="02020603050405020304" pitchFamily="18" charset="0"/>
              </a:rPr>
              <a:t>U l- mara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weġbitu</a:t>
            </a:r>
            <a:r>
              <a:rPr lang="en-US" altLang="en-US" sz="15500" dirty="0">
                <a:latin typeface="Times New Roman" panose="02020603050405020304" pitchFamily="18" charset="0"/>
              </a:rPr>
              <a:t>:</a:t>
            </a:r>
            <a:endParaRPr lang="mt-MT" altLang="en-US" sz="15500" dirty="0"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15500" b="1" i="1" dirty="0">
                <a:solidFill>
                  <a:srgbClr val="4300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“Is-</a:t>
            </a:r>
            <a:r>
              <a:rPr lang="en-US" altLang="en-US" sz="15500" b="1" i="1" dirty="0" err="1">
                <a:solidFill>
                  <a:srgbClr val="4300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serp</a:t>
            </a:r>
            <a:r>
              <a:rPr lang="en-US" altLang="en-US" sz="15500" b="1" i="1" dirty="0">
                <a:solidFill>
                  <a:srgbClr val="4300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15500" b="1" i="1" dirty="0" err="1">
                <a:solidFill>
                  <a:srgbClr val="4300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daħak</a:t>
            </a:r>
            <a:r>
              <a:rPr lang="en-US" altLang="en-US" sz="15500" b="1" i="1" dirty="0">
                <a:solidFill>
                  <a:srgbClr val="4300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15500" b="1" i="1" dirty="0" err="1">
                <a:solidFill>
                  <a:srgbClr val="4300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bija</a:t>
            </a:r>
            <a:r>
              <a:rPr lang="en-US" altLang="en-US" sz="15500" b="1" i="1" dirty="0">
                <a:solidFill>
                  <a:srgbClr val="4300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u kilt”.</a:t>
            </a:r>
            <a:r>
              <a:rPr lang="en-US" altLang="en-US" sz="15500" dirty="0">
                <a:solidFill>
                  <a:srgbClr val="430086"/>
                </a:solidFill>
                <a:latin typeface="Times New Roman" panose="02020603050405020304" pitchFamily="18" charset="0"/>
              </a:rPr>
              <a:t> </a:t>
            </a:r>
            <a:endParaRPr lang="mt-MT" altLang="en-US" sz="15500" dirty="0">
              <a:solidFill>
                <a:srgbClr val="430086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15500" dirty="0">
                <a:latin typeface="Times New Roman" panose="02020603050405020304" pitchFamily="18" charset="0"/>
              </a:rPr>
              <a:t> U l-Mulej Alla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qal</a:t>
            </a:r>
            <a:r>
              <a:rPr lang="en-US" altLang="en-US" sz="15500" dirty="0">
                <a:latin typeface="Times New Roman" panose="02020603050405020304" pitchFamily="18" charset="0"/>
              </a:rPr>
              <a:t>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lis-serp</a:t>
            </a:r>
            <a:r>
              <a:rPr lang="en-US" altLang="en-US" sz="15500" dirty="0">
                <a:latin typeface="Times New Roman" panose="02020603050405020304" pitchFamily="18" charset="0"/>
              </a:rPr>
              <a:t>:</a:t>
            </a:r>
            <a:endParaRPr lang="mt-MT" altLang="en-US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378539" y="1426375"/>
            <a:ext cx="22645846" cy="974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Talli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għamilt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hekk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int tkun l-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iżjed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misħut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fost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bhejjem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kollha u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fost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alt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annimali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selvaġġi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kollha.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378539" y="2619010"/>
            <a:ext cx="22645846" cy="7363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Int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timxi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għal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żaqqek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tiekol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it-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trab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għal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ħajtek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kollha.</a:t>
            </a:r>
            <a:endParaRPr lang="mt-MT" alt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432880" y="2619010"/>
            <a:ext cx="22645846" cy="7363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Innissel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mibegħda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bejnek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bejn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il-mara,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bejn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nislek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bejn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nisilha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094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378539" y="3811644"/>
            <a:ext cx="22645846" cy="497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Hu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jgħaffiġlek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rasek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inti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tgħattanlu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għarqubu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4171351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C4C231-DB0A-BA36-6407-68DCAE03D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>
            <a:extLst>
              <a:ext uri="{FF2B5EF4-FFF2-40B4-BE49-F238E27FC236}">
                <a16:creationId xmlns:a16="http://schemas.microsoft.com/office/drawing/2014/main" id="{51812CBA-647E-37FE-1EB5-BF75F4309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539" y="2619011"/>
            <a:ext cx="22645846" cy="7363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5500" dirty="0">
                <a:latin typeface="Times New Roman" panose="02020603050405020304" pitchFamily="18" charset="0"/>
              </a:rPr>
              <a:t>U lil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martu</a:t>
            </a:r>
            <a:r>
              <a:rPr lang="en-US" altLang="en-US" sz="15500" dirty="0">
                <a:latin typeface="Times New Roman" panose="02020603050405020304" pitchFamily="18" charset="0"/>
              </a:rPr>
              <a:t> Adam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semmieha</a:t>
            </a:r>
            <a:r>
              <a:rPr lang="en-US" altLang="en-US" sz="15500" dirty="0">
                <a:latin typeface="Times New Roman" panose="02020603050405020304" pitchFamily="18" charset="0"/>
              </a:rPr>
              <a:t> Eva, għax kienet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omm</a:t>
            </a:r>
            <a:r>
              <a:rPr lang="en-US" altLang="en-US" sz="15500" dirty="0">
                <a:latin typeface="Times New Roman" panose="02020603050405020304" pitchFamily="18" charset="0"/>
              </a:rPr>
              <a:t> il-</a:t>
            </a:r>
            <a:r>
              <a:rPr lang="en-US" altLang="en-US" sz="15500" dirty="0" err="1">
                <a:latin typeface="Times New Roman" panose="02020603050405020304" pitchFamily="18" charset="0"/>
              </a:rPr>
              <a:t>ħajjin</a:t>
            </a:r>
            <a:r>
              <a:rPr lang="en-US" altLang="en-US" sz="15500" dirty="0">
                <a:latin typeface="Times New Roman" panose="02020603050405020304" pitchFamily="18" charset="0"/>
              </a:rPr>
              <a:t> kollha.</a:t>
            </a:r>
            <a:endParaRPr lang="mt-MT" alt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609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8"/>
          <p:cNvSpPr txBox="1">
            <a:spLocks noChangeArrowheads="1"/>
          </p:cNvSpPr>
          <p:nvPr/>
        </p:nvSpPr>
        <p:spPr bwMode="auto">
          <a:xfrm>
            <a:off x="394782" y="395387"/>
            <a:ext cx="22685378" cy="1202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19" tIns="46505" rIns="93019" bIns="46505">
            <a:spAutoFit/>
          </a:bodyPr>
          <a:lstStyle/>
          <a:p>
            <a:pPr algn="ctr" defTabSz="1561059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</a:t>
            </a:r>
            <a:r>
              <a:rPr lang="fr-F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`l Alla</a:t>
            </a:r>
            <a:r>
              <a:rPr lang="mt-MT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fil</a:t>
            </a:r>
            <a:r>
              <a:rPr lang="mt-MT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ħoli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endParaRPr lang="mt-MT" altLang="ko-KR" sz="15502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34" charset="-127"/>
              <a:cs typeface="+mn-cs"/>
            </a:endParaRPr>
          </a:p>
          <a:p>
            <a:pPr algn="ctr" defTabSz="1561059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tas-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smewwiet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,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 u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paċi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fl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-art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lill-bnedmin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 ta’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rieda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tajba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.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endParaRPr lang="en-GB" altLang="ko-KR" sz="15502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34" charset="-127"/>
              <a:cs typeface="+mn-cs"/>
            </a:endParaRPr>
          </a:p>
          <a:p>
            <a:pPr algn="ctr" defTabSz="1561059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Infaħħruk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,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inberkuk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,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nadurawk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, 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nagħtuk ġieh. </a:t>
            </a:r>
            <a:endParaRPr lang="fr-FR" altLang="ko-KR" sz="15502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8572" y="4038631"/>
            <a:ext cx="22002904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ulej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8101" y="6073260"/>
            <a:ext cx="415563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40" tIns="102870" rIns="205740" bIns="1028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485696" y="478394"/>
            <a:ext cx="22360094" cy="1084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740" tIns="102870" rIns="205740" bIns="1028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mt-MT" sz="5000" b="1" dirty="0">
              <a:solidFill>
                <a:srgbClr val="000000"/>
              </a:solidFill>
              <a:latin typeface="Times New Roman" panose="02020603050405020304" pitchFamily="18" charset="0"/>
              <a:cs typeface="+mn-cs"/>
            </a:endParaRPr>
          </a:p>
          <a:p>
            <a:pPr algn="ctr">
              <a:defRPr/>
            </a:pPr>
            <a:r>
              <a:rPr lang="en-US" sz="16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R:/ </a:t>
            </a:r>
            <a:r>
              <a:rPr lang="en-GB" sz="16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Għannu </a:t>
            </a:r>
            <a:r>
              <a:rPr lang="en-GB" sz="16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lill</a:t>
            </a:r>
            <a:r>
              <a:rPr lang="en-GB" sz="16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-Mulej </a:t>
            </a:r>
            <a:r>
              <a:rPr lang="en-GB" sz="16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għanja</a:t>
            </a:r>
            <a:r>
              <a:rPr lang="en-GB" sz="16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6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ġdida</a:t>
            </a:r>
            <a:r>
              <a:rPr lang="en-GB" sz="16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għax għamel l-</a:t>
            </a:r>
            <a:r>
              <a:rPr lang="en-GB" sz="16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għeġubijiet</a:t>
            </a:r>
            <a:r>
              <a:rPr lang="en-GB" sz="16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!</a:t>
            </a:r>
            <a:endParaRPr lang="en-US" sz="16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0" y="2619010"/>
            <a:ext cx="23402925" cy="7363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40" tIns="102870" rIns="205740" bIns="1028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Għannu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lill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-Mulej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għanja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ġdida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  <a:b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</a:b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 għamel l-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għeġubijiet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  <a:endParaRPr lang="en-US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521415" y="1426375"/>
            <a:ext cx="22360094" cy="974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Ġibitlu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r-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rebħa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leminija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tiegħu</a:t>
            </a:r>
            <a:b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</a:b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d-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driegħ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imqaddes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tiegħu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  <a:endParaRPr lang="en-US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8101" y="6073260"/>
            <a:ext cx="415563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40" tIns="102870" rIns="205740" bIns="1028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21416" y="2072706"/>
            <a:ext cx="22360094" cy="8456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740" tIns="102870" rIns="205740" bIns="1028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mt-MT" sz="5000" b="1" dirty="0">
              <a:solidFill>
                <a:srgbClr val="000000"/>
              </a:solidFill>
              <a:latin typeface="Times New Roman" panose="02020603050405020304" pitchFamily="18" charset="0"/>
              <a:cs typeface="+mn-cs"/>
            </a:endParaRPr>
          </a:p>
          <a:p>
            <a:pPr algn="ctr">
              <a:defRPr/>
            </a:pPr>
            <a:r>
              <a:rPr lang="en-US" sz="16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R:/ </a:t>
            </a:r>
            <a:r>
              <a:rPr lang="en-GB" sz="16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Għannu </a:t>
            </a:r>
            <a:r>
              <a:rPr lang="en-GB" sz="16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lill</a:t>
            </a:r>
            <a:r>
              <a:rPr lang="en-GB" sz="16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-Mulej </a:t>
            </a:r>
            <a:r>
              <a:rPr lang="en-GB" sz="16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għanja</a:t>
            </a:r>
            <a:r>
              <a:rPr lang="en-GB" sz="16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6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ġdida</a:t>
            </a:r>
            <a:r>
              <a:rPr lang="en-GB" sz="16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għax għamel l-</a:t>
            </a:r>
            <a:r>
              <a:rPr lang="en-GB" sz="16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għeġubijiet</a:t>
            </a:r>
            <a:r>
              <a:rPr lang="en-GB" sz="16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!</a:t>
            </a:r>
            <a:endParaRPr lang="en-US" sz="16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920270" y="1426376"/>
            <a:ext cx="21562384" cy="974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40" tIns="102870" rIns="205740" bIns="1028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Għarraf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il-Mulej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is-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salvazzjoni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tiegħu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  <a:b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</a:b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f’għajnejn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il-ġnus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wera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ġustizzja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tiegħu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972270" y="2619011"/>
            <a:ext cx="21510384" cy="7363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Ftakar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tjubitu</a:t>
            </a:r>
            <a:b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</a:b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fil-fedeltà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tiegħu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dar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Israel.</a:t>
            </a:r>
            <a:endParaRPr lang="en-US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8101" y="6073260"/>
            <a:ext cx="415563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40" tIns="102870" rIns="205740" bIns="1028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21416" y="2072707"/>
            <a:ext cx="22360094" cy="8456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740" tIns="102870" rIns="205740" bIns="1028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mt-MT" sz="5000" b="1" dirty="0">
              <a:solidFill>
                <a:srgbClr val="000000"/>
              </a:solidFill>
              <a:latin typeface="Times New Roman" panose="02020603050405020304" pitchFamily="18" charset="0"/>
              <a:cs typeface="+mn-cs"/>
            </a:endParaRPr>
          </a:p>
          <a:p>
            <a:pPr algn="ctr">
              <a:defRPr/>
            </a:pPr>
            <a:r>
              <a:rPr lang="en-US" sz="16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R:/ </a:t>
            </a:r>
            <a:r>
              <a:rPr lang="en-GB" sz="16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Għannu </a:t>
            </a:r>
            <a:r>
              <a:rPr lang="en-GB" sz="16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lill</a:t>
            </a:r>
            <a:r>
              <a:rPr lang="en-GB" sz="16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-Mulej </a:t>
            </a:r>
            <a:r>
              <a:rPr lang="en-GB" sz="16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għanja</a:t>
            </a:r>
            <a:r>
              <a:rPr lang="en-GB" sz="16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6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ġdida</a:t>
            </a:r>
            <a:r>
              <a:rPr lang="en-GB" sz="16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għax għamel l-</a:t>
            </a:r>
            <a:r>
              <a:rPr lang="en-GB" sz="16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għeġubijiet</a:t>
            </a:r>
            <a:r>
              <a:rPr lang="en-GB" sz="16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!</a:t>
            </a:r>
            <a:endParaRPr lang="en-US" sz="16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842886" y="2586011"/>
            <a:ext cx="21562384" cy="7363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40" tIns="102870" rIns="205740" bIns="1028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Raw it-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truf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kollha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-art</a:t>
            </a:r>
            <a:b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</a:b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is-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salvazzjoni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Alla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tagħna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920270" y="1404243"/>
            <a:ext cx="21562384" cy="974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40" tIns="102870" rIns="205740" bIns="1028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Għajtu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bil-ferħ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lill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-Mulej fl-art kollha,</a:t>
            </a:r>
            <a:b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</a:b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infexxu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fil-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hena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ifirħu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għannu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  <a:endParaRPr lang="en-US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10"/>
          <p:cNvSpPr>
            <a:spLocks noChangeArrowheads="1"/>
          </p:cNvSpPr>
          <p:nvPr/>
        </p:nvSpPr>
        <p:spPr bwMode="auto">
          <a:xfrm>
            <a:off x="322765" y="1541174"/>
            <a:ext cx="22757395" cy="963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19" tIns="46505" rIns="93019" bIns="46505">
            <a:spAutoFit/>
          </a:bodyPr>
          <a:lstStyle/>
          <a:p>
            <a:pPr algn="ctr" defTabSz="1561059" eaLnBrk="0" hangingPunct="0">
              <a:defRPr/>
            </a:pP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Inroddulek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ħajr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għall-glorja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kbira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Alla, Sultan tas-sema, 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GB" altLang="ko-KR" sz="15502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1561059" eaLnBrk="0" hangingPunct="0">
              <a:defRPr/>
            </a:pP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 Missier li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tista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kollox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fr-FR" altLang="ko-KR" sz="15502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8101" y="6073260"/>
            <a:ext cx="415563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40" tIns="102870" rIns="205740" bIns="1028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21416" y="2072706"/>
            <a:ext cx="22360094" cy="8456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740" tIns="102870" rIns="205740" bIns="1028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mt-MT" sz="5000" b="1" dirty="0">
              <a:solidFill>
                <a:srgbClr val="000000"/>
              </a:solidFill>
              <a:latin typeface="Times New Roman" panose="02020603050405020304" pitchFamily="18" charset="0"/>
              <a:cs typeface="+mn-cs"/>
            </a:endParaRPr>
          </a:p>
          <a:p>
            <a:pPr algn="ctr">
              <a:defRPr/>
            </a:pPr>
            <a:r>
              <a:rPr lang="en-US" sz="16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R:/ </a:t>
            </a:r>
            <a:r>
              <a:rPr lang="en-GB" sz="16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Għannu </a:t>
            </a:r>
            <a:r>
              <a:rPr lang="en-GB" sz="16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lill</a:t>
            </a:r>
            <a:r>
              <a:rPr lang="en-GB" sz="16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-Mulej </a:t>
            </a:r>
            <a:r>
              <a:rPr lang="en-GB" sz="16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għanja</a:t>
            </a:r>
            <a:r>
              <a:rPr lang="en-GB" sz="16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6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ġdida</a:t>
            </a:r>
            <a:r>
              <a:rPr lang="en-GB" sz="16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għax għamel l-</a:t>
            </a:r>
            <a:r>
              <a:rPr lang="en-GB" sz="16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għeġubijiet</a:t>
            </a:r>
            <a:r>
              <a:rPr lang="en-GB" sz="16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!</a:t>
            </a:r>
            <a:endParaRPr lang="en-US" sz="16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9808101" y="6073260"/>
            <a:ext cx="415563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40" tIns="102870" rIns="205740" bIns="1028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+mn-cs"/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557134" y="1943069"/>
            <a:ext cx="22315236" cy="890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740" tIns="102870" rIns="205740" bIns="1028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Qari</a:t>
            </a:r>
            <a:r>
              <a:rPr lang="en-US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 mill-</a:t>
            </a:r>
            <a:r>
              <a:rPr lang="en-US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Ittra</a:t>
            </a:r>
            <a:r>
              <a:rPr lang="en-US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US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ta</a:t>
            </a:r>
            <a:r>
              <a:rPr lang="en-US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’ </a:t>
            </a:r>
            <a:endParaRPr lang="mt-MT" sz="155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San Pawl </a:t>
            </a: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Appostlu</a:t>
            </a: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endParaRPr lang="mt-MT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lill-Efesin</a:t>
            </a: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. </a:t>
            </a:r>
            <a:endParaRPr lang="mt-MT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Efes</a:t>
            </a: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1: 3-6.11-12</a:t>
            </a:r>
            <a:endParaRPr lang="en-GB" sz="5400" b="1" dirty="0">
              <a:solidFill>
                <a:srgbClr val="C00000"/>
              </a:solidFill>
              <a:latin typeface="Arial"/>
              <a:cs typeface="+mn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469762" y="233742"/>
            <a:ext cx="22463399" cy="1213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5500" dirty="0" err="1">
                <a:latin typeface="Times New Roman" panose="02020603050405020304" pitchFamily="18" charset="0"/>
              </a:rPr>
              <a:t>Ħuti</a:t>
            </a:r>
            <a:r>
              <a:rPr lang="en-US" altLang="en-US" sz="15500" dirty="0">
                <a:latin typeface="Times New Roman" panose="02020603050405020304" pitchFamily="18" charset="0"/>
              </a:rPr>
              <a:t>: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Imbierek</a:t>
            </a:r>
            <a:r>
              <a:rPr lang="en-US" altLang="en-US" sz="15500" dirty="0">
                <a:latin typeface="Times New Roman" panose="02020603050405020304" pitchFamily="18" charset="0"/>
              </a:rPr>
              <a:t>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Alla</a:t>
            </a:r>
            <a:r>
              <a:rPr lang="en-US" altLang="en-US" sz="15500" dirty="0">
                <a:latin typeface="Times New Roman" panose="02020603050405020304" pitchFamily="18" charset="0"/>
              </a:rPr>
              <a:t> u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Missier</a:t>
            </a:r>
            <a:r>
              <a:rPr lang="en-US" altLang="en-US" sz="15500" dirty="0">
                <a:latin typeface="Times New Roman" panose="02020603050405020304" pitchFamily="18" charset="0"/>
              </a:rPr>
              <a:t>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Sidna</a:t>
            </a:r>
            <a:r>
              <a:rPr lang="en-US" altLang="en-US" sz="15500" dirty="0">
                <a:latin typeface="Times New Roman" panose="02020603050405020304" pitchFamily="18" charset="0"/>
              </a:rPr>
              <a:t>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Ġesù</a:t>
            </a:r>
            <a:r>
              <a:rPr lang="en-US" altLang="en-US" sz="15500" dirty="0">
                <a:latin typeface="Times New Roman" panose="02020603050405020304" pitchFamily="18" charset="0"/>
              </a:rPr>
              <a:t>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Kristu</a:t>
            </a:r>
            <a:r>
              <a:rPr lang="en-US" altLang="en-US" sz="15500" dirty="0">
                <a:latin typeface="Times New Roman" panose="02020603050405020304" pitchFamily="18" charset="0"/>
              </a:rPr>
              <a:t>,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li</a:t>
            </a:r>
            <a:r>
              <a:rPr lang="en-US" altLang="en-US" sz="15500" dirty="0">
                <a:latin typeface="Times New Roman" panose="02020603050405020304" pitchFamily="18" charset="0"/>
              </a:rPr>
              <a:t>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mliena</a:t>
            </a:r>
            <a:r>
              <a:rPr lang="en-US" altLang="en-US" sz="15500" dirty="0">
                <a:latin typeface="Times New Roman" panose="02020603050405020304" pitchFamily="18" charset="0"/>
              </a:rPr>
              <a:t>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b’kull</a:t>
            </a:r>
            <a:r>
              <a:rPr lang="en-US" altLang="en-US" sz="15500" dirty="0">
                <a:latin typeface="Times New Roman" panose="02020603050405020304" pitchFamily="18" charset="0"/>
              </a:rPr>
              <a:t>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xorta</a:t>
            </a:r>
            <a:r>
              <a:rPr lang="en-US" altLang="en-US" sz="15500" dirty="0">
                <a:latin typeface="Times New Roman" panose="02020603050405020304" pitchFamily="18" charset="0"/>
              </a:rPr>
              <a:t>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ta</a:t>
            </a:r>
            <a:r>
              <a:rPr lang="en-US" altLang="en-US" sz="15500" dirty="0">
                <a:latin typeface="Times New Roman" panose="02020603050405020304" pitchFamily="18" charset="0"/>
              </a:rPr>
              <a:t>’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barka</a:t>
            </a:r>
            <a:r>
              <a:rPr lang="en-US" altLang="en-US" sz="15500" dirty="0">
                <a:latin typeface="Times New Roman" panose="02020603050405020304" pitchFamily="18" charset="0"/>
              </a:rPr>
              <a:t>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spiritwali</a:t>
            </a:r>
            <a:r>
              <a:rPr lang="en-US" altLang="en-US" sz="15500" dirty="0">
                <a:latin typeface="Times New Roman" panose="02020603050405020304" pitchFamily="18" charset="0"/>
              </a:rPr>
              <a:t>, </a:t>
            </a:r>
            <a:endParaRPr lang="mt-MT" altLang="en-US" sz="15500" dirty="0"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15500" dirty="0" err="1">
                <a:latin typeface="Times New Roman" panose="02020603050405020304" pitchFamily="18" charset="0"/>
              </a:rPr>
              <a:t>fis-smewwiet</a:t>
            </a:r>
            <a:r>
              <a:rPr lang="en-US" altLang="en-US" sz="15500" dirty="0">
                <a:latin typeface="Times New Roman" panose="02020603050405020304" pitchFamily="18" charset="0"/>
              </a:rPr>
              <a:t>,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fi</a:t>
            </a:r>
            <a:r>
              <a:rPr lang="en-US" altLang="en-US" sz="15500" dirty="0">
                <a:latin typeface="Times New Roman" panose="02020603050405020304" pitchFamily="18" charset="0"/>
              </a:rPr>
              <a:t>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Kristu</a:t>
            </a:r>
            <a:r>
              <a:rPr lang="en-US" altLang="en-US" sz="15500" dirty="0">
                <a:latin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471310" y="287376"/>
            <a:ext cx="22305913" cy="1213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40" tIns="102870" rIns="205740" bIns="1028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5500" dirty="0">
                <a:latin typeface="Times New Roman" panose="02020603050405020304" pitchFamily="18" charset="0"/>
              </a:rPr>
              <a:t>Hekk hu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għażilna</a:t>
            </a:r>
            <a:r>
              <a:rPr lang="en-US" altLang="en-US" sz="15500" dirty="0">
                <a:latin typeface="Times New Roman" panose="02020603050405020304" pitchFamily="18" charset="0"/>
              </a:rPr>
              <a:t> fih, sa minn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qabel</a:t>
            </a:r>
            <a:r>
              <a:rPr lang="en-US" altLang="en-US" sz="15500" dirty="0">
                <a:latin typeface="Times New Roman" panose="02020603050405020304" pitchFamily="18" charset="0"/>
              </a:rPr>
              <a:t> il-</a:t>
            </a:r>
            <a:r>
              <a:rPr lang="en-US" altLang="en-US" sz="15500" dirty="0" err="1">
                <a:latin typeface="Times New Roman" panose="02020603050405020304" pitchFamily="18" charset="0"/>
              </a:rPr>
              <a:t>ħolqien</a:t>
            </a:r>
            <a:r>
              <a:rPr lang="en-US" altLang="en-US" sz="15500" dirty="0">
                <a:latin typeface="Times New Roman" panose="02020603050405020304" pitchFamily="18" charset="0"/>
              </a:rPr>
              <a:t> </a:t>
            </a:r>
            <a:endParaRPr lang="mt-MT" altLang="en-US" sz="15500" dirty="0"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15500" dirty="0">
                <a:latin typeface="Times New Roman" panose="02020603050405020304" pitchFamily="18" charset="0"/>
              </a:rPr>
              <a:t>tad-</a:t>
            </a:r>
            <a:r>
              <a:rPr lang="en-US" altLang="en-US" sz="15500" dirty="0" err="1">
                <a:latin typeface="Times New Roman" panose="02020603050405020304" pitchFamily="18" charset="0"/>
              </a:rPr>
              <a:t>dinja</a:t>
            </a:r>
            <a:r>
              <a:rPr lang="en-US" altLang="en-US" sz="15500" dirty="0">
                <a:latin typeface="Times New Roman" panose="02020603050405020304" pitchFamily="18" charset="0"/>
              </a:rPr>
              <a:t>, biex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inkunu</a:t>
            </a:r>
            <a:r>
              <a:rPr lang="en-US" altLang="en-US" sz="15500" dirty="0">
                <a:latin typeface="Times New Roman" panose="02020603050405020304" pitchFamily="18" charset="0"/>
              </a:rPr>
              <a:t>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qaddisa</a:t>
            </a:r>
            <a:r>
              <a:rPr lang="en-US" altLang="en-US" sz="15500" dirty="0">
                <a:latin typeface="Times New Roman" panose="02020603050405020304" pitchFamily="18" charset="0"/>
              </a:rPr>
              <a:t> u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bla</a:t>
            </a:r>
            <a:r>
              <a:rPr lang="en-US" altLang="en-US" sz="15500" dirty="0">
                <a:latin typeface="Times New Roman" panose="02020603050405020304" pitchFamily="18" charset="0"/>
              </a:rPr>
              <a:t>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tebgħa</a:t>
            </a:r>
            <a:r>
              <a:rPr lang="en-US" altLang="en-US" sz="15500" dirty="0">
                <a:latin typeface="Times New Roman" panose="02020603050405020304" pitchFamily="18" charset="0"/>
              </a:rPr>
              <a:t>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quddiemu</a:t>
            </a:r>
            <a:r>
              <a:rPr lang="en-US" altLang="en-US" sz="15500" dirty="0">
                <a:latin typeface="Times New Roman" panose="02020603050405020304" pitchFamily="18" charset="0"/>
              </a:rPr>
              <a:t>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fl-imħabba</a:t>
            </a:r>
            <a:r>
              <a:rPr lang="en-US" altLang="en-US" sz="15500" dirty="0">
                <a:latin typeface="Times New Roman" panose="02020603050405020304" pitchFamily="18" charset="0"/>
              </a:rPr>
              <a:t>;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628797" y="287376"/>
            <a:ext cx="22305913" cy="1213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40" tIns="102870" rIns="205740" bIns="10287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5500" dirty="0" err="1">
                <a:latin typeface="Times New Roman" panose="02020603050405020304" pitchFamily="18" charset="0"/>
              </a:rPr>
              <a:t>iddestinana</a:t>
            </a:r>
            <a:r>
              <a:rPr lang="en-US" altLang="en-US" sz="15500" dirty="0">
                <a:latin typeface="Times New Roman" panose="02020603050405020304" pitchFamily="18" charset="0"/>
              </a:rPr>
              <a:t> li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nkunu</a:t>
            </a:r>
            <a:r>
              <a:rPr lang="en-US" altLang="en-US" sz="15500" dirty="0">
                <a:latin typeface="Times New Roman" panose="02020603050405020304" pitchFamily="18" charset="0"/>
              </a:rPr>
              <a:t>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għalih</a:t>
            </a:r>
            <a:r>
              <a:rPr lang="en-US" altLang="en-US" sz="15500" dirty="0">
                <a:latin typeface="Times New Roman" panose="02020603050405020304" pitchFamily="18" charset="0"/>
              </a:rPr>
              <a:t>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ulied</a:t>
            </a:r>
            <a:r>
              <a:rPr lang="en-US" altLang="en-US" sz="15500" dirty="0">
                <a:latin typeface="Times New Roman" panose="02020603050405020304" pitchFamily="18" charset="0"/>
              </a:rPr>
              <a:t>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addottivi</a:t>
            </a:r>
            <a:r>
              <a:rPr lang="en-US" altLang="en-US" sz="15500" dirty="0">
                <a:latin typeface="Times New Roman" panose="02020603050405020304" pitchFamily="18" charset="0"/>
              </a:rPr>
              <a:t>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permezz</a:t>
            </a:r>
            <a:r>
              <a:rPr lang="en-US" altLang="en-US" sz="15500" dirty="0">
                <a:latin typeface="Times New Roman" panose="02020603050405020304" pitchFamily="18" charset="0"/>
              </a:rPr>
              <a:t> ta’ Ġesù Kristu, skont ma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għoġob</a:t>
            </a:r>
            <a:r>
              <a:rPr lang="en-US" altLang="en-US" sz="15500" dirty="0">
                <a:latin typeface="Times New Roman" panose="02020603050405020304" pitchFamily="18" charset="0"/>
              </a:rPr>
              <a:t>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lir-rieda</a:t>
            </a:r>
            <a:r>
              <a:rPr lang="en-US" altLang="en-US" sz="15500" dirty="0">
                <a:latin typeface="Times New Roman" panose="02020603050405020304" pitchFamily="18" charset="0"/>
              </a:rPr>
              <a:t> tiegħu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għat-tifħir</a:t>
            </a:r>
            <a:r>
              <a:rPr lang="en-US" altLang="en-US" sz="15500" dirty="0">
                <a:latin typeface="Times New Roman" panose="02020603050405020304" pitchFamily="18" charset="0"/>
              </a:rPr>
              <a:t> tal-</a:t>
            </a:r>
            <a:r>
              <a:rPr lang="en-US" altLang="en-US" sz="15500" dirty="0" err="1">
                <a:latin typeface="Times New Roman" panose="02020603050405020304" pitchFamily="18" charset="0"/>
              </a:rPr>
              <a:t>glorja</a:t>
            </a:r>
            <a:r>
              <a:rPr lang="en-US" altLang="en-US" sz="15500" dirty="0">
                <a:latin typeface="Times New Roman" panose="02020603050405020304" pitchFamily="18" charset="0"/>
              </a:rPr>
              <a:t> </a:t>
            </a:r>
            <a:endParaRPr lang="mt-MT" altLang="en-US" sz="155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471310" y="287376"/>
            <a:ext cx="22305913" cy="1213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40" tIns="102870" rIns="205740" bIns="1028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5500" dirty="0">
                <a:latin typeface="Times New Roman" panose="02020603050405020304" pitchFamily="18" charset="0"/>
              </a:rPr>
              <a:t>tal-</a:t>
            </a:r>
            <a:r>
              <a:rPr lang="en-US" altLang="en-US" sz="15500" dirty="0" err="1">
                <a:latin typeface="Times New Roman" panose="02020603050405020304" pitchFamily="18" charset="0"/>
              </a:rPr>
              <a:t>grazzja</a:t>
            </a:r>
            <a:r>
              <a:rPr lang="en-US" altLang="en-US" sz="15500" dirty="0">
                <a:latin typeface="Times New Roman" panose="02020603050405020304" pitchFamily="18" charset="0"/>
              </a:rPr>
              <a:t> tiegħu, li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biha</a:t>
            </a:r>
            <a:r>
              <a:rPr lang="en-US" altLang="en-US" sz="15500" dirty="0">
                <a:latin typeface="Times New Roman" panose="02020603050405020304" pitchFamily="18" charset="0"/>
              </a:rPr>
              <a:t>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mliena</a:t>
            </a:r>
            <a:r>
              <a:rPr lang="en-US" altLang="en-US" sz="15500" dirty="0">
                <a:latin typeface="Times New Roman" panose="02020603050405020304" pitchFamily="18" charset="0"/>
              </a:rPr>
              <a:t> fil-</a:t>
            </a:r>
            <a:r>
              <a:rPr lang="en-US" altLang="en-US" sz="15500" dirty="0" err="1">
                <a:latin typeface="Times New Roman" panose="02020603050405020304" pitchFamily="18" charset="0"/>
              </a:rPr>
              <a:t>Maħbub</a:t>
            </a:r>
            <a:r>
              <a:rPr lang="en-US" altLang="en-US" sz="15500" dirty="0">
                <a:latin typeface="Times New Roman" panose="02020603050405020304" pitchFamily="18" charset="0"/>
              </a:rPr>
              <a:t> tiegħu.</a:t>
            </a:r>
          </a:p>
          <a:p>
            <a:pPr algn="ctr" eaLnBrk="1" hangingPunct="1"/>
            <a:r>
              <a:rPr lang="en-US" altLang="en-US" sz="15500" dirty="0">
                <a:latin typeface="Times New Roman" panose="02020603050405020304" pitchFamily="18" charset="0"/>
              </a:rPr>
              <a:t>Fih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aħna</a:t>
            </a:r>
            <a:r>
              <a:rPr lang="en-US" altLang="en-US" sz="15500" dirty="0">
                <a:latin typeface="Times New Roman" panose="02020603050405020304" pitchFamily="18" charset="0"/>
              </a:rPr>
              <a:t>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wkoll</a:t>
            </a:r>
            <a:r>
              <a:rPr lang="en-US" altLang="en-US" sz="15500" dirty="0">
                <a:latin typeface="Times New Roman" panose="02020603050405020304" pitchFamily="18" charset="0"/>
              </a:rPr>
              <a:t> konna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magħżula</a:t>
            </a:r>
            <a:r>
              <a:rPr lang="en-US" altLang="en-US" sz="15500" dirty="0">
                <a:latin typeface="Times New Roman" panose="02020603050405020304" pitchFamily="18" charset="0"/>
              </a:rPr>
              <a:t>,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iddestinati</a:t>
            </a:r>
            <a:r>
              <a:rPr lang="en-US" altLang="en-US" sz="15500" dirty="0">
                <a:latin typeface="Times New Roman" panose="02020603050405020304" pitchFamily="18" charset="0"/>
              </a:rPr>
              <a:t> minn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qabel</a:t>
            </a:r>
            <a:r>
              <a:rPr lang="en-US" altLang="en-US" sz="15500" dirty="0">
                <a:latin typeface="Times New Roman" panose="02020603050405020304" pitchFamily="18" charset="0"/>
              </a:rPr>
              <a:t>, skont il-</a:t>
            </a:r>
            <a:r>
              <a:rPr lang="en-US" altLang="en-US" sz="15500" dirty="0" err="1">
                <a:latin typeface="Times New Roman" panose="02020603050405020304" pitchFamily="18" charset="0"/>
              </a:rPr>
              <a:t>pjan</a:t>
            </a:r>
            <a:endParaRPr lang="en-US" altLang="en-US" sz="155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628797" y="287376"/>
            <a:ext cx="22305913" cy="1213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40" tIns="102870" rIns="205740" bIns="1028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5500" dirty="0" err="1">
                <a:latin typeface="Times New Roman" panose="02020603050405020304" pitchFamily="18" charset="0"/>
              </a:rPr>
              <a:t>imfassal</a:t>
            </a:r>
            <a:r>
              <a:rPr lang="en-US" altLang="en-US" sz="15500" dirty="0">
                <a:latin typeface="Times New Roman" panose="02020603050405020304" pitchFamily="18" charset="0"/>
              </a:rPr>
              <a:t> minn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qabel</a:t>
            </a:r>
            <a:r>
              <a:rPr lang="en-US" altLang="en-US" sz="15500" dirty="0">
                <a:latin typeface="Times New Roman" panose="02020603050405020304" pitchFamily="18" charset="0"/>
              </a:rPr>
              <a:t> minn min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imexxi</a:t>
            </a:r>
            <a:r>
              <a:rPr lang="en-US" altLang="en-US" sz="15500" dirty="0">
                <a:latin typeface="Times New Roman" panose="02020603050405020304" pitchFamily="18" charset="0"/>
              </a:rPr>
              <a:t>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kollox</a:t>
            </a:r>
            <a:r>
              <a:rPr lang="en-US" altLang="en-US" sz="15500" dirty="0">
                <a:latin typeface="Times New Roman" panose="02020603050405020304" pitchFamily="18" charset="0"/>
              </a:rPr>
              <a:t> skont </a:t>
            </a:r>
            <a:endParaRPr lang="mt-MT" altLang="en-US" sz="15500" dirty="0"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15500" dirty="0">
                <a:latin typeface="Times New Roman" panose="02020603050405020304" pitchFamily="18" charset="0"/>
              </a:rPr>
              <a:t>il-fehma tar-</a:t>
            </a:r>
            <a:r>
              <a:rPr lang="en-US" altLang="en-US" sz="15500" dirty="0" err="1">
                <a:latin typeface="Times New Roman" panose="02020603050405020304" pitchFamily="18" charset="0"/>
              </a:rPr>
              <a:t>rieda</a:t>
            </a:r>
            <a:r>
              <a:rPr lang="en-US" altLang="en-US" sz="15500" dirty="0">
                <a:latin typeface="Times New Roman" panose="02020603050405020304" pitchFamily="18" charset="0"/>
              </a:rPr>
              <a:t> tiegħu,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sabiex</a:t>
            </a:r>
            <a:r>
              <a:rPr lang="en-US" altLang="en-US" sz="15500" dirty="0">
                <a:latin typeface="Times New Roman" panose="02020603050405020304" pitchFamily="18" charset="0"/>
              </a:rPr>
              <a:t>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inkunu</a:t>
            </a:r>
            <a:r>
              <a:rPr lang="en-US" altLang="en-US" sz="15500" dirty="0">
                <a:latin typeface="Times New Roman" panose="02020603050405020304" pitchFamily="18" charset="0"/>
              </a:rPr>
              <a:t>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għat-tifħir</a:t>
            </a:r>
            <a:r>
              <a:rPr lang="en-US" altLang="en-US" sz="15500" dirty="0">
                <a:latin typeface="Times New Roman" panose="02020603050405020304" pitchFamily="18" charset="0"/>
              </a:rPr>
              <a:t> tal-</a:t>
            </a:r>
            <a:r>
              <a:rPr lang="en-US" altLang="en-US" sz="15500" dirty="0" err="1">
                <a:latin typeface="Times New Roman" panose="02020603050405020304" pitchFamily="18" charset="0"/>
              </a:rPr>
              <a:t>glorja</a:t>
            </a:r>
            <a:r>
              <a:rPr lang="en-US" altLang="en-US" sz="15500" dirty="0">
                <a:latin typeface="Times New Roman" panose="02020603050405020304" pitchFamily="18" charset="0"/>
              </a:rPr>
              <a:t> tiegħu,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628797" y="3811644"/>
            <a:ext cx="22305913" cy="497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40" tIns="102870" rIns="205740" bIns="10287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5500" dirty="0">
                <a:latin typeface="Times New Roman" panose="02020603050405020304" pitchFamily="18" charset="0"/>
              </a:rPr>
              <a:t>aħna li, sa</a:t>
            </a:r>
            <a:r>
              <a:rPr lang="mt-MT" altLang="en-US" sz="15500" dirty="0">
                <a:latin typeface="Times New Roman" panose="02020603050405020304" pitchFamily="18" charset="0"/>
              </a:rPr>
              <a:t> </a:t>
            </a:r>
            <a:r>
              <a:rPr lang="en-US" altLang="en-US" sz="15500" dirty="0">
                <a:latin typeface="Times New Roman" panose="02020603050405020304" pitchFamily="18" charset="0"/>
              </a:rPr>
              <a:t>minn </a:t>
            </a:r>
            <a:r>
              <a:rPr lang="en-US" altLang="en-US" sz="15500" dirty="0" err="1">
                <a:latin typeface="Times New Roman" panose="02020603050405020304" pitchFamily="18" charset="0"/>
              </a:rPr>
              <a:t>qabel</a:t>
            </a:r>
            <a:r>
              <a:rPr lang="en-US" altLang="en-US" sz="15500" dirty="0">
                <a:latin typeface="Times New Roman" panose="02020603050405020304" pitchFamily="18" charset="0"/>
              </a:rPr>
              <a:t>, konna nittamaw fi Kristu.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8572" y="3852515"/>
            <a:ext cx="22002904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ulej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R:/ 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910819" y="6085606"/>
            <a:ext cx="392956" cy="581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94546" tIns="97274" rIns="194546" bIns="97274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5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918285" y="3817295"/>
            <a:ext cx="21566354" cy="4966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94546" tIns="97274" rIns="194546" bIns="97274">
            <a:spAutoFit/>
          </a:bodyPr>
          <a:lstStyle/>
          <a:p>
            <a:pPr algn="ctr" eaLnBrk="1" hangingPunct="1"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Kant tal-Hallelujah 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 Mulej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6" name="KantaAllelulia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804539" y="10685028"/>
            <a:ext cx="312287" cy="28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76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4"/>
          <p:cNvSpPr>
            <a:spLocks noChangeArrowheads="1"/>
          </p:cNvSpPr>
          <p:nvPr/>
        </p:nvSpPr>
        <p:spPr bwMode="auto">
          <a:xfrm>
            <a:off x="772159" y="1541174"/>
            <a:ext cx="21858607" cy="963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19" tIns="46505" rIns="93019" bIns="46505">
            <a:spAutoFit/>
          </a:bodyPr>
          <a:lstStyle/>
          <a:p>
            <a:pPr algn="ctr" defTabSz="1561059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Iben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waħdieni,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Ġes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ù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Kristu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lang="en-GB" altLang="ko-KR" sz="15502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algn="ctr" defTabSz="1561059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Alla, 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Ħaruf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ta’ Alla, Bin il-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Missier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  <a:endParaRPr lang="fr-FR" altLang="ko-KR" sz="15502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485696" y="1520516"/>
            <a:ext cx="22431532" cy="974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sv-SE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Sliem għalik, Marija, mimlija bil-grazzja,</a:t>
            </a:r>
            <a:br>
              <a:rPr lang="sv-SE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</a:br>
            <a:r>
              <a:rPr lang="sv-SE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il-Mulej miegħek, imbierka inti fost in-nisa.</a:t>
            </a:r>
            <a:endParaRPr 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910819" y="6085606"/>
            <a:ext cx="392956" cy="581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94546" tIns="97274" rIns="194546" bIns="97274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5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900262" y="3817295"/>
            <a:ext cx="21566354" cy="4966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94546" tIns="97274" rIns="194546" bIns="97274">
            <a:spAutoFit/>
          </a:bodyPr>
          <a:lstStyle/>
          <a:p>
            <a:pPr algn="ctr" eaLnBrk="1" hangingPunct="1"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Kant tal-Hallelujah 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 Mulej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6" name="KantaAllelulia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804539" y="10685028"/>
            <a:ext cx="312287" cy="28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76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85775" y="1580797"/>
            <a:ext cx="22520943" cy="9544526"/>
          </a:xfrm>
        </p:spPr>
        <p:txBody>
          <a:bodyPr>
            <a:noAutofit/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dirty="0" err="1">
                <a:latin typeface="Times New Roman" panose="02020603050405020304" pitchFamily="18" charset="0"/>
              </a:rPr>
              <a:t>Qari</a:t>
            </a:r>
            <a:r>
              <a:rPr lang="en-GB" sz="15500" b="1" dirty="0">
                <a:latin typeface="Times New Roman" panose="02020603050405020304" pitchFamily="18" charset="0"/>
              </a:rPr>
              <a:t> mill-Evan</a:t>
            </a:r>
            <a:r>
              <a:rPr lang="mt-MT" sz="15500" b="1" dirty="0">
                <a:latin typeface="Times New Roman" panose="02020603050405020304" pitchFamily="18" charset="0"/>
              </a:rPr>
              <a:t>ġ</a:t>
            </a:r>
            <a:r>
              <a:rPr lang="en-GB" sz="15500" b="1" dirty="0">
                <a:latin typeface="Times New Roman" panose="02020603050405020304" pitchFamily="18" charset="0"/>
              </a:rPr>
              <a:t>el</a:t>
            </a:r>
            <a:r>
              <a:rPr lang="mt-MT" sz="15500" b="1" dirty="0">
                <a:latin typeface="Times New Roman" panose="02020603050405020304" pitchFamily="18" charset="0"/>
              </a:rPr>
              <a:t>j</a:t>
            </a:r>
            <a:r>
              <a:rPr lang="en-GB" sz="15500" b="1" dirty="0">
                <a:latin typeface="Times New Roman" panose="02020603050405020304" pitchFamily="18" charset="0"/>
              </a:rPr>
              <a:t>u </a:t>
            </a:r>
            <a:r>
              <a:rPr lang="en-GB" sz="15500" b="1" dirty="0" err="1">
                <a:latin typeface="Times New Roman" panose="02020603050405020304" pitchFamily="18" charset="0"/>
              </a:rPr>
              <a:t>skont</a:t>
            </a:r>
            <a:r>
              <a:rPr lang="en-GB" sz="15500" b="1" dirty="0">
                <a:latin typeface="Times New Roman" panose="02020603050405020304" pitchFamily="18" charset="0"/>
              </a:rPr>
              <a:t> </a:t>
            </a:r>
            <a:endParaRPr lang="mt-MT" sz="15500" b="1" dirty="0">
              <a:latin typeface="Times New Roman" panose="02020603050405020304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San </a:t>
            </a:r>
            <a:r>
              <a:rPr lang="mt-MT" sz="155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Luqa</a:t>
            </a:r>
          </a:p>
          <a:p>
            <a:pPr mar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Lq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1: 26-38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i="1" spc="-338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GB" sz="15500" b="1" i="1" spc="-338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Glorja</a:t>
            </a:r>
            <a:r>
              <a:rPr lang="en-GB" sz="15500" b="1" i="1" spc="-338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spc="-338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lilek</a:t>
            </a:r>
            <a:r>
              <a:rPr lang="en-GB" sz="15500" b="1" i="1" spc="-338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spc="-338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endParaRPr lang="en-GB" sz="15500" b="1" i="1" spc="-338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414259" y="1426376"/>
            <a:ext cx="22574408" cy="974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500" dirty="0">
                <a:latin typeface="Times New Roman" panose="02020603050405020304" pitchFamily="18" charset="0"/>
              </a:rPr>
              <a:t>F’dak </a:t>
            </a:r>
            <a:r>
              <a:rPr lang="en-US" sz="15500" dirty="0" err="1">
                <a:latin typeface="Times New Roman" panose="02020603050405020304" pitchFamily="18" charset="0"/>
              </a:rPr>
              <a:t>iż-żmien</a:t>
            </a:r>
            <a:r>
              <a:rPr lang="en-US" sz="15500" dirty="0">
                <a:latin typeface="Times New Roman" panose="02020603050405020304" pitchFamily="18" charset="0"/>
              </a:rPr>
              <a:t>: L-</a:t>
            </a:r>
            <a:r>
              <a:rPr lang="en-US" sz="15500" dirty="0" err="1">
                <a:latin typeface="Times New Roman" panose="02020603050405020304" pitchFamily="18" charset="0"/>
              </a:rPr>
              <a:t>anġlu</a:t>
            </a:r>
            <a:r>
              <a:rPr lang="en-US" sz="15500" dirty="0">
                <a:latin typeface="Times New Roman" panose="02020603050405020304" pitchFamily="18" charset="0"/>
              </a:rPr>
              <a:t> Gabrijel kien </a:t>
            </a:r>
            <a:r>
              <a:rPr lang="en-US" sz="15500" dirty="0" err="1">
                <a:latin typeface="Times New Roman" panose="02020603050405020304" pitchFamily="18" charset="0"/>
              </a:rPr>
              <a:t>mibgħut</a:t>
            </a:r>
            <a:r>
              <a:rPr lang="en-US" sz="15500" dirty="0">
                <a:latin typeface="Times New Roman" panose="02020603050405020304" pitchFamily="18" charset="0"/>
              </a:rPr>
              <a:t> minn Alla </a:t>
            </a:r>
            <a:r>
              <a:rPr lang="en-US" sz="15500" dirty="0" err="1">
                <a:latin typeface="Times New Roman" panose="02020603050405020304" pitchFamily="18" charset="0"/>
              </a:rPr>
              <a:t>f’belt</a:t>
            </a:r>
            <a:r>
              <a:rPr lang="en-US" sz="15500" dirty="0">
                <a:latin typeface="Times New Roman" panose="02020603050405020304" pitchFamily="18" charset="0"/>
              </a:rPr>
              <a:t> tal-</a:t>
            </a:r>
            <a:r>
              <a:rPr lang="en-US" sz="15500" dirty="0" err="1">
                <a:latin typeface="Times New Roman" panose="02020603050405020304" pitchFamily="18" charset="0"/>
              </a:rPr>
              <a:t>Galilija</a:t>
            </a:r>
            <a:r>
              <a:rPr lang="en-US" sz="15500" dirty="0"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latin typeface="Times New Roman" panose="02020603050405020304" pitchFamily="18" charset="0"/>
              </a:rPr>
              <a:t>jisimha</a:t>
            </a:r>
            <a:r>
              <a:rPr lang="en-US" sz="15500" dirty="0">
                <a:latin typeface="Times New Roman" panose="02020603050405020304" pitchFamily="18" charset="0"/>
              </a:rPr>
              <a:t> Nazaret,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6ADDAC-FD8E-843B-D66D-6CF9435BD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>
            <a:extLst>
              <a:ext uri="{FF2B5EF4-FFF2-40B4-BE49-F238E27FC236}">
                <a16:creationId xmlns:a16="http://schemas.microsoft.com/office/drawing/2014/main" id="{4634D656-DFCA-020B-63B6-2D5C878C6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2" y="1426375"/>
            <a:ext cx="23402924" cy="974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500" dirty="0">
                <a:latin typeface="Times New Roman" panose="02020603050405020304" pitchFamily="18" charset="0"/>
              </a:rPr>
              <a:t>għand </a:t>
            </a:r>
            <a:r>
              <a:rPr lang="en-US" sz="15500" dirty="0" err="1">
                <a:latin typeface="Times New Roman" panose="02020603050405020304" pitchFamily="18" charset="0"/>
              </a:rPr>
              <a:t>xebba</a:t>
            </a:r>
            <a:r>
              <a:rPr lang="en-US" sz="15500" dirty="0"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latin typeface="Times New Roman" panose="02020603050405020304" pitchFamily="18" charset="0"/>
              </a:rPr>
              <a:t>mgħarrsa</a:t>
            </a:r>
            <a:r>
              <a:rPr lang="en-US" sz="15500" dirty="0">
                <a:latin typeface="Times New Roman" panose="02020603050405020304" pitchFamily="18" charset="0"/>
              </a:rPr>
              <a:t> ma’ </a:t>
            </a:r>
            <a:r>
              <a:rPr lang="en-US" sz="15500" dirty="0" err="1">
                <a:latin typeface="Times New Roman" panose="02020603050405020304" pitchFamily="18" charset="0"/>
              </a:rPr>
              <a:t>raġel</a:t>
            </a:r>
            <a:r>
              <a:rPr lang="mt-MT" sz="15500" dirty="0"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latin typeface="Times New Roman" panose="02020603050405020304" pitchFamily="18" charset="0"/>
              </a:rPr>
              <a:t>jismu</a:t>
            </a:r>
            <a:r>
              <a:rPr lang="en-US" sz="15500" dirty="0"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latin typeface="Times New Roman" panose="02020603050405020304" pitchFamily="18" charset="0"/>
              </a:rPr>
              <a:t>Ġużeppi</a:t>
            </a:r>
            <a:r>
              <a:rPr lang="en-US" sz="15500" dirty="0">
                <a:latin typeface="Times New Roman" panose="02020603050405020304" pitchFamily="18" charset="0"/>
              </a:rPr>
              <a:t>, </a:t>
            </a:r>
            <a:endParaRPr lang="mt-MT" sz="15500" dirty="0"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5500" dirty="0">
                <a:latin typeface="Times New Roman" panose="02020603050405020304" pitchFamily="18" charset="0"/>
              </a:rPr>
              <a:t>mid-dar ta’ David; u </a:t>
            </a:r>
            <a:endParaRPr lang="mt-MT" sz="15500" dirty="0"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5500" dirty="0">
                <a:latin typeface="Times New Roman" panose="02020603050405020304" pitchFamily="18" charset="0"/>
              </a:rPr>
              <a:t>x-</a:t>
            </a:r>
            <a:r>
              <a:rPr lang="en-US" sz="15500" dirty="0" err="1">
                <a:latin typeface="Times New Roman" panose="02020603050405020304" pitchFamily="18" charset="0"/>
              </a:rPr>
              <a:t>xebba</a:t>
            </a:r>
            <a:r>
              <a:rPr lang="en-US" sz="15500" dirty="0">
                <a:latin typeface="Times New Roman" panose="02020603050405020304" pitchFamily="18" charset="0"/>
              </a:rPr>
              <a:t> kien </a:t>
            </a:r>
            <a:r>
              <a:rPr lang="en-US" sz="15500" dirty="0" err="1">
                <a:latin typeface="Times New Roman" panose="02020603050405020304" pitchFamily="18" charset="0"/>
              </a:rPr>
              <a:t>jisimha</a:t>
            </a:r>
            <a:r>
              <a:rPr lang="en-US" sz="15500" dirty="0">
                <a:latin typeface="Times New Roman" panose="02020603050405020304" pitchFamily="18" charset="0"/>
              </a:rPr>
              <a:t> Marija.</a:t>
            </a:r>
          </a:p>
        </p:txBody>
      </p:sp>
    </p:spTree>
    <p:extLst>
      <p:ext uri="{BB962C8B-B14F-4D97-AF65-F5344CB8AC3E}">
        <p14:creationId xmlns:p14="http://schemas.microsoft.com/office/powerpoint/2010/main" val="18720285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414258" y="5004278"/>
            <a:ext cx="22574408" cy="2593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500" dirty="0" err="1">
                <a:latin typeface="Times New Roman" panose="02020603050405020304" pitchFamily="18" charset="0"/>
              </a:rPr>
              <a:t>Daħal</a:t>
            </a:r>
            <a:r>
              <a:rPr lang="en-US" sz="15500" dirty="0"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latin typeface="Times New Roman" panose="02020603050405020304" pitchFamily="18" charset="0"/>
              </a:rPr>
              <a:t>għandha</a:t>
            </a:r>
            <a:r>
              <a:rPr lang="en-US" sz="15500" dirty="0"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latin typeface="Times New Roman" panose="02020603050405020304" pitchFamily="18" charset="0"/>
              </a:rPr>
              <a:t>qalilha</a:t>
            </a:r>
            <a:r>
              <a:rPr lang="en-US" sz="15500" dirty="0">
                <a:latin typeface="Times New Roman" panose="02020603050405020304" pitchFamily="18" charset="0"/>
              </a:rPr>
              <a:t>: </a:t>
            </a:r>
            <a:endParaRPr lang="mt-MT" sz="155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414259" y="2619011"/>
            <a:ext cx="22574408" cy="7363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Sliem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għalik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mimlija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bil-grazzja, il-Mulej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miegħek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”.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414258" y="254735"/>
            <a:ext cx="22574408" cy="1213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500" dirty="0">
                <a:latin typeface="Times New Roman" panose="02020603050405020304" pitchFamily="18" charset="0"/>
              </a:rPr>
              <a:t>Għal dan il-</a:t>
            </a:r>
            <a:r>
              <a:rPr lang="en-US" sz="15500" dirty="0" err="1">
                <a:latin typeface="Times New Roman" panose="02020603050405020304" pitchFamily="18" charset="0"/>
              </a:rPr>
              <a:t>kliem</a:t>
            </a:r>
            <a:r>
              <a:rPr lang="en-US" sz="15500" dirty="0"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latin typeface="Times New Roman" panose="02020603050405020304" pitchFamily="18" charset="0"/>
              </a:rPr>
              <a:t>tħawdet</a:t>
            </a:r>
            <a:r>
              <a:rPr lang="en-US" sz="15500" dirty="0">
                <a:latin typeface="Times New Roman" panose="02020603050405020304" pitchFamily="18" charset="0"/>
              </a:rPr>
              <a:t>, u </a:t>
            </a:r>
            <a:r>
              <a:rPr lang="en-US" sz="15500" dirty="0" err="1">
                <a:latin typeface="Times New Roman" panose="02020603050405020304" pitchFamily="18" charset="0"/>
              </a:rPr>
              <a:t>bdiet</a:t>
            </a:r>
            <a:r>
              <a:rPr lang="en-US" sz="15500" dirty="0"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latin typeface="Times New Roman" panose="02020603050405020304" pitchFamily="18" charset="0"/>
              </a:rPr>
              <a:t>titħasseb</a:t>
            </a:r>
            <a:r>
              <a:rPr lang="en-US" sz="15500" dirty="0"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latin typeface="Times New Roman" panose="02020603050405020304" pitchFamily="18" charset="0"/>
              </a:rPr>
              <a:t>bejnha</a:t>
            </a:r>
            <a:r>
              <a:rPr lang="en-US" sz="15500" dirty="0"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latin typeface="Times New Roman" panose="02020603050405020304" pitchFamily="18" charset="0"/>
              </a:rPr>
              <a:t>bejn</a:t>
            </a:r>
            <a:r>
              <a:rPr lang="en-US" sz="15500" dirty="0"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latin typeface="Times New Roman" panose="02020603050405020304" pitchFamily="18" charset="0"/>
              </a:rPr>
              <a:t>ruħha</a:t>
            </a:r>
            <a:r>
              <a:rPr lang="en-US" sz="15500" dirty="0"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latin typeface="Times New Roman" panose="02020603050405020304" pitchFamily="18" charset="0"/>
              </a:rPr>
              <a:t>x’setgħet</a:t>
            </a:r>
            <a:r>
              <a:rPr lang="en-US" sz="15500" dirty="0"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latin typeface="Times New Roman" panose="02020603050405020304" pitchFamily="18" charset="0"/>
              </a:rPr>
              <a:t>tfisser</a:t>
            </a:r>
            <a:r>
              <a:rPr lang="en-US" sz="15500" dirty="0">
                <a:latin typeface="Times New Roman" panose="02020603050405020304" pitchFamily="18" charset="0"/>
              </a:rPr>
              <a:t> dik it-</a:t>
            </a:r>
            <a:r>
              <a:rPr lang="en-US" sz="15500" dirty="0" err="1">
                <a:latin typeface="Times New Roman" panose="02020603050405020304" pitchFamily="18" charset="0"/>
              </a:rPr>
              <a:t>tislima</a:t>
            </a:r>
            <a:r>
              <a:rPr lang="en-US" sz="15500" dirty="0">
                <a:latin typeface="Times New Roman" panose="02020603050405020304" pitchFamily="18" charset="0"/>
              </a:rPr>
              <a:t>. Iżda l-</a:t>
            </a:r>
            <a:r>
              <a:rPr lang="en-US" sz="15500" dirty="0" err="1">
                <a:latin typeface="Times New Roman" panose="02020603050405020304" pitchFamily="18" charset="0"/>
              </a:rPr>
              <a:t>anġlu</a:t>
            </a:r>
            <a:r>
              <a:rPr lang="en-US" sz="15500" dirty="0"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latin typeface="Times New Roman" panose="02020603050405020304" pitchFamily="18" charset="0"/>
              </a:rPr>
              <a:t>qalilha</a:t>
            </a:r>
            <a:r>
              <a:rPr lang="en-US" sz="15500" dirty="0">
                <a:latin typeface="Times New Roman" panose="02020603050405020304" pitchFamily="18" charset="0"/>
              </a:rPr>
              <a:t>: </a:t>
            </a:r>
            <a:endParaRPr lang="mt-MT" sz="155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5091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414259" y="1520516"/>
            <a:ext cx="22574408" cy="974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“Tibżax, Marija, għax inti sa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tnissel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fi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ħdanek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jkollo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iben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ssemmih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Ġesù.</a:t>
            </a:r>
            <a:endParaRPr lang="en-US" sz="155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414259" y="1426375"/>
            <a:ext cx="22574408" cy="974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Hu jkun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kbir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u jkun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jissejjaħ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Bin 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Għoli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u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l-Mulej Alla jagħtih it-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tron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David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missieru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; </a:t>
            </a:r>
            <a:endParaRPr lang="en-US" sz="155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0790" y="1541174"/>
            <a:ext cx="22541344" cy="9636194"/>
          </a:xfrm>
          <a:prstGeom prst="rect">
            <a:avLst/>
          </a:prstGeom>
        </p:spPr>
        <p:txBody>
          <a:bodyPr wrap="square" lIns="93019" tIns="46505" rIns="93019" bIns="46505">
            <a:spAutoFit/>
          </a:bodyPr>
          <a:lstStyle/>
          <a:p>
            <a:pPr algn="ctr" defTabSz="1561059" eaLnBrk="0" hangingPunct="0">
              <a:defRPr/>
            </a:pP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tneħħi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d-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dnubiet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</a:p>
          <a:p>
            <a:pPr algn="ctr" defTabSz="1561059" eaLnBrk="0" hangingPunct="0">
              <a:defRPr/>
            </a:pP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tad-dinja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ħenn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għalina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</a:p>
          <a:p>
            <a:pPr algn="ctr" defTabSz="1561059" eaLnBrk="0" hangingPunct="0">
              <a:defRPr/>
            </a:pP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tneħħi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d-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dnubiet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lang="mt-MT" altLang="ko-KR" sz="15502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algn="ctr" defTabSz="1561059" eaLnBrk="0" hangingPunct="0">
              <a:defRPr/>
            </a:pP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tad-dinja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ilqa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’ t-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talb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tagħna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414258" y="1426375"/>
            <a:ext cx="22574408" cy="974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</a:t>
            </a:r>
            <a:r>
              <a:rPr lang="es-E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jsaltan</a:t>
            </a:r>
            <a:r>
              <a:rPr lang="es-E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E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fuq</a:t>
            </a:r>
            <a:r>
              <a:rPr lang="es-E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dar Ġakobb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dejjem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u s-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saltna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jkollhiex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tmiem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”.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414258" y="180107"/>
            <a:ext cx="22574408" cy="1213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500" dirty="0">
                <a:latin typeface="Times New Roman" panose="02020603050405020304" pitchFamily="18" charset="0"/>
              </a:rPr>
              <a:t>Iżda, Marija </a:t>
            </a:r>
            <a:r>
              <a:rPr lang="en-US" sz="15500" dirty="0" err="1">
                <a:latin typeface="Times New Roman" panose="02020603050405020304" pitchFamily="18" charset="0"/>
              </a:rPr>
              <a:t>qalet</a:t>
            </a:r>
            <a:r>
              <a:rPr lang="en-US" sz="15500" dirty="0">
                <a:latin typeface="Times New Roman" panose="02020603050405020304" pitchFamily="18" charset="0"/>
              </a:rPr>
              <a:t> </a:t>
            </a:r>
            <a:endParaRPr lang="mt-MT" sz="15500" dirty="0"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5500" dirty="0" err="1">
                <a:latin typeface="Times New Roman" panose="02020603050405020304" pitchFamily="18" charset="0"/>
              </a:rPr>
              <a:t>lill-anġlu</a:t>
            </a:r>
            <a:r>
              <a:rPr lang="en-US" sz="15500" dirty="0">
                <a:latin typeface="Times New Roman" panose="02020603050405020304" pitchFamily="18" charset="0"/>
              </a:rPr>
              <a:t>: </a:t>
            </a:r>
            <a:endParaRPr lang="mt-MT" sz="15500" dirty="0"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53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“Kif ikun dan, ladarba ma </a:t>
            </a:r>
            <a:r>
              <a:rPr lang="en-US" sz="15500" b="1" i="1" dirty="0" err="1">
                <a:solidFill>
                  <a:srgbClr val="0053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nagħrafx</a:t>
            </a:r>
            <a:r>
              <a:rPr lang="en-US" sz="15500" b="1" i="1" dirty="0">
                <a:solidFill>
                  <a:srgbClr val="0053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53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raġel</a:t>
            </a:r>
            <a:r>
              <a:rPr lang="en-US" sz="15500" b="1" i="1" dirty="0">
                <a:solidFill>
                  <a:srgbClr val="0053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?” </a:t>
            </a:r>
            <a:endParaRPr lang="mt-MT" sz="15500" b="1" i="1" dirty="0">
              <a:solidFill>
                <a:srgbClr val="0053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5500" dirty="0" err="1">
                <a:latin typeface="Times New Roman" panose="02020603050405020304" pitchFamily="18" charset="0"/>
              </a:rPr>
              <a:t>Weġibha</a:t>
            </a:r>
            <a:r>
              <a:rPr lang="en-US" sz="15500" dirty="0">
                <a:latin typeface="Times New Roman" panose="02020603050405020304" pitchFamily="18" charset="0"/>
              </a:rPr>
              <a:t> l-</a:t>
            </a:r>
            <a:r>
              <a:rPr lang="en-US" sz="15500" dirty="0" err="1">
                <a:latin typeface="Times New Roman" panose="02020603050405020304" pitchFamily="18" charset="0"/>
              </a:rPr>
              <a:t>anġlu</a:t>
            </a:r>
            <a:r>
              <a:rPr lang="en-US" sz="15500" dirty="0"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latin typeface="Times New Roman" panose="02020603050405020304" pitchFamily="18" charset="0"/>
              </a:rPr>
              <a:t>qalilha</a:t>
            </a:r>
            <a:r>
              <a:rPr lang="en-US" sz="15500" dirty="0">
                <a:latin typeface="Times New Roman" panose="02020603050405020304" pitchFamily="18" charset="0"/>
              </a:rPr>
              <a:t>: </a:t>
            </a:r>
            <a:endParaRPr lang="mt-MT" sz="155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576326" y="2681649"/>
            <a:ext cx="22574408" cy="7363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Ispirtu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s-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Santu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jiġi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fuqek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qawwa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Għoli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tixħet id-dell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tagħha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fuqek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; </a:t>
            </a:r>
            <a:endParaRPr lang="en-US" sz="155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414259" y="287376"/>
            <a:ext cx="22574408" cy="1213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għalhekk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dak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jitwieled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minnek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ikun qaddis u jkun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jissejjaħ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Bin Alla. U ara,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qariba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Eliżabetta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  <a:endParaRPr lang="en-US" sz="155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63159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414258" y="254735"/>
            <a:ext cx="22574408" cy="1213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hija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wkoll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nisslet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iben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fi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ħdanha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u dan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huwa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s-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sitt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xahar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għaliha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kienu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jgħidu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jistax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ikollha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tfal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;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414259" y="3842781"/>
            <a:ext cx="22574408" cy="497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 għal Alla ma hemm xejn li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jistax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isir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”.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414258" y="254735"/>
            <a:ext cx="22574408" cy="1213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5500" dirty="0">
                <a:latin typeface="Times New Roman" panose="02020603050405020304" pitchFamily="18" charset="0"/>
              </a:rPr>
              <a:t>Imbagħad </a:t>
            </a:r>
            <a:r>
              <a:rPr lang="en-US" sz="15500" dirty="0" err="1">
                <a:latin typeface="Times New Roman" panose="02020603050405020304" pitchFamily="18" charset="0"/>
              </a:rPr>
              <a:t>qalet</a:t>
            </a:r>
            <a:r>
              <a:rPr lang="en-US" sz="15500" dirty="0"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latin typeface="Times New Roman" panose="02020603050405020304" pitchFamily="18" charset="0"/>
              </a:rPr>
              <a:t>Marija</a:t>
            </a:r>
            <a:r>
              <a:rPr lang="en-US" sz="15500" dirty="0">
                <a:latin typeface="Times New Roman" panose="02020603050405020304" pitchFamily="18" charset="0"/>
              </a:rPr>
              <a:t>: </a:t>
            </a: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“Hawn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qaddejja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tal-Mulej;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jsir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minni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skont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kelmtek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!” </a:t>
            </a:r>
            <a:endParaRPr 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15500" spc="-300" dirty="0">
                <a:latin typeface="Times New Roman" panose="02020603050405020304" pitchFamily="18" charset="0"/>
              </a:rPr>
              <a:t>U l-</a:t>
            </a:r>
            <a:r>
              <a:rPr lang="en-US" sz="15500" spc="-300" dirty="0" err="1">
                <a:latin typeface="Times New Roman" panose="02020603050405020304" pitchFamily="18" charset="0"/>
              </a:rPr>
              <a:t>anġlu</a:t>
            </a:r>
            <a:r>
              <a:rPr lang="en-US" sz="15500" spc="-300" dirty="0">
                <a:latin typeface="Times New Roman" panose="02020603050405020304" pitchFamily="18" charset="0"/>
              </a:rPr>
              <a:t> </a:t>
            </a:r>
            <a:r>
              <a:rPr lang="en-US" sz="15500" spc="-300" dirty="0" err="1">
                <a:latin typeface="Times New Roman" panose="02020603050405020304" pitchFamily="18" charset="0"/>
              </a:rPr>
              <a:t>t</a:t>
            </a:r>
            <a:r>
              <a:rPr lang="en-US" sz="15500" dirty="0" err="1">
                <a:latin typeface="Times New Roman" panose="02020603050405020304" pitchFamily="18" charset="0"/>
              </a:rPr>
              <a:t>elaq</a:t>
            </a:r>
            <a:r>
              <a:rPr lang="en-US" sz="15500" spc="-300" dirty="0"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latin typeface="Times New Roman" panose="02020603050405020304" pitchFamily="18" charset="0"/>
              </a:rPr>
              <a:t>minn</a:t>
            </a:r>
            <a:r>
              <a:rPr lang="en-US" sz="15500" spc="-300" dirty="0"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latin typeface="Times New Roman" panose="02020603050405020304" pitchFamily="18" charset="0"/>
              </a:rPr>
              <a:t>ħdejha</a:t>
            </a:r>
            <a:r>
              <a:rPr lang="en-US" sz="15500" spc="-300" dirty="0"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8101" y="6073260"/>
            <a:ext cx="415563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40" tIns="102870" rIns="205740" bIns="1028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128638" y="3811644"/>
            <a:ext cx="21145648" cy="497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740" tIns="102870" rIns="205740" bIns="1028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Tifħir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9"/>
          <p:cNvSpPr>
            <a:spLocks noChangeArrowheads="1"/>
          </p:cNvSpPr>
          <p:nvPr/>
        </p:nvSpPr>
        <p:spPr bwMode="auto">
          <a:xfrm>
            <a:off x="425591" y="228557"/>
            <a:ext cx="22637182" cy="12021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594" tIns="47297" rIns="94594" bIns="47297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589284" eaLnBrk="1" hangingPunct="1">
              <a:spcBef>
                <a:spcPct val="0"/>
              </a:spcBef>
              <a:buClrTx/>
              <a:buNone/>
              <a:defRPr/>
            </a:pPr>
            <a:r>
              <a:rPr lang="mt-MT" altLang="en-US" sz="15500" kern="120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Times New Roman" pitchFamily="18" charset="0"/>
              </a:rPr>
              <a:t>Jiena nemmen f’All</a:t>
            </a:r>
            <a:r>
              <a:rPr lang="en-GB" altLang="en-US" sz="15500" kern="120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Times New Roman" pitchFamily="18" charset="0"/>
              </a:rPr>
              <a:t>a </a:t>
            </a:r>
            <a:r>
              <a:rPr lang="mt-MT" altLang="en-US" sz="15500" kern="120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Times New Roman" pitchFamily="18" charset="0"/>
              </a:rPr>
              <a:t>wieħed, </a:t>
            </a:r>
          </a:p>
          <a:p>
            <a:pPr algn="ctr" defTabSz="1589284" eaLnBrk="1" hangingPunct="1">
              <a:spcBef>
                <a:spcPct val="0"/>
              </a:spcBef>
              <a:buClrTx/>
              <a:buNone/>
              <a:defRPr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il-Missier</a:t>
            </a:r>
            <a:r>
              <a:rPr lang="mt-MT" altLang="en-US" sz="15500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Times New Roman" pitchFamily="18" charset="0"/>
              </a:rPr>
              <a:t> li jista’ kollox</a:t>
            </a:r>
            <a:r>
              <a:rPr lang="en-US" altLang="en-US" sz="15500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Times New Roman" pitchFamily="18" charset="0"/>
              </a:rPr>
              <a:t>,</a:t>
            </a:r>
            <a:r>
              <a:rPr lang="mt-MT" altLang="en-US" sz="15500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Times New Roman" pitchFamily="18" charset="0"/>
              </a:rPr>
              <a:t> li ħalaq is-sema u l-art, </a:t>
            </a:r>
          </a:p>
          <a:p>
            <a:pPr algn="ctr" defTabSz="1589284" eaLnBrk="1" hangingPunct="1">
              <a:spcBef>
                <a:spcPct val="0"/>
              </a:spcBef>
              <a:buClrTx/>
              <a:buNone/>
              <a:defRPr/>
            </a:pPr>
            <a:r>
              <a:rPr lang="mt-MT" altLang="en-US" sz="15500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Times New Roman" pitchFamily="18" charset="0"/>
              </a:rPr>
              <a:t>dak kollu li jidher u dak li</a:t>
            </a:r>
            <a:r>
              <a:rPr lang="en-US" altLang="en-US" sz="15500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Times New Roman" pitchFamily="18" charset="0"/>
              </a:rPr>
              <a:t> ma </a:t>
            </a:r>
            <a:r>
              <a:rPr lang="en-US" altLang="en-US" sz="15500" kern="1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Times New Roman" pitchFamily="18" charset="0"/>
              </a:rPr>
              <a:t>jidhirx</a:t>
            </a:r>
            <a:r>
              <a:rPr lang="en-US" altLang="en-US" sz="15500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Times New Roman" pitchFamily="18" charset="0"/>
              </a:rPr>
              <a:t>. </a:t>
            </a:r>
            <a:endParaRPr lang="mt-MT" altLang="en-US" sz="15500" kern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352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/>
          <p:cNvSpPr>
            <a:spLocks noChangeArrowheads="1"/>
          </p:cNvSpPr>
          <p:nvPr/>
        </p:nvSpPr>
        <p:spPr bwMode="auto">
          <a:xfrm>
            <a:off x="394782" y="440962"/>
            <a:ext cx="22685377" cy="1202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19" tIns="46505" rIns="93019" bIns="46505">
            <a:spAutoFit/>
          </a:bodyPr>
          <a:lstStyle/>
          <a:p>
            <a:pPr algn="ctr" defTabSz="1561059" eaLnBrk="0" hangingPunct="0">
              <a:defRPr/>
            </a:pPr>
            <a:r>
              <a:rPr lang="en-US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qiegħed </a:t>
            </a:r>
            <a:r>
              <a:rPr lang="en-US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fuq</a:t>
            </a:r>
            <a:r>
              <a:rPr lang="en-US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il-</a:t>
            </a:r>
            <a:r>
              <a:rPr lang="en-US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lemin</a:t>
            </a:r>
            <a:r>
              <a:rPr lang="en-US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tal-Missier, </a:t>
            </a:r>
            <a:r>
              <a:rPr lang="en-US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ħenn</a:t>
            </a:r>
            <a:r>
              <a:rPr lang="en-US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en-US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għalina</a:t>
            </a:r>
            <a:r>
              <a:rPr lang="en-US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  <a:r>
              <a:rPr lang="en-US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Għaliex</a:t>
            </a:r>
            <a:r>
              <a:rPr lang="en-US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Int waħdek Qaddis,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en-US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waħdek </a:t>
            </a:r>
            <a:r>
              <a:rPr lang="en-US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lang="en-US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</a:p>
          <a:p>
            <a:pPr algn="ctr" defTabSz="1561059" eaLnBrk="0" hangingPunct="0">
              <a:defRPr/>
            </a:pP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</a:t>
            </a:r>
            <a:r>
              <a:rPr lang="en-US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nt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w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aħdek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il-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għoli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lang="en-GB" altLang="ko-KR" sz="15502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9"/>
          <p:cNvSpPr>
            <a:spLocks noChangeArrowheads="1"/>
          </p:cNvSpPr>
          <p:nvPr/>
        </p:nvSpPr>
        <p:spPr bwMode="auto">
          <a:xfrm>
            <a:off x="340170" y="228557"/>
            <a:ext cx="22637182" cy="12021860"/>
          </a:xfrm>
          <a:prstGeom prst="rect">
            <a:avLst/>
          </a:prstGeom>
          <a:noFill/>
          <a:ln>
            <a:noFill/>
          </a:ln>
        </p:spPr>
        <p:txBody>
          <a:bodyPr wrap="square" lIns="94594" tIns="47297" rIns="94594" bIns="47297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589284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f’Mulej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wieħed</a:t>
            </a: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Ġesù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Kristu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</a:t>
            </a: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Iben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waħdieni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’</a:t>
            </a: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Alla</a:t>
            </a: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algn="ctr" defTabSz="1589284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imnissel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mill</a:t>
            </a: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-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Missier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qabel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kull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żmien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</a:t>
            </a:r>
            <a:endParaRPr lang="mt-MT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23094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9"/>
          <p:cNvSpPr>
            <a:spLocks noChangeArrowheads="1"/>
          </p:cNvSpPr>
          <p:nvPr/>
        </p:nvSpPr>
        <p:spPr bwMode="auto">
          <a:xfrm>
            <a:off x="340162" y="85681"/>
            <a:ext cx="22722607" cy="12021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594" tIns="47297" rIns="94594" bIns="47297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589284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minn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dawl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minn</a:t>
            </a: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dawl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veru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minn</a:t>
            </a:r>
            <a:endParaRPr lang="mt-MT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defTabSz="1589284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veru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imnissel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mhux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magħmul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natura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waħda</a:t>
            </a: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mt-MT" altLang="en-US" sz="1550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</a:t>
            </a:r>
            <a:r>
              <a:rPr lang="en-US" altLang="en-US" sz="1550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al-</a:t>
            </a:r>
            <a:r>
              <a:rPr lang="en-US" altLang="en-US" sz="15500" spc="-3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Missier</a:t>
            </a:r>
            <a:r>
              <a:rPr lang="en-US" altLang="en-US" sz="1550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mt-MT" altLang="en-US" sz="1550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</a:t>
            </a:r>
            <a:r>
              <a:rPr lang="en-US" altLang="en-US" sz="15500" spc="-3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bih</a:t>
            </a:r>
            <a:r>
              <a:rPr lang="en-US" altLang="en-US" sz="1550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spc="-3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sar</a:t>
            </a:r>
            <a:r>
              <a:rPr lang="mt-MT" altLang="en-US" sz="1550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spc="-3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kollox</a:t>
            </a:r>
            <a:r>
              <a:rPr lang="en-US" altLang="en-US" sz="1550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</a:t>
            </a:r>
            <a:endParaRPr lang="mt-MT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02397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9"/>
          <p:cNvSpPr>
            <a:spLocks noChangeArrowheads="1"/>
          </p:cNvSpPr>
          <p:nvPr/>
        </p:nvSpPr>
        <p:spPr bwMode="auto">
          <a:xfrm>
            <a:off x="340162" y="85681"/>
            <a:ext cx="22722607" cy="12021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594" tIns="47297" rIns="94594" bIns="47297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589284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Niżel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mis-smewwiet</a:t>
            </a:r>
            <a:endParaRPr lang="mt-MT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defTabSz="1589284" eaLnBrk="1" hangingPunct="1">
              <a:spcBef>
                <a:spcPct val="0"/>
              </a:spcBef>
              <a:buNone/>
              <a:defRPr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għalina l-bnedmin u </a:t>
            </a:r>
          </a:p>
          <a:p>
            <a:pPr algn="ctr" defTabSz="1589284" eaLnBrk="1" hangingPunct="1">
              <a:spcBef>
                <a:spcPct val="0"/>
              </a:spcBef>
              <a:buNone/>
              <a:defRPr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għall-fidwa tagħna. </a:t>
            </a:r>
          </a:p>
          <a:p>
            <a:pPr algn="ctr" defTabSz="1589284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l-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ġisem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bis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-se</a:t>
            </a: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mt-MT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defTabSz="1589284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tal-Ispirtu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s-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Santu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mt-MT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02397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425594" y="228557"/>
            <a:ext cx="22551758" cy="12021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594" tIns="47297" rIns="94594" bIns="47297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589284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minn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Marija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Verġni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u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sar</a:t>
            </a: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bniedem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algn="ctr" defTabSz="1589284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Sallbuh</a:t>
            </a: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għalina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bata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taħt</a:t>
            </a:r>
            <a:endParaRPr lang="mt-MT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defTabSz="1589284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Ponzju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Pilatu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endParaRPr lang="mt-MT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defTabSz="1589284" eaLnBrk="1" hangingPunct="1">
              <a:spcBef>
                <a:spcPct val="0"/>
              </a:spcBef>
              <a:buNone/>
              <a:defRPr/>
            </a:pPr>
            <a:r>
              <a:rPr lang="en-US" altLang="en-US" sz="15500" spc="-3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miet</a:t>
            </a:r>
            <a:r>
              <a:rPr lang="en-US" altLang="en-US" sz="1550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u </a:t>
            </a:r>
            <a:r>
              <a:rPr lang="en-US" altLang="en-US" sz="15500" spc="-3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difnuh</a:t>
            </a:r>
            <a:r>
              <a:rPr lang="en-US" altLang="en-US" sz="1550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u fit-</a:t>
            </a:r>
            <a:r>
              <a:rPr lang="en-US" altLang="en-US" sz="15500" spc="-3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tielet</a:t>
            </a:r>
            <a:r>
              <a:rPr lang="en-US" altLang="en-US" sz="1550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spc="-3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jum</a:t>
            </a:r>
            <a:endParaRPr lang="mt-MT" altLang="en-US" sz="15500" spc="-3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6456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337497" y="1307666"/>
            <a:ext cx="22722607" cy="9636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594" tIns="47297" rIns="94594" bIns="47297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589284" eaLnBrk="1" hangingPunct="1">
              <a:spcBef>
                <a:spcPct val="0"/>
              </a:spcBef>
              <a:buNone/>
              <a:defRPr/>
            </a:pPr>
            <a:r>
              <a:rPr lang="it-I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qam minn bejn l-imwiet, skont il-</a:t>
            </a: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</a:t>
            </a:r>
            <a:r>
              <a:rPr lang="it-I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otba </a:t>
            </a: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</a:t>
            </a:r>
            <a:r>
              <a:rPr lang="it-I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qaddsa, u tela’ s-sema, u qieghed fuq</a:t>
            </a: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it-I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il-lemin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tal-Missier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776431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337497" y="157119"/>
            <a:ext cx="22722607" cy="12021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594" tIns="47297" rIns="94594" bIns="47297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589284" eaLnBrk="1" hangingPunct="1">
              <a:spcBef>
                <a:spcPct val="0"/>
              </a:spcBef>
              <a:buNone/>
              <a:defRPr/>
            </a:pPr>
            <a:r>
              <a:rPr lang="en-US" altLang="en-US" sz="1550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</a:t>
            </a:r>
            <a:r>
              <a:rPr lang="en-US" altLang="en-US" sz="15500" spc="-3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għandu</a:t>
            </a:r>
            <a:r>
              <a:rPr lang="en-US" altLang="en-US" sz="1550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spc="-3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jerġa</a:t>
            </a:r>
            <a:r>
              <a:rPr lang="en-US" altLang="en-US" sz="1550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spc="-3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jiġi</a:t>
            </a:r>
            <a:r>
              <a:rPr lang="en-US" altLang="en-US" sz="1550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spc="-3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bil-glorja</a:t>
            </a:r>
            <a:endParaRPr lang="en-US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defTabSz="1589284" eaLnBrk="1" hangingPunct="1">
              <a:spcBef>
                <a:spcPct val="0"/>
              </a:spcBef>
              <a:buNone/>
              <a:defRPr/>
            </a:pPr>
            <a:r>
              <a:rPr lang="en-US" altLang="en-US" sz="15500" spc="-3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biex</a:t>
            </a:r>
            <a:r>
              <a:rPr lang="en-US" altLang="en-US" sz="1550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spc="-3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jagħmel</a:t>
            </a:r>
            <a:r>
              <a:rPr lang="en-US" altLang="en-US" sz="1550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spc="-3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ħaqq</a:t>
            </a:r>
            <a:r>
              <a:rPr lang="en-US" altLang="en-US" sz="1550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mill-</a:t>
            </a:r>
            <a:r>
              <a:rPr lang="en-US" altLang="en-US" sz="15500" spc="-3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ħajjin</a:t>
            </a:r>
            <a:r>
              <a:rPr lang="en-US" altLang="en-US" sz="1550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mill-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mejtin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endParaRPr lang="mt-MT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defTabSz="1589284" eaLnBrk="1" hangingPunct="1">
              <a:spcBef>
                <a:spcPct val="0"/>
              </a:spcBef>
              <a:buNone/>
              <a:defRPr/>
            </a:pPr>
            <a:r>
              <a:rPr lang="en-US" altLang="en-US" sz="1550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s-</a:t>
            </a:r>
            <a:r>
              <a:rPr lang="en-US" altLang="en-US" sz="15500" spc="-3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saltna</a:t>
            </a:r>
            <a:r>
              <a:rPr lang="en-US" altLang="en-US" sz="1550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spc="-3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tiegħu</a:t>
            </a:r>
            <a:r>
              <a:rPr lang="en-US" altLang="en-US" sz="1550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ma </a:t>
            </a:r>
            <a:r>
              <a:rPr lang="en-US" altLang="en-US" sz="15500" spc="-3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jkollhiex</a:t>
            </a:r>
            <a:endParaRPr lang="en-US" altLang="en-US" sz="15500" spc="-3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defTabSz="1589284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tmiem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</a:t>
            </a:r>
            <a:endParaRPr lang="mt-MT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76431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340162" y="228557"/>
            <a:ext cx="22722607" cy="12021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594" tIns="47297" rIns="94594" bIns="47297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589284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fl-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Ispirtu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s-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Santu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Mulej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li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jagħti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l-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ħajja</a:t>
            </a: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</a:t>
            </a:r>
          </a:p>
          <a:p>
            <a:pPr algn="ctr" defTabSz="1589284" eaLnBrk="1" hangingPunct="1">
              <a:spcBef>
                <a:spcPct val="0"/>
              </a:spcBef>
              <a:buNone/>
              <a:defRPr/>
            </a:pPr>
            <a:r>
              <a:rPr lang="en-US" altLang="en-US" sz="15500" spc="-3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li</a:t>
            </a:r>
            <a:r>
              <a:rPr lang="en-US" altLang="en-US" sz="1550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spc="-3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ġej</a:t>
            </a:r>
            <a:r>
              <a:rPr lang="en-US" altLang="en-US" sz="1550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mill</a:t>
            </a:r>
            <a:r>
              <a:rPr lang="mt-MT" altLang="en-US" sz="1550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-</a:t>
            </a:r>
            <a:r>
              <a:rPr lang="en-US" altLang="en-US" sz="15500" spc="-3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Missier</a:t>
            </a:r>
            <a:r>
              <a:rPr lang="mt-MT" altLang="en-US" sz="1550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mill</a:t>
            </a:r>
            <a:r>
              <a:rPr lang="mt-MT" altLang="en-US" sz="1550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I</a:t>
            </a:r>
            <a:r>
              <a:rPr lang="en-US" altLang="en-US" sz="15500" spc="-3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ben</a:t>
            </a:r>
            <a:r>
              <a:rPr lang="en-US" altLang="en-US" sz="1550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li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mt-MT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meqjum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u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mweġġah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flimkien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mal-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Missier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u </a:t>
            </a:r>
            <a:endParaRPr lang="mt-MT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76431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254742" y="228557"/>
            <a:ext cx="22904294" cy="12021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594" tIns="47297" rIns="94594" bIns="47297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589284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mal-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Iben</a:t>
            </a: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mt-MT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defTabSz="1589284" eaLnBrk="1" hangingPunct="1">
              <a:spcBef>
                <a:spcPct val="0"/>
              </a:spcBef>
              <a:buNone/>
              <a:defRPr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li</a:t>
            </a: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fi-FI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tkellem b’fomm </a:t>
            </a:r>
            <a:endParaRPr lang="mt-MT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defTabSz="1589284" eaLnBrk="1" hangingPunct="1">
              <a:spcBef>
                <a:spcPct val="0"/>
              </a:spcBef>
              <a:buNone/>
              <a:defRPr/>
            </a:pPr>
            <a:r>
              <a:rPr lang="fi-FI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il-profeti.</a:t>
            </a: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algn="ctr" defTabSz="1589284" eaLnBrk="1" hangingPunct="1">
              <a:spcBef>
                <a:spcPct val="0"/>
              </a:spcBef>
              <a:buNone/>
              <a:defRPr/>
            </a:pPr>
            <a:r>
              <a:rPr lang="fi-FI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fi Knisja waħda, qaddisa,</a:t>
            </a: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fi-FI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kattolika</a:t>
            </a: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</a:t>
            </a:r>
            <a:r>
              <a:rPr lang="fi-FI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appostolika. </a:t>
            </a:r>
            <a:endParaRPr lang="en-US" altLang="en-US" sz="9414" kern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64292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254742" y="157119"/>
            <a:ext cx="22904294" cy="12021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594" tIns="47297" rIns="94594" bIns="47297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589284" eaLnBrk="1" hangingPunct="1">
              <a:spcBef>
                <a:spcPct val="0"/>
              </a:spcBef>
              <a:buNone/>
              <a:defRPr/>
            </a:pPr>
            <a:r>
              <a:rPr lang="fi-FI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Nistqarr magħmudija waħda</a:t>
            </a:r>
            <a:endParaRPr lang="en-US" altLang="en-US" sz="9414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defTabSz="1589284" eaLnBrk="1" hangingPunct="1">
              <a:spcBef>
                <a:spcPct val="0"/>
              </a:spcBef>
              <a:buNone/>
              <a:defRPr/>
            </a:pPr>
            <a:r>
              <a:rPr lang="fi-FI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għall-maħfra tad-dnubiet. </a:t>
            </a:r>
            <a:endParaRPr lang="mt-MT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defTabSz="1589284" eaLnBrk="1" hangingPunct="1">
              <a:spcBef>
                <a:spcPct val="0"/>
              </a:spcBef>
              <a:buNone/>
              <a:defRPr/>
            </a:pPr>
            <a:r>
              <a:rPr lang="fi-FI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nistenna l-qawma </a:t>
            </a:r>
            <a:endParaRPr lang="mt-MT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defTabSz="1589284" eaLnBrk="1" hangingPunct="1">
              <a:spcBef>
                <a:spcPct val="0"/>
              </a:spcBef>
              <a:buNone/>
              <a:defRPr/>
            </a:pPr>
            <a:r>
              <a:rPr lang="fi-FI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mill-imwiet, u l-ħajja </a:t>
            </a:r>
            <a:endParaRPr lang="mt-MT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defTabSz="1589284" eaLnBrk="1" hangingPunct="1">
              <a:spcBef>
                <a:spcPct val="0"/>
              </a:spcBef>
              <a:buNone/>
              <a:defRPr/>
            </a:pPr>
            <a:r>
              <a:rPr lang="fi-FI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taż-żmien li ġej.</a:t>
            </a: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</a:t>
            </a:r>
            <a:r>
              <a:rPr lang="fi-FI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Ammen</a:t>
            </a:r>
            <a:r>
              <a:rPr lang="fi-FI" altLang="en-US" sz="12310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Times New Roman" pitchFamily="18" charset="0"/>
              </a:rPr>
              <a:t>.</a:t>
            </a:r>
            <a:endParaRPr lang="en-US" altLang="en-US" sz="9414" kern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64292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995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/>
          <p:cNvSpPr>
            <a:spLocks noChangeArrowheads="1"/>
          </p:cNvSpPr>
          <p:nvPr/>
        </p:nvSpPr>
        <p:spPr bwMode="auto">
          <a:xfrm>
            <a:off x="358774" y="1541174"/>
            <a:ext cx="22685377" cy="963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19" tIns="46505" rIns="93019" bIns="46505">
            <a:spAutoFit/>
          </a:bodyPr>
          <a:lstStyle/>
          <a:p>
            <a:pPr algn="ctr" defTabSz="1561059" eaLnBrk="0" hangingPunct="0">
              <a:defRPr/>
            </a:pP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Ġesu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’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Kristu, ma’ l-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Ispirtu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</a:p>
          <a:p>
            <a:pPr algn="ctr" defTabSz="1561059" eaLnBrk="0" hangingPunct="0">
              <a:defRPr/>
            </a:pP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s-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Santu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: </a:t>
            </a:r>
          </a:p>
          <a:p>
            <a:pPr algn="ctr" defTabSz="1561059" eaLnBrk="0" hangingPunct="0">
              <a:defRPr/>
            </a:pP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fil-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glorja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tal-Missier Alla.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 </a:t>
            </a:r>
            <a:endParaRPr lang="en-GB" altLang="ko-KR" sz="15502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algn="ctr" defTabSz="1561059" eaLnBrk="0" hangingPunct="0">
              <a:defRPr/>
            </a:pP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Ammen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088730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236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9808101" y="6073260"/>
            <a:ext cx="415563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40" tIns="102870" rIns="205740" bIns="1028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+mn-cs"/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557134" y="2800325"/>
            <a:ext cx="22315236" cy="6517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740" tIns="102870" rIns="205740" bIns="1028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Qari</a:t>
            </a:r>
            <a:r>
              <a:rPr lang="en-US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 mill-</a:t>
            </a:r>
            <a:r>
              <a:rPr lang="en-US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Ktieb</a:t>
            </a:r>
            <a:r>
              <a:rPr lang="en-US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endParaRPr lang="mt-MT" sz="155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tal-Ġenesi</a:t>
            </a: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+mn-cs"/>
              </a:rPr>
              <a:t>.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Ġen 3: 9-15.20</a:t>
            </a:r>
            <a:endParaRPr lang="en-GB" sz="5400" b="1" dirty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1101</TotalTime>
  <Words>1095</Words>
  <Application>Microsoft Office PowerPoint</Application>
  <PresentationFormat>Custom</PresentationFormat>
  <Paragraphs>164</Paragraphs>
  <Slides>69</Slides>
  <Notes>11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4" baseType="lpstr">
      <vt:lpstr>Calibri</vt:lpstr>
      <vt:lpstr>Arial</vt:lpstr>
      <vt:lpstr>Times New Roman</vt:lpstr>
      <vt:lpstr>Cambria</vt:lpstr>
      <vt:lpstr>11_Default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162</cp:revision>
  <dcterms:created xsi:type="dcterms:W3CDTF">2008-12-28T11:50:57Z</dcterms:created>
  <dcterms:modified xsi:type="dcterms:W3CDTF">2025-11-23T08:34:11Z</dcterms:modified>
</cp:coreProperties>
</file>