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3"/>
  </p:notesMasterIdLst>
  <p:sldIdLst>
    <p:sldId id="1220" r:id="rId2"/>
    <p:sldId id="286" r:id="rId3"/>
    <p:sldId id="579" r:id="rId4"/>
    <p:sldId id="381" r:id="rId5"/>
    <p:sldId id="384" r:id="rId6"/>
    <p:sldId id="383" r:id="rId7"/>
    <p:sldId id="385" r:id="rId8"/>
    <p:sldId id="387" r:id="rId9"/>
    <p:sldId id="1270" r:id="rId10"/>
    <p:sldId id="1275" r:id="rId11"/>
    <p:sldId id="396" r:id="rId12"/>
    <p:sldId id="1276" r:id="rId13"/>
    <p:sldId id="398" r:id="rId14"/>
    <p:sldId id="397" r:id="rId15"/>
    <p:sldId id="399" r:id="rId16"/>
    <p:sldId id="400" r:id="rId17"/>
    <p:sldId id="401" r:id="rId18"/>
    <p:sldId id="402" r:id="rId19"/>
    <p:sldId id="403" r:id="rId20"/>
    <p:sldId id="404" r:id="rId21"/>
    <p:sldId id="405" r:id="rId22"/>
    <p:sldId id="406" r:id="rId23"/>
    <p:sldId id="407" r:id="rId24"/>
    <p:sldId id="408" r:id="rId25"/>
    <p:sldId id="409" r:id="rId26"/>
    <p:sldId id="1277" r:id="rId27"/>
    <p:sldId id="962" r:id="rId28"/>
    <p:sldId id="838" r:id="rId29"/>
    <p:sldId id="1247" r:id="rId30"/>
    <p:sldId id="1268" r:id="rId31"/>
    <p:sldId id="1267" r:id="rId32"/>
    <p:sldId id="1269" r:id="rId33"/>
    <p:sldId id="415" r:id="rId34"/>
    <p:sldId id="1066" r:id="rId35"/>
    <p:sldId id="1257" r:id="rId36"/>
    <p:sldId id="1211" r:id="rId37"/>
    <p:sldId id="1258" r:id="rId38"/>
    <p:sldId id="1212" r:id="rId39"/>
    <p:sldId id="1254" r:id="rId40"/>
    <p:sldId id="1259" r:id="rId41"/>
    <p:sldId id="1189" r:id="rId42"/>
    <p:sldId id="1244" r:id="rId43"/>
    <p:sldId id="1213" r:id="rId44"/>
    <p:sldId id="1214" r:id="rId45"/>
    <p:sldId id="1260" r:id="rId46"/>
    <p:sldId id="1250" r:id="rId47"/>
    <p:sldId id="1261" r:id="rId48"/>
    <p:sldId id="1249" r:id="rId49"/>
    <p:sldId id="1262" r:id="rId50"/>
    <p:sldId id="1248" r:id="rId51"/>
    <p:sldId id="1251" r:id="rId52"/>
    <p:sldId id="1255" r:id="rId53"/>
    <p:sldId id="1252" r:id="rId54"/>
    <p:sldId id="1253" r:id="rId55"/>
    <p:sldId id="1256" r:id="rId56"/>
    <p:sldId id="416" r:id="rId57"/>
    <p:sldId id="1278" r:id="rId58"/>
    <p:sldId id="417" r:id="rId59"/>
    <p:sldId id="418" r:id="rId60"/>
    <p:sldId id="419" r:id="rId61"/>
    <p:sldId id="420" r:id="rId62"/>
    <p:sldId id="421" r:id="rId63"/>
    <p:sldId id="422" r:id="rId64"/>
    <p:sldId id="423" r:id="rId65"/>
    <p:sldId id="424" r:id="rId66"/>
    <p:sldId id="425" r:id="rId67"/>
    <p:sldId id="426" r:id="rId68"/>
    <p:sldId id="427" r:id="rId69"/>
    <p:sldId id="428" r:id="rId70"/>
    <p:sldId id="429" r:id="rId71"/>
    <p:sldId id="430" r:id="rId72"/>
    <p:sldId id="431" r:id="rId73"/>
    <p:sldId id="432" r:id="rId74"/>
    <p:sldId id="433" r:id="rId75"/>
    <p:sldId id="434" r:id="rId76"/>
    <p:sldId id="435" r:id="rId77"/>
    <p:sldId id="436" r:id="rId78"/>
    <p:sldId id="475" r:id="rId79"/>
    <p:sldId id="1279" r:id="rId80"/>
    <p:sldId id="470" r:id="rId81"/>
    <p:sldId id="438" r:id="rId82"/>
    <p:sldId id="1280" r:id="rId83"/>
    <p:sldId id="441" r:id="rId84"/>
    <p:sldId id="443" r:id="rId85"/>
    <p:sldId id="473" r:id="rId86"/>
    <p:sldId id="444" r:id="rId87"/>
    <p:sldId id="445" r:id="rId88"/>
    <p:sldId id="446" r:id="rId89"/>
    <p:sldId id="447" r:id="rId90"/>
    <p:sldId id="476" r:id="rId91"/>
    <p:sldId id="448" r:id="rId92"/>
    <p:sldId id="449" r:id="rId93"/>
    <p:sldId id="450" r:id="rId94"/>
    <p:sldId id="451" r:id="rId95"/>
    <p:sldId id="1286" r:id="rId96"/>
    <p:sldId id="1271" r:id="rId97"/>
    <p:sldId id="1272" r:id="rId98"/>
    <p:sldId id="1273" r:id="rId99"/>
    <p:sldId id="1297" r:id="rId100"/>
    <p:sldId id="1274" r:id="rId101"/>
    <p:sldId id="1289" r:id="rId102"/>
    <p:sldId id="1288" r:id="rId103"/>
    <p:sldId id="1291" r:id="rId104"/>
    <p:sldId id="454" r:id="rId105"/>
    <p:sldId id="455" r:id="rId106"/>
    <p:sldId id="1298" r:id="rId107"/>
    <p:sldId id="457" r:id="rId108"/>
    <p:sldId id="1292" r:id="rId109"/>
    <p:sldId id="459" r:id="rId110"/>
    <p:sldId id="612" r:id="rId111"/>
    <p:sldId id="1296" r:id="rId1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. slide" id="{905DD004-8F3C-364B-A594-073D1A3C1DFC}">
          <p14:sldIdLst>
            <p14:sldId id="1220"/>
          </p14:sldIdLst>
        </p14:section>
        <p14:section name="Rit tal-Bidu" id="{D14569BF-A4C3-4D8C-891D-C27DB7C565EA}">
          <p14:sldIdLst>
            <p14:sldId id="286"/>
            <p14:sldId id="579"/>
            <p14:sldId id="381"/>
            <p14:sldId id="384"/>
            <p14:sldId id="383"/>
            <p14:sldId id="385"/>
            <p14:sldId id="387"/>
            <p14:sldId id="1270"/>
            <p14:sldId id="1275"/>
            <p14:sldId id="396"/>
            <p14:sldId id="1276"/>
          </p14:sldIdLst>
        </p14:section>
        <p14:section name="Il-Glorja" id="{DDFD2167-BFAB-4BEE-8DA8-E264F133A6EC}">
          <p14:sldIdLst>
            <p14:sldId id="398"/>
            <p14:sldId id="397"/>
            <p14:sldId id="399"/>
            <p14:sldId id="400"/>
            <p14:sldId id="401"/>
            <p14:sldId id="402"/>
            <p14:sldId id="403"/>
            <p14:sldId id="404"/>
            <p14:sldId id="405"/>
            <p14:sldId id="406"/>
            <p14:sldId id="407"/>
            <p14:sldId id="408"/>
            <p14:sldId id="409"/>
            <p14:sldId id="1277"/>
          </p14:sldIdLst>
        </p14:section>
        <p14:section name="Qari" id="{A89ABF66-B3DB-CA48-9E0A-5D7B2844CFD1}">
          <p14:sldIdLst>
            <p14:sldId id="962"/>
            <p14:sldId id="838"/>
            <p14:sldId id="1247"/>
            <p14:sldId id="1268"/>
            <p14:sldId id="1267"/>
            <p14:sldId id="1269"/>
            <p14:sldId id="415"/>
            <p14:sldId id="1066"/>
            <p14:sldId id="1257"/>
            <p14:sldId id="1211"/>
            <p14:sldId id="1258"/>
            <p14:sldId id="1212"/>
            <p14:sldId id="1254"/>
            <p14:sldId id="1259"/>
            <p14:sldId id="1189"/>
            <p14:sldId id="1244"/>
            <p14:sldId id="1213"/>
            <p14:sldId id="1214"/>
            <p14:sldId id="1260"/>
            <p14:sldId id="1250"/>
            <p14:sldId id="1261"/>
            <p14:sldId id="1249"/>
            <p14:sldId id="1262"/>
            <p14:sldId id="1248"/>
            <p14:sldId id="1251"/>
            <p14:sldId id="1255"/>
            <p14:sldId id="1252"/>
            <p14:sldId id="1253"/>
            <p14:sldId id="1256"/>
            <p14:sldId id="416"/>
            <p14:sldId id="1278"/>
          </p14:sldIdLst>
        </p14:section>
        <p14:section name="Kredu" id="{D5314134-664D-7947-9223-7E108E718B91}">
          <p14:sldIdLst>
            <p14:sldId id="417"/>
            <p14:sldId id="418"/>
            <p14:sldId id="419"/>
            <p14:sldId id="420"/>
            <p14:sldId id="421"/>
            <p14:sldId id="422"/>
            <p14:sldId id="423"/>
            <p14:sldId id="424"/>
            <p14:sldId id="425"/>
            <p14:sldId id="426"/>
            <p14:sldId id="427"/>
            <p14:sldId id="428"/>
            <p14:sldId id="429"/>
            <p14:sldId id="430"/>
            <p14:sldId id="431"/>
            <p14:sldId id="432"/>
            <p14:sldId id="433"/>
            <p14:sldId id="434"/>
            <p14:sldId id="435"/>
            <p14:sldId id="436"/>
          </p14:sldIdLst>
        </p14:section>
        <p14:section name="Talbiet tal-Ġemgħa" id="{32CD0BD6-8C0D-FB4B-8A76-D07C72DC3973}">
          <p14:sldIdLst>
            <p14:sldId id="475"/>
          </p14:sldIdLst>
        </p14:section>
        <p14:section name="Offertorju" id="{98CBF9E5-E4FA-8249-8ED7-BC85F10F011E}">
          <p14:sldIdLst>
            <p14:sldId id="1279"/>
            <p14:sldId id="470"/>
            <p14:sldId id="438"/>
            <p14:sldId id="1280"/>
          </p14:sldIdLst>
        </p14:section>
        <p14:section name="Konsagrazzjoni" id="{6BEDAA29-0784-9C4E-9C4F-ECF3ABF47A34}">
          <p14:sldIdLst>
            <p14:sldId id="441"/>
            <p14:sldId id="443"/>
            <p14:sldId id="473"/>
            <p14:sldId id="444"/>
            <p14:sldId id="445"/>
            <p14:sldId id="446"/>
            <p14:sldId id="447"/>
            <p14:sldId id="476"/>
            <p14:sldId id="448"/>
            <p14:sldId id="449"/>
            <p14:sldId id="450"/>
            <p14:sldId id="451"/>
          </p14:sldIdLst>
        </p14:section>
        <p14:section name="It-talba tal-Missierna" id="{DF035BFA-9A88-A84F-B9FA-455A752DA56F}">
          <p14:sldIdLst>
            <p14:sldId id="1286"/>
            <p14:sldId id="1271"/>
            <p14:sldId id="1272"/>
            <p14:sldId id="1273"/>
            <p14:sldId id="1297"/>
            <p14:sldId id="1274"/>
            <p14:sldId id="1289"/>
          </p14:sldIdLst>
        </p14:section>
        <p14:section name="Il-Paci" id="{3BE1AB24-34C4-4372-A325-5A4CE04B49EA}">
          <p14:sldIdLst>
            <p14:sldId id="1288"/>
            <p14:sldId id="1291"/>
            <p14:sldId id="454"/>
          </p14:sldIdLst>
        </p14:section>
        <p14:section name="Rit tat-Tqarbin" id="{D916F6C5-EC25-8F40-A878-2FA2D3393ED4}">
          <p14:sldIdLst>
            <p14:sldId id="455"/>
            <p14:sldId id="1298"/>
            <p14:sldId id="457"/>
            <p14:sldId id="1292"/>
            <p14:sldId id="459"/>
            <p14:sldId id="612"/>
          </p14:sldIdLst>
        </p14:section>
        <p14:section name="Final Slide" id="{AC604156-155D-453C-BD71-75BFBFC6CEAB}">
          <p14:sldIdLst>
            <p14:sldId id="129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EA23C"/>
    <a:srgbClr val="FFFFFF"/>
    <a:srgbClr val="281B10"/>
    <a:srgbClr val="472615"/>
    <a:srgbClr val="150E08"/>
    <a:srgbClr val="969696"/>
    <a:srgbClr val="540153"/>
    <a:srgbClr val="B988DB"/>
    <a:srgbClr val="9437FF"/>
    <a:srgbClr val="CC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541" autoAdjust="0"/>
    <p:restoredTop sz="95033" autoAdjust="0"/>
  </p:normalViewPr>
  <p:slideViewPr>
    <p:cSldViewPr>
      <p:cViewPr varScale="1">
        <p:scale>
          <a:sx n="59" d="100"/>
          <a:sy n="59" d="100"/>
        </p:scale>
        <p:origin x="82" y="446"/>
      </p:cViewPr>
      <p:guideLst>
        <p:guide orient="horz" pos="2160"/>
        <p:guide pos="288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tableStyles" Target="tableStyles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notesMaster" Target="notesMasters/notesMaster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M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C82FFF-9A16-8142-BAE5-100B6EE5F5FE}" type="datetimeFigureOut">
              <a:rPr lang="en-MT" smtClean="0"/>
              <a:t>11/24/2025</a:t>
            </a:fld>
            <a:endParaRPr lang="en-M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M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M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M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D9E96F-8AED-6043-9D0E-32AABEC45AA9}" type="slidenum">
              <a:rPr lang="en-MT" smtClean="0"/>
              <a:t>‹#›</a:t>
            </a:fld>
            <a:endParaRPr lang="en-MT"/>
          </a:p>
        </p:txBody>
      </p:sp>
    </p:spTree>
    <p:extLst>
      <p:ext uri="{BB962C8B-B14F-4D97-AF65-F5344CB8AC3E}">
        <p14:creationId xmlns:p14="http://schemas.microsoft.com/office/powerpoint/2010/main" val="34250152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1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1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26C85-BA64-453E-B5F8-B1AF18F0F906}" type="datetimeFigureOut">
              <a:rPr lang="en-GB" smtClean="0"/>
              <a:pPr/>
              <a:t>24/11/2025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BA6FF-134D-4F92-82AA-23A51112B2A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26C85-BA64-453E-B5F8-B1AF18F0F906}" type="datetimeFigureOut">
              <a:rPr lang="en-GB" smtClean="0"/>
              <a:pPr/>
              <a:t>24/11/2025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BA6FF-134D-4F92-82AA-23A51112B2A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74639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26C85-BA64-453E-B5F8-B1AF18F0F906}" type="datetimeFigureOut">
              <a:rPr lang="en-GB" smtClean="0"/>
              <a:pPr/>
              <a:t>24/11/2025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BA6FF-134D-4F92-82AA-23A51112B2A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26C85-BA64-453E-B5F8-B1AF18F0F906}" type="datetimeFigureOut">
              <a:rPr lang="en-GB" smtClean="0"/>
              <a:pPr/>
              <a:t>24/11/2025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BA6FF-134D-4F92-82AA-23A51112B2A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4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4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9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8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7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7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6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5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4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26C85-BA64-453E-B5F8-B1AF18F0F906}" type="datetimeFigureOut">
              <a:rPr lang="en-GB" smtClean="0"/>
              <a:pPr/>
              <a:t>24/11/2025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BA6FF-134D-4F92-82AA-23A51112B2A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26C85-BA64-453E-B5F8-B1AF18F0F906}" type="datetimeFigureOut">
              <a:rPr lang="en-GB" smtClean="0"/>
              <a:pPr/>
              <a:t>24/11/2025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BA6FF-134D-4F92-82AA-23A51112B2A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92" indent="0">
              <a:buNone/>
              <a:defRPr sz="2000" b="1"/>
            </a:lvl2pPr>
            <a:lvl3pPr marL="914385" indent="0">
              <a:buNone/>
              <a:defRPr sz="1800" b="1"/>
            </a:lvl3pPr>
            <a:lvl4pPr marL="1371578" indent="0">
              <a:buNone/>
              <a:defRPr sz="1600" b="1"/>
            </a:lvl4pPr>
            <a:lvl5pPr marL="1828771" indent="0">
              <a:buNone/>
              <a:defRPr sz="1600" b="1"/>
            </a:lvl5pPr>
            <a:lvl6pPr marL="2285963" indent="0">
              <a:buNone/>
              <a:defRPr sz="1600" b="1"/>
            </a:lvl6pPr>
            <a:lvl7pPr marL="2743156" indent="0">
              <a:buNone/>
              <a:defRPr sz="1600" b="1"/>
            </a:lvl7pPr>
            <a:lvl8pPr marL="3200348" indent="0">
              <a:buNone/>
              <a:defRPr sz="1600" b="1"/>
            </a:lvl8pPr>
            <a:lvl9pPr marL="3657542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92" indent="0">
              <a:buNone/>
              <a:defRPr sz="2000" b="1"/>
            </a:lvl2pPr>
            <a:lvl3pPr marL="914385" indent="0">
              <a:buNone/>
              <a:defRPr sz="1800" b="1"/>
            </a:lvl3pPr>
            <a:lvl4pPr marL="1371578" indent="0">
              <a:buNone/>
              <a:defRPr sz="1600" b="1"/>
            </a:lvl4pPr>
            <a:lvl5pPr marL="1828771" indent="0">
              <a:buNone/>
              <a:defRPr sz="1600" b="1"/>
            </a:lvl5pPr>
            <a:lvl6pPr marL="2285963" indent="0">
              <a:buNone/>
              <a:defRPr sz="1600" b="1"/>
            </a:lvl6pPr>
            <a:lvl7pPr marL="2743156" indent="0">
              <a:buNone/>
              <a:defRPr sz="1600" b="1"/>
            </a:lvl7pPr>
            <a:lvl8pPr marL="3200348" indent="0">
              <a:buNone/>
              <a:defRPr sz="1600" b="1"/>
            </a:lvl8pPr>
            <a:lvl9pPr marL="3657542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26C85-BA64-453E-B5F8-B1AF18F0F906}" type="datetimeFigureOut">
              <a:rPr lang="en-GB" smtClean="0"/>
              <a:pPr/>
              <a:t>24/11/2025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BA6FF-134D-4F92-82AA-23A51112B2A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26C85-BA64-453E-B5F8-B1AF18F0F906}" type="datetimeFigureOut">
              <a:rPr lang="en-GB" smtClean="0"/>
              <a:pPr/>
              <a:t>24/11/2025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BA6FF-134D-4F92-82AA-23A51112B2A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26C85-BA64-453E-B5F8-B1AF18F0F906}" type="datetimeFigureOut">
              <a:rPr lang="en-GB" smtClean="0"/>
              <a:pPr/>
              <a:t>24/11/2025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BA6FF-134D-4F92-82AA-23A51112B2A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1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92" indent="0">
              <a:buNone/>
              <a:defRPr sz="1200"/>
            </a:lvl2pPr>
            <a:lvl3pPr marL="914385" indent="0">
              <a:buNone/>
              <a:defRPr sz="1000"/>
            </a:lvl3pPr>
            <a:lvl4pPr marL="1371578" indent="0">
              <a:buNone/>
              <a:defRPr sz="900"/>
            </a:lvl4pPr>
            <a:lvl5pPr marL="1828771" indent="0">
              <a:buNone/>
              <a:defRPr sz="900"/>
            </a:lvl5pPr>
            <a:lvl6pPr marL="2285963" indent="0">
              <a:buNone/>
              <a:defRPr sz="900"/>
            </a:lvl6pPr>
            <a:lvl7pPr marL="2743156" indent="0">
              <a:buNone/>
              <a:defRPr sz="900"/>
            </a:lvl7pPr>
            <a:lvl8pPr marL="3200348" indent="0">
              <a:buNone/>
              <a:defRPr sz="900"/>
            </a:lvl8pPr>
            <a:lvl9pPr marL="365754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26C85-BA64-453E-B5F8-B1AF18F0F906}" type="datetimeFigureOut">
              <a:rPr lang="en-GB" smtClean="0"/>
              <a:pPr/>
              <a:t>24/11/2025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BA6FF-134D-4F92-82AA-23A51112B2A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92" indent="0">
              <a:buNone/>
              <a:defRPr sz="2800"/>
            </a:lvl2pPr>
            <a:lvl3pPr marL="914385" indent="0">
              <a:buNone/>
              <a:defRPr sz="2400"/>
            </a:lvl3pPr>
            <a:lvl4pPr marL="1371578" indent="0">
              <a:buNone/>
              <a:defRPr sz="2000"/>
            </a:lvl4pPr>
            <a:lvl5pPr marL="1828771" indent="0">
              <a:buNone/>
              <a:defRPr sz="2000"/>
            </a:lvl5pPr>
            <a:lvl6pPr marL="2285963" indent="0">
              <a:buNone/>
              <a:defRPr sz="2000"/>
            </a:lvl6pPr>
            <a:lvl7pPr marL="2743156" indent="0">
              <a:buNone/>
              <a:defRPr sz="2000"/>
            </a:lvl7pPr>
            <a:lvl8pPr marL="3200348" indent="0">
              <a:buNone/>
              <a:defRPr sz="2000"/>
            </a:lvl8pPr>
            <a:lvl9pPr marL="3657542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92" indent="0">
              <a:buNone/>
              <a:defRPr sz="1200"/>
            </a:lvl2pPr>
            <a:lvl3pPr marL="914385" indent="0">
              <a:buNone/>
              <a:defRPr sz="1000"/>
            </a:lvl3pPr>
            <a:lvl4pPr marL="1371578" indent="0">
              <a:buNone/>
              <a:defRPr sz="900"/>
            </a:lvl4pPr>
            <a:lvl5pPr marL="1828771" indent="0">
              <a:buNone/>
              <a:defRPr sz="900"/>
            </a:lvl5pPr>
            <a:lvl6pPr marL="2285963" indent="0">
              <a:buNone/>
              <a:defRPr sz="900"/>
            </a:lvl6pPr>
            <a:lvl7pPr marL="2743156" indent="0">
              <a:buNone/>
              <a:defRPr sz="900"/>
            </a:lvl7pPr>
            <a:lvl8pPr marL="3200348" indent="0">
              <a:buNone/>
              <a:defRPr sz="900"/>
            </a:lvl8pPr>
            <a:lvl9pPr marL="365754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26C85-BA64-453E-B5F8-B1AF18F0F906}" type="datetimeFigureOut">
              <a:rPr lang="en-GB" smtClean="0"/>
              <a:pPr/>
              <a:t>24/11/2025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BA6FF-134D-4F92-82AA-23A51112B2A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1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326C85-BA64-453E-B5F8-B1AF18F0F906}" type="datetimeFigureOut">
              <a:rPr lang="en-GB" smtClean="0"/>
              <a:pPr/>
              <a:t>24/11/2025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1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9BA6FF-134D-4F92-82AA-23A51112B2A5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ctr" defTabSz="914385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4" indent="-342894" algn="l" defTabSz="914385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8" indent="-285745" algn="l" defTabSz="914385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82" indent="-228597" algn="l" defTabSz="914385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74" indent="-228597" algn="l" defTabSz="914385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67" indent="-228597" algn="l" defTabSz="914385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60" indent="-228597" algn="l" defTabSz="91438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53" indent="-228597" algn="l" defTabSz="91438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45" indent="-228597" algn="l" defTabSz="91438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38" indent="-228597" algn="l" defTabSz="91438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92" algn="l" defTabSz="9143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85" algn="l" defTabSz="9143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78" algn="l" defTabSz="9143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71" algn="l" defTabSz="9143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63" algn="l" defTabSz="9143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56" algn="l" defTabSz="9143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48" algn="l" defTabSz="9143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42" algn="l" defTabSz="9143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F23841A-1EB4-4027-B4C4-BA51879D799D}"/>
              </a:ext>
            </a:extLst>
          </p:cNvPr>
          <p:cNvSpPr txBox="1"/>
          <p:nvPr/>
        </p:nvSpPr>
        <p:spPr>
          <a:xfrm>
            <a:off x="755576" y="276751"/>
            <a:ext cx="91440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7200" b="1" dirty="0">
                <a:solidFill>
                  <a:schemeClr val="bg1"/>
                </a:solidFill>
                <a:latin typeface="Candara" panose="020E0502030303020204" pitchFamily="34" charset="0"/>
              </a:rPr>
              <a:t>Novena Sannat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7DD68C2-15C3-4C0F-BB7A-428B5D4BC81B}"/>
              </a:ext>
            </a:extLst>
          </p:cNvPr>
          <p:cNvSpPr txBox="1"/>
          <p:nvPr/>
        </p:nvSpPr>
        <p:spPr>
          <a:xfrm>
            <a:off x="58447" y="4118790"/>
            <a:ext cx="5688632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6000" i="1" dirty="0">
                <a:solidFill>
                  <a:schemeClr val="bg1"/>
                </a:solidFill>
                <a:latin typeface="Candara" panose="020E0502030303020204" pitchFamily="34" charset="0"/>
              </a:rPr>
              <a:t>Novena tal-Milied</a:t>
            </a:r>
          </a:p>
          <a:p>
            <a:r>
              <a:rPr lang="mt-MT" sz="2800" i="1" dirty="0">
                <a:solidFill>
                  <a:schemeClr val="bg1"/>
                </a:solidFill>
                <a:latin typeface="Candara" panose="020E0502030303020204" pitchFamily="34" charset="0"/>
              </a:rPr>
              <a:t>15-23 ta’ Diċembru 2023</a:t>
            </a:r>
          </a:p>
          <a:p>
            <a:r>
              <a:rPr lang="mt-MT" sz="2800" i="1" dirty="0">
                <a:solidFill>
                  <a:schemeClr val="bg1"/>
                </a:solidFill>
                <a:latin typeface="Candara" panose="020E0502030303020204" pitchFamily="34" charset="0"/>
              </a:rPr>
              <a:t>6.00pm</a:t>
            </a:r>
          </a:p>
          <a:p>
            <a:r>
              <a:rPr lang="mt-MT" sz="2800" i="1" dirty="0">
                <a:solidFill>
                  <a:schemeClr val="bg1"/>
                </a:solidFill>
                <a:latin typeface="Candara" panose="020E0502030303020204" pitchFamily="34" charset="0"/>
              </a:rPr>
              <a:t>Parroċċa S. Margerita</a:t>
            </a:r>
          </a:p>
          <a:p>
            <a:r>
              <a:rPr lang="mt-MT" sz="2800" i="1" dirty="0">
                <a:solidFill>
                  <a:schemeClr val="bg1"/>
                </a:solidFill>
                <a:latin typeface="Candara" panose="020E0502030303020204" pitchFamily="34" charset="0"/>
              </a:rPr>
              <a:t>Fr. Martin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2DA9887-0738-BE43-BB98-5F34AC4100D6}"/>
              </a:ext>
            </a:extLst>
          </p:cNvPr>
          <p:cNvSpPr txBox="1"/>
          <p:nvPr/>
        </p:nvSpPr>
        <p:spPr>
          <a:xfrm>
            <a:off x="-119860" y="1169551"/>
            <a:ext cx="30243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n w="12700">
                  <a:solidFill>
                    <a:schemeClr val="bg1"/>
                  </a:solidFill>
                </a:ln>
                <a:solidFill>
                  <a:schemeClr val="bg1"/>
                </a:solidFill>
                <a:latin typeface="Agency FB" panose="020B0503020202020204" pitchFamily="34" charset="0"/>
              </a:rPr>
              <a:t>2</a:t>
            </a:r>
            <a:r>
              <a:rPr lang="mt-MT" sz="7200" dirty="0">
                <a:ln w="12700">
                  <a:solidFill>
                    <a:schemeClr val="bg1"/>
                  </a:solidFill>
                </a:ln>
                <a:solidFill>
                  <a:schemeClr val="bg1"/>
                </a:solidFill>
                <a:latin typeface="Agency FB" panose="020B0503020202020204" pitchFamily="34" charset="0"/>
              </a:rPr>
              <a:t> Jum</a:t>
            </a:r>
          </a:p>
        </p:txBody>
      </p:sp>
      <p:pic>
        <p:nvPicPr>
          <p:cNvPr id="3" name="Picture 2" descr="A group of men riding camels&#10;&#10;AI-generated content may be incorrect.">
            <a:extLst>
              <a:ext uri="{FF2B5EF4-FFF2-40B4-BE49-F238E27FC236}">
                <a16:creationId xmlns:a16="http://schemas.microsoft.com/office/drawing/2014/main" id="{7BCE468C-9B44-8CCD-A421-222119D505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51" b="8000"/>
          <a:stretch>
            <a:fillRect/>
          </a:stretch>
        </p:blipFill>
        <p:spPr>
          <a:xfrm>
            <a:off x="0" y="0"/>
            <a:ext cx="9144000" cy="688928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A2C39C1-9C53-048F-CCB4-C06F79A58227}"/>
              </a:ext>
            </a:extLst>
          </p:cNvPr>
          <p:cNvSpPr txBox="1"/>
          <p:nvPr/>
        </p:nvSpPr>
        <p:spPr>
          <a:xfrm>
            <a:off x="0" y="129411"/>
            <a:ext cx="9144000" cy="1015663"/>
          </a:xfrm>
          <a:prstGeom prst="rect">
            <a:avLst/>
          </a:prstGeom>
          <a:solidFill>
            <a:srgbClr val="FFFFFF">
              <a:alpha val="50000"/>
            </a:srgbClr>
          </a:solidFill>
        </p:spPr>
        <p:txBody>
          <a:bodyPr wrap="square">
            <a:spAutoFit/>
          </a:bodyPr>
          <a:lstStyle/>
          <a:p>
            <a:pPr>
              <a:buNone/>
            </a:pPr>
            <a:r>
              <a:rPr lang="en-GB" sz="4000" b="1" i="0" dirty="0">
                <a:effectLst/>
                <a:latin typeface="Amasis MT Pro Black" panose="02040A04050005020304" pitchFamily="18" charset="0"/>
                <a:ea typeface="Microsoft YaHei UI" panose="020B0503020204020204" pitchFamily="34" charset="-122"/>
              </a:rPr>
              <a:t> Il-</a:t>
            </a:r>
            <a:r>
              <a:rPr lang="mt-MT" sz="4000" b="1" i="0" dirty="0">
                <a:effectLst/>
                <a:latin typeface="Amasis MT Pro Black" panose="02040A04050005020304" pitchFamily="18" charset="0"/>
                <a:ea typeface="Microsoft YaHei UI" panose="020B0503020204020204" pitchFamily="34" charset="-122"/>
              </a:rPr>
              <a:t>Festa </a:t>
            </a:r>
            <a:r>
              <a:rPr lang="en-US" sz="4000" b="1" dirty="0" err="1">
                <a:latin typeface="Amasis MT Pro Black" panose="02040A04050005020304" pitchFamily="18" charset="0"/>
                <a:ea typeface="Microsoft YaHei UI" panose="020B0503020204020204" pitchFamily="34" charset="-122"/>
              </a:rPr>
              <a:t>tal</a:t>
            </a:r>
            <a:r>
              <a:rPr lang="en-US" sz="4000" b="1" dirty="0">
                <a:latin typeface="Amasis MT Pro Black" panose="02040A04050005020304" pitchFamily="18" charset="0"/>
                <a:ea typeface="Microsoft YaHei UI" panose="020B0503020204020204" pitchFamily="34" charset="-122"/>
              </a:rPr>
              <a:t>-</a:t>
            </a:r>
            <a:r>
              <a:rPr lang="mt-MT" sz="4000" b="1" i="0" dirty="0">
                <a:effectLst/>
                <a:latin typeface="Amasis MT Pro Black" panose="02040A04050005020304" pitchFamily="18" charset="0"/>
                <a:ea typeface="Microsoft YaHei UI" panose="020B0503020204020204" pitchFamily="34" charset="-122"/>
              </a:rPr>
              <a:t>Epifanija tal-Mulej</a:t>
            </a:r>
            <a:endParaRPr lang="en-GB" sz="4000" b="1" i="0" dirty="0">
              <a:effectLst/>
              <a:latin typeface="Amasis MT Pro Black" panose="02040A04050005020304" pitchFamily="18" charset="0"/>
              <a:ea typeface="Microsoft YaHei UI" panose="020B0503020204020204" pitchFamily="34" charset="-122"/>
            </a:endParaRPr>
          </a:p>
          <a:p>
            <a:pPr algn="ctr">
              <a:buNone/>
            </a:pPr>
            <a:r>
              <a:rPr lang="en-GB" sz="2000" b="1" dirty="0">
                <a:latin typeface="Times New Roman" panose="02020603050405020304" pitchFamily="18" charset="0"/>
                <a:ea typeface="Microsoft YaHei UI" panose="020B0503020204020204" pitchFamily="34" charset="-122"/>
                <a:cs typeface="Times New Roman" panose="02020603050405020304" pitchFamily="18" charset="0"/>
              </a:rPr>
              <a:t>Sena A</a:t>
            </a:r>
            <a:endParaRPr lang="mt-MT" sz="2000" b="1" i="0" dirty="0">
              <a:effectLst/>
              <a:latin typeface="Times New Roman" panose="02020603050405020304" pitchFamily="18" charset="0"/>
              <a:ea typeface="Microsoft YaHei UI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2" name="Picture 1" descr="A bird with flowers and a cross&#10;&#10;AI-generated content may be incorrect.">
            <a:extLst>
              <a:ext uri="{FF2B5EF4-FFF2-40B4-BE49-F238E27FC236}">
                <a16:creationId xmlns:a16="http://schemas.microsoft.com/office/drawing/2014/main" id="{D794FDA1-C641-1EAB-94CF-8C2EFBE9BD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7692" y="0"/>
            <a:ext cx="969398" cy="1040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840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FE9F5D-D445-5032-AE07-5CE18FB119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36F05445-6BA4-E445-3B02-4D5C8807F318}"/>
              </a:ext>
            </a:extLst>
          </p:cNvPr>
          <p:cNvSpPr txBox="1"/>
          <p:nvPr/>
        </p:nvSpPr>
        <p:spPr>
          <a:xfrm>
            <a:off x="252000" y="2133436"/>
            <a:ext cx="6858000" cy="12003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Ammen</a:t>
            </a:r>
            <a:endParaRPr lang="mt-MT" sz="7200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Candara" panose="020E0502030303020204" pitchFamily="34" charset="0"/>
            </a:endParaRP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8CB4AC48-CDFE-9464-F676-E96CE01EB31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117CD40-ACF1-BFB3-35D7-49EC360F15A4}"/>
              </a:ext>
            </a:extLst>
          </p:cNvPr>
          <p:cNvSpPr txBox="1"/>
          <p:nvPr/>
        </p:nvSpPr>
        <p:spPr>
          <a:xfrm>
            <a:off x="252000" y="174037"/>
            <a:ext cx="6858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 err="1">
                <a:latin typeface="Candara" panose="020E0502030303020204" pitchFamily="34" charset="0"/>
                <a:cs typeface="AL BAYAN PLAIN" pitchFamily="2" charset="-78"/>
              </a:rPr>
              <a:t>Iħenn</a:t>
            </a:r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 għalina Alla li jista’ kollox, </a:t>
            </a:r>
          </a:p>
          <a:p>
            <a:r>
              <a:rPr lang="mt-MT" sz="3600" i="1" dirty="0" err="1">
                <a:latin typeface="Candara" panose="020E0502030303020204" pitchFamily="34" charset="0"/>
                <a:cs typeface="AL BAYAN PLAIN" pitchFamily="2" charset="-78"/>
              </a:rPr>
              <a:t>jaħfrilna</a:t>
            </a:r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 </a:t>
            </a:r>
            <a:r>
              <a:rPr lang="mt-MT" sz="3600" i="1" dirty="0" err="1">
                <a:latin typeface="Candara" panose="020E0502030303020204" pitchFamily="34" charset="0"/>
                <a:cs typeface="AL BAYAN PLAIN" pitchFamily="2" charset="-78"/>
              </a:rPr>
              <a:t>dnubietna</a:t>
            </a:r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, </a:t>
            </a:r>
          </a:p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u jwassalna għall-ħajja ta’ dejjem. 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622534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87635A-F9CA-A78D-E357-CC2B35AE83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4ADBEE1A-23E4-FF4C-AE73-DB9EA78D3AF5}"/>
              </a:ext>
            </a:extLst>
          </p:cNvPr>
          <p:cNvSpPr txBox="1"/>
          <p:nvPr/>
        </p:nvSpPr>
        <p:spPr>
          <a:xfrm>
            <a:off x="251520" y="1225689"/>
            <a:ext cx="7344816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Għax tiegħek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hi s-saltna,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il-qawwa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l-glorja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għal dejjem.</a:t>
            </a:r>
          </a:p>
        </p:txBody>
      </p:sp>
      <p:pic>
        <p:nvPicPr>
          <p:cNvPr id="2" name="Picture 1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A80106F0-8287-F162-2A70-17D78BA1521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086C7A6-C80F-5569-4195-811733A5A593}"/>
              </a:ext>
            </a:extLst>
          </p:cNvPr>
          <p:cNvSpPr txBox="1"/>
          <p:nvPr/>
        </p:nvSpPr>
        <p:spPr>
          <a:xfrm>
            <a:off x="251520" y="159203"/>
            <a:ext cx="727280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i="1" dirty="0">
                <a:latin typeface="Candara" panose="020E0502030303020204" pitchFamily="34" charset="0"/>
                <a:cs typeface="AL BAYAN PLAIN" pitchFamily="2" charset="-78"/>
              </a:rPr>
              <a:t>…</a:t>
            </a:r>
            <a:r>
              <a:rPr lang="mt-MT" sz="3200" i="1" dirty="0">
                <a:latin typeface="Candara" panose="020E0502030303020204" pitchFamily="34" charset="0"/>
                <a:cs typeface="AL BAYAN PLAIN" pitchFamily="2" charset="-78"/>
              </a:rPr>
              <a:t>aħna u ni</a:t>
            </a:r>
            <a:r>
              <a:rPr lang="en-US" sz="3200" i="1" dirty="0">
                <a:latin typeface="Candara" panose="020E0502030303020204" pitchFamily="34" charset="0"/>
                <a:cs typeface="AL BAYAN PLAIN" pitchFamily="2" charset="-78"/>
              </a:rPr>
              <a:t>s</a:t>
            </a:r>
            <a:r>
              <a:rPr lang="mt-MT" sz="3200" i="1" dirty="0">
                <a:latin typeface="Candara" panose="020E0502030303020204" pitchFamily="34" charset="0"/>
                <a:cs typeface="AL BAYAN PLAIN" pitchFamily="2" charset="-78"/>
              </a:rPr>
              <a:t>tennew u nittamaw il-hena u l-miġja tas-Salvatur tagħna Ġesu’ Kristu.</a:t>
            </a:r>
            <a:endParaRPr lang="LID4096" sz="3200" dirty="0"/>
          </a:p>
        </p:txBody>
      </p:sp>
    </p:spTree>
    <p:extLst>
      <p:ext uri="{BB962C8B-B14F-4D97-AF65-F5344CB8AC3E}">
        <p14:creationId xmlns:p14="http://schemas.microsoft.com/office/powerpoint/2010/main" val="3166798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AB0C51-17B4-C106-4436-3C1AD8663E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428E4425-C8B1-55EB-81CA-667CAF64FFD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823746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967255-EC7F-6EE9-0ECB-D6E4297C3A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00845A0-F670-A6AA-8A93-F4F28AF3544E}"/>
              </a:ext>
            </a:extLst>
          </p:cNvPr>
          <p:cNvSpPr txBox="1"/>
          <p:nvPr/>
        </p:nvSpPr>
        <p:spPr>
          <a:xfrm>
            <a:off x="219600" y="327600"/>
            <a:ext cx="61526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…Int li 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tgħix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 u 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ssaltan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 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għal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 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dejjem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 ta’ 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dejjem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.</a:t>
            </a:r>
          </a:p>
          <a:p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  <a:p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  <a:p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  <a:p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  <a:p>
            <a:r>
              <a:rPr lang="en-US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Ammen.</a:t>
            </a:r>
          </a:p>
        </p:txBody>
      </p:sp>
      <p:pic>
        <p:nvPicPr>
          <p:cNvPr id="2" name="Picture 1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DEF3FC78-8C85-631C-136B-05DED4998FA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605191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0435F7-6EF3-CCDE-DDE5-52BF8DFCDF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E4EF1D1-DB51-0A0B-BE19-FF2C31EEEDC6}"/>
              </a:ext>
            </a:extLst>
          </p:cNvPr>
          <p:cNvSpPr txBox="1"/>
          <p:nvPr/>
        </p:nvSpPr>
        <p:spPr>
          <a:xfrm>
            <a:off x="219600" y="327600"/>
            <a:ext cx="61526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Il-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paċi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 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tal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-Mulej 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tkun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 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dejjem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 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magħkom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. </a:t>
            </a:r>
          </a:p>
          <a:p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  <a:p>
            <a:r>
              <a:rPr lang="en-US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</a:t>
            </a:r>
            <a:r>
              <a:rPr lang="en-US" sz="72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miegħek</a:t>
            </a:r>
            <a:r>
              <a:rPr lang="en-US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72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ukoll</a:t>
            </a:r>
            <a:r>
              <a:rPr lang="en-US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. </a:t>
            </a:r>
          </a:p>
          <a:p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  <a:p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Agħtu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 l-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paċi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 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lil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 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xulxin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.</a:t>
            </a:r>
          </a:p>
        </p:txBody>
      </p:sp>
      <p:pic>
        <p:nvPicPr>
          <p:cNvPr id="2" name="Picture 1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116F20E2-784C-40C2-E310-0942B14E1EA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537076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2CD8C727-F66A-049D-4DE6-90194187ACE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328259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Ir-rit tat-Tqarbin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7344816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Ħaruf ta’ Alla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li tneħħi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d-dnubiet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tad-dinja,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ħenn għalina.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B7DD5F97-6F86-AA4E-F962-E836F988C04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668932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FB16CE-C100-D79F-825F-B99AA54AF4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53FB2F2-A18E-FD69-187B-70CD0762F0B3}"/>
              </a:ext>
            </a:extLst>
          </p:cNvPr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Ir-rit tat-Tqarbin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277F554-E238-F9AC-53A1-45FCB9672BF1}"/>
              </a:ext>
            </a:extLst>
          </p:cNvPr>
          <p:cNvSpPr txBox="1"/>
          <p:nvPr/>
        </p:nvSpPr>
        <p:spPr>
          <a:xfrm>
            <a:off x="251520" y="1052736"/>
            <a:ext cx="7344816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Ħaruf ta’ Alla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li tneħħi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d-dnubiet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tad-dinja,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ħenn għalina.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0F596023-F64C-0AEE-5DF0-AD2BDBFBA89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340684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Ir-rit tat-Tqarbin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7344816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Ħaruf ta’ Alla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li tneħħi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d-dnubiet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tad-dinja,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agħtina l-paċi.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5B7C726A-EEAA-E48A-CA4E-CF85ED35690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095721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4B04AD-A55E-FAA8-4D22-B221A6983A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1AE7CDC2-F725-5820-7626-7571A6EE3DF1}"/>
              </a:ext>
            </a:extLst>
          </p:cNvPr>
          <p:cNvSpPr txBox="1"/>
          <p:nvPr/>
        </p:nvSpPr>
        <p:spPr>
          <a:xfrm>
            <a:off x="219600" y="1916832"/>
            <a:ext cx="7344816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Mulej ma jistħoqqlix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li tidħol taħt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is-saqaf tiegħi,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F4C98796-A0BD-EAA2-DFFD-9EFFAA40D17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7B3E15C-B4F5-A323-233E-056E5655A2CF}"/>
              </a:ext>
            </a:extLst>
          </p:cNvPr>
          <p:cNvSpPr txBox="1"/>
          <p:nvPr/>
        </p:nvSpPr>
        <p:spPr>
          <a:xfrm>
            <a:off x="231060" y="283773"/>
            <a:ext cx="6858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i="1" dirty="0">
                <a:latin typeface="Candara" panose="020E0502030303020204" pitchFamily="34" charset="0"/>
                <a:cs typeface="AL BAYAN PLAIN" pitchFamily="2" charset="-78"/>
              </a:rPr>
              <a:t>…</a:t>
            </a:r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Ħenjin dawk li </a:t>
            </a:r>
            <a:r>
              <a:rPr lang="en-GB" sz="3600" i="1" dirty="0">
                <a:latin typeface="Candara" panose="020E0502030303020204" pitchFamily="34" charset="0"/>
                <a:cs typeface="AL BAYAN PLAIN" pitchFamily="2" charset="-78"/>
              </a:rPr>
              <a:t>huma </a:t>
            </a:r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mistiedna </a:t>
            </a:r>
          </a:p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għall-ikla tal-Ħaruf.</a:t>
            </a:r>
          </a:p>
        </p:txBody>
      </p:sp>
    </p:spTree>
    <p:extLst>
      <p:ext uri="{BB962C8B-B14F-4D97-AF65-F5344CB8AC3E}">
        <p14:creationId xmlns:p14="http://schemas.microsoft.com/office/powerpoint/2010/main" val="3266378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21738" y="1166842"/>
            <a:ext cx="6120680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iżda għid kelma waħda, u ruħi tkun imfejqa.</a:t>
            </a:r>
          </a:p>
        </p:txBody>
      </p:sp>
      <p:pic>
        <p:nvPicPr>
          <p:cNvPr id="2" name="Picture 1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DD36E414-4C38-0536-A643-EF433820EFC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466365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Ejjew nagħrfu ħtijietna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1200"/>
            <a:ext cx="6858000" cy="34163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Mulej ħniena.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Kristu ħniena.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Mulej ħniena.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2878F930-A161-D1E7-90A2-4C14B368E24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823405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F0CAAD6-168B-AF43-B0B0-678B6455DFA1}"/>
              </a:ext>
            </a:extLst>
          </p:cNvPr>
          <p:cNvSpPr txBox="1"/>
          <p:nvPr/>
        </p:nvSpPr>
        <p:spPr>
          <a:xfrm>
            <a:off x="219600" y="327600"/>
            <a:ext cx="68580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Nitolbu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.</a:t>
            </a:r>
          </a:p>
          <a:p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  <a:p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  <a:p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  <a:p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  <a:p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  <a:p>
            <a:r>
              <a:rPr lang="en-US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Ammen.</a:t>
            </a:r>
          </a:p>
        </p:txBody>
      </p:sp>
      <p:pic>
        <p:nvPicPr>
          <p:cNvPr id="2" name="Picture 1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E6E0BB81-8EF3-C929-E371-2CC6B9C1E45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209043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EA81D1-B6B8-5A77-FEE9-2DA9DA433C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25887C7D-6635-1E31-8B3B-14C6B0B615A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  <p:pic>
        <p:nvPicPr>
          <p:cNvPr id="5" name="Picture 4" descr="A bird flying in a circle with flowers&#10;&#10;AI-generated content may be incorrect.">
            <a:extLst>
              <a:ext uri="{FF2B5EF4-FFF2-40B4-BE49-F238E27FC236}">
                <a16:creationId xmlns:a16="http://schemas.microsoft.com/office/drawing/2014/main" id="{DF76E30F-FB38-77D4-EE95-78EEBB91C2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5877272"/>
            <a:ext cx="864096" cy="800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395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EDCDA5-097A-A056-9CE0-BD69B06C1E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228AB10-BA50-C129-8C3A-5F272CFC09EB}"/>
              </a:ext>
            </a:extLst>
          </p:cNvPr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Kolletta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5772378F-24E6-5EF3-7CFF-5324191F0EE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340458D-376E-7949-858B-04C5C95EB5FF}"/>
              </a:ext>
            </a:extLst>
          </p:cNvPr>
          <p:cNvSpPr txBox="1"/>
          <p:nvPr/>
        </p:nvSpPr>
        <p:spPr>
          <a:xfrm>
            <a:off x="219600" y="3934798"/>
            <a:ext cx="6858000" cy="12003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Ammen</a:t>
            </a:r>
            <a:endParaRPr lang="mt-MT" sz="7200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0939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Infaħħru lil Alla flimkien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1200"/>
            <a:ext cx="6858000" cy="34163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Glorja lil Alla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fl-ogħla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tas-smewwiet,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49668907-1387-656B-1E22-33040DA239F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293429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Infaħħru lil Alla flimkien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1200"/>
            <a:ext cx="6858000" cy="34163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paċi fl-art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lill-bnedmin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ta’ rieda tajba.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45C8FBAF-642D-6890-4B4D-5F2117C7B5A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369080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Infaħħru lil Alla flimkien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1200"/>
            <a:ext cx="6858000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Infaħħruk, inberkuk, nadurawk, nagħtuk ġieħ,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607AE020-FE83-CAF2-F257-4407BF9EB31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804241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Infaħħru lil Alla flimkien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1200"/>
            <a:ext cx="6858000" cy="34163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irroddulek ħajr għall-glorja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kbira tiegħek.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B7342E4C-A330-329C-DE72-0A68E3ADC80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612560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Infaħħru lil Alla flimkien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1200"/>
            <a:ext cx="6192208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Mulej Alla,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Sultan tas-sema.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Alla Missier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li tista’ kollox;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4D357427-7871-8EE7-3208-9DC03272F36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411428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Infaħħru lil Alla flimkien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1200"/>
            <a:ext cx="6858000" cy="34163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Mulej iben waħdieni,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Ġesù Kristu,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6F2F3418-3D9A-8F60-DF8B-A94CA0D134E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09054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Infaħħru lil Alla flimkien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1200"/>
            <a:ext cx="6858000" cy="34163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Mulej Alla,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Ħaruf ta’ Alla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Bin il-Missier;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4C5D5E7C-1E04-4704-9DF8-FE1D74277ED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855370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198" y="328899"/>
            <a:ext cx="70744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Fl-isem tal-Missier, u tal-Iben, </a:t>
            </a:r>
          </a:p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u tal-Ispirtu s-Santu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336437"/>
            <a:ext cx="3521968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Ammen</a:t>
            </a:r>
            <a:endParaRPr lang="en-US" sz="4400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Candara" panose="020E0502030303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9198" y="2852936"/>
            <a:ext cx="740744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Il-grazzja ta’ Sidna Ġesù Kristu, </a:t>
            </a:r>
          </a:p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l-imħabba ta’ Alla l-Missier u </a:t>
            </a:r>
          </a:p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l-għaqda fl-Ispirtu s-Santu </a:t>
            </a:r>
          </a:p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jkunu magħkom ilkoll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2000" y="5013176"/>
            <a:ext cx="6934200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miegħek ukoll</a:t>
            </a:r>
            <a:endParaRPr lang="en-US" sz="7200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Candara" panose="020E0502030303020204" pitchFamily="34" charset="0"/>
            </a:endParaRP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566A78C0-6B60-E991-D381-FAF4354D1B6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136402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Infaħħru lil Alla flimkien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1200"/>
            <a:ext cx="6858000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Int li tneħħi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d-dnubiet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tad-dinja,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ħenn għalina;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7D0B05A9-4511-80F3-CCF3-8716C7496C9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047259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Infaħħru lil Alla flimkien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2736"/>
            <a:ext cx="7063536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Int li tneħħi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d-dnubiet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tad-dinja,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ilqa’ t-talb tagħna;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16D7E5C5-D084-F0FF-7B4D-8D25074659A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4108888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Infaħħru lil Alla flimkien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2736"/>
            <a:ext cx="7063536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int li qiegħed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fuq il-lemin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tal-Missier,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ħenn għalina.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EB25A42D-16BC-DDED-6EA7-58F26F81EC8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859847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Infaħħru lil Alla flimkien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2736"/>
            <a:ext cx="6264216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Għaliex int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waħdek Qaddis,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int waħdek Mulej,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51B7BBA0-16C4-7261-9ACF-4EDD7DF538B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968048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Infaħħru lil Alla flimkien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2736"/>
            <a:ext cx="7063536" cy="34163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int waħdek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il-Għoli,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Ġesù Kristu,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65FABC77-B410-BAD5-B133-034CAF78C9C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740212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Infaħħru lil Alla flimkien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2736"/>
            <a:ext cx="7063536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mal-Ispirtu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s-Santu: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fil-glorja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tal-Missier Alla. Ammen.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45650DB6-2080-9613-515D-7282764EE8C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977883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4B1E8D-B9B6-A88F-ED1E-2805BDA26B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915C6D3D-148A-A071-6F0B-B3C4DC8B459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481455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3D393BF-F23C-7749-A60F-2D1E5A916C6D}"/>
              </a:ext>
            </a:extLst>
          </p:cNvPr>
          <p:cNvSpPr txBox="1"/>
          <p:nvPr/>
        </p:nvSpPr>
        <p:spPr>
          <a:xfrm>
            <a:off x="219600" y="327601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L-Ewwel Qari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AF237A1-2B99-6347-B280-6E4B3AEBFE7F}"/>
              </a:ext>
            </a:extLst>
          </p:cNvPr>
          <p:cNvSpPr txBox="1"/>
          <p:nvPr/>
        </p:nvSpPr>
        <p:spPr>
          <a:xfrm>
            <a:off x="352008" y="1720840"/>
            <a:ext cx="3311888" cy="34163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mt-MT" sz="5400" b="1" i="1" dirty="0">
                <a:latin typeface="Candara" panose="020E0502030303020204" pitchFamily="34" charset="0"/>
                <a:cs typeface="AL BAYAN PLAIN" pitchFamily="2" charset="-78"/>
              </a:rPr>
              <a:t>Qari mill-Ktieb </a:t>
            </a:r>
            <a:endParaRPr lang="en-GB" sz="5400" b="1" i="1" dirty="0">
              <a:latin typeface="Candara" panose="020E0502030303020204" pitchFamily="34" charset="0"/>
              <a:cs typeface="AL BAYAN PLAIN" pitchFamily="2" charset="-78"/>
            </a:endParaRPr>
          </a:p>
          <a:p>
            <a:pPr algn="ctr"/>
            <a:r>
              <a:rPr lang="mt-MT" sz="5400" b="1" i="1" dirty="0">
                <a:latin typeface="Candara" panose="020E0502030303020204" pitchFamily="34" charset="0"/>
                <a:cs typeface="AL BAYAN PLAIN" pitchFamily="2" charset="-78"/>
              </a:rPr>
              <a:t>tal-Profeta </a:t>
            </a:r>
            <a:r>
              <a:rPr lang="mt-MT" sz="5400" b="1" i="1" dirty="0" err="1">
                <a:latin typeface="Candara" panose="020E0502030303020204" pitchFamily="34" charset="0"/>
                <a:cs typeface="AL BAYAN PLAIN" pitchFamily="2" charset="-78"/>
              </a:rPr>
              <a:t>Isaija</a:t>
            </a:r>
            <a:endParaRPr lang="mt-MT" sz="5400" b="1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pic>
        <p:nvPicPr>
          <p:cNvPr id="2" name="Picture 1" descr="A group of people standing around a group of people&#10;&#10;AI-generated content may be incorrect.">
            <a:extLst>
              <a:ext uri="{FF2B5EF4-FFF2-40B4-BE49-F238E27FC236}">
                <a16:creationId xmlns:a16="http://schemas.microsoft.com/office/drawing/2014/main" id="{612A94B9-331C-2BD1-8A13-C0E56DCAB6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17" t="11151" r="17819" b="14300"/>
          <a:stretch>
            <a:fillRect/>
          </a:stretch>
        </p:blipFill>
        <p:spPr>
          <a:xfrm>
            <a:off x="3779912" y="-12682"/>
            <a:ext cx="5364088" cy="687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262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3D393BF-F23C-7749-A60F-2D1E5A916C6D}"/>
              </a:ext>
            </a:extLst>
          </p:cNvPr>
          <p:cNvSpPr txBox="1"/>
          <p:nvPr/>
        </p:nvSpPr>
        <p:spPr>
          <a:xfrm>
            <a:off x="179512" y="116632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Salm Responsorjali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AF237A1-2B99-6347-B280-6E4B3AEBFE7F}"/>
              </a:ext>
            </a:extLst>
          </p:cNvPr>
          <p:cNvSpPr txBox="1"/>
          <p:nvPr/>
        </p:nvSpPr>
        <p:spPr>
          <a:xfrm>
            <a:off x="144485" y="620688"/>
            <a:ext cx="8816896" cy="175432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sv-SE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Il-ġnus kollha tal-art jagħtuk qima, Mulej</a:t>
            </a:r>
            <a:endParaRPr lang="mt-MT" sz="5400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Candara" panose="020E0502030303020204" pitchFamily="34" charset="0"/>
            </a:endParaRPr>
          </a:p>
        </p:txBody>
      </p:sp>
      <p:pic>
        <p:nvPicPr>
          <p:cNvPr id="8" name="Picture 7" descr="A group of people in a room with a person in a crown&#10;&#10;AI-generated content may be incorrect.">
            <a:extLst>
              <a:ext uri="{FF2B5EF4-FFF2-40B4-BE49-F238E27FC236}">
                <a16:creationId xmlns:a16="http://schemas.microsoft.com/office/drawing/2014/main" id="{478C7CDD-C6B0-AA8F-FFD4-3BE05C388A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46" b="19723"/>
          <a:stretch>
            <a:fillRect/>
          </a:stretch>
        </p:blipFill>
        <p:spPr>
          <a:xfrm>
            <a:off x="0" y="2492896"/>
            <a:ext cx="9144000" cy="4365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392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0D2015-7924-DE20-3362-1027B8D0C6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96B6633-58DA-D792-D65D-5165AC880A88}"/>
              </a:ext>
            </a:extLst>
          </p:cNvPr>
          <p:cNvSpPr txBox="1"/>
          <p:nvPr/>
        </p:nvSpPr>
        <p:spPr>
          <a:xfrm>
            <a:off x="212763" y="190381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i="1" dirty="0">
                <a:latin typeface="Candara" panose="020E0502030303020204" pitchFamily="34" charset="0"/>
                <a:cs typeface="AL BAYAN PLAIN" pitchFamily="2" charset="-78"/>
              </a:rPr>
              <a:t>It-</a:t>
            </a:r>
            <a:r>
              <a:rPr lang="en-GB" sz="3600" i="1" dirty="0" err="1">
                <a:latin typeface="Candara" panose="020E0502030303020204" pitchFamily="34" charset="0"/>
                <a:cs typeface="AL BAYAN PLAIN" pitchFamily="2" charset="-78"/>
              </a:rPr>
              <a:t>Tieni</a:t>
            </a:r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 Qari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BEE4B4C-8B73-9345-3553-CBA135881B18}"/>
              </a:ext>
            </a:extLst>
          </p:cNvPr>
          <p:cNvSpPr txBox="1"/>
          <p:nvPr/>
        </p:nvSpPr>
        <p:spPr>
          <a:xfrm>
            <a:off x="212763" y="836712"/>
            <a:ext cx="8718473" cy="15696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GB" sz="4800" b="1" i="1" dirty="0">
                <a:latin typeface="Candara" panose="020E0502030303020204" pitchFamily="34" charset="0"/>
                <a:cs typeface="AL BAYAN PLAIN" pitchFamily="2" charset="-78"/>
              </a:rPr>
              <a:t>Qari mil-</a:t>
            </a:r>
            <a:r>
              <a:rPr lang="mt-MT" sz="4800" b="1" i="1" dirty="0">
                <a:latin typeface="Candara" panose="020E0502030303020204" pitchFamily="34" charset="0"/>
                <a:cs typeface="AL BAYAN PLAIN" pitchFamily="2" charset="-78"/>
              </a:rPr>
              <a:t>Ittra ta’ San Pawl Appostlu li</a:t>
            </a:r>
            <a:r>
              <a:rPr lang="en-GB" sz="4800" b="1" i="1" dirty="0" err="1">
                <a:latin typeface="Candara" panose="020E0502030303020204" pitchFamily="34" charset="0"/>
                <a:cs typeface="AL BAYAN PLAIN" pitchFamily="2" charset="-78"/>
              </a:rPr>
              <a:t>ll-Efesin</a:t>
            </a:r>
            <a:endParaRPr lang="mt-MT" sz="7200" b="1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pic>
        <p:nvPicPr>
          <p:cNvPr id="8" name="Picture 7" descr="A group of people in a village&#10;&#10;AI-generated content may be incorrect.">
            <a:extLst>
              <a:ext uri="{FF2B5EF4-FFF2-40B4-BE49-F238E27FC236}">
                <a16:creationId xmlns:a16="http://schemas.microsoft.com/office/drawing/2014/main" id="{5481D2B3-FBDF-0EC0-1025-202822D651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96" b="22603"/>
          <a:stretch>
            <a:fillRect/>
          </a:stretch>
        </p:blipFill>
        <p:spPr>
          <a:xfrm>
            <a:off x="0" y="2406372"/>
            <a:ext cx="9144000" cy="4451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392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Ejjew nagħrfu </a:t>
            </a:r>
            <a:r>
              <a:rPr lang="mt-MT" sz="3600" i="1" dirty="0" err="1">
                <a:latin typeface="Candara" panose="020E0502030303020204" pitchFamily="34" charset="0"/>
                <a:cs typeface="AL BAYAN PLAIN" pitchFamily="2" charset="-78"/>
              </a:rPr>
              <a:t>ħtijietna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  <a:p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biex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 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nitħejjew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 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tajjeb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 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ħalli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 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niċċelebraw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 il-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misteri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 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qaddisa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.</a:t>
            </a:r>
          </a:p>
        </p:txBody>
      </p:sp>
      <p:pic>
        <p:nvPicPr>
          <p:cNvPr id="4" name="Picture 3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8163E67C-A0C6-D15B-C904-7681BF9032C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516614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3D393BF-F23C-7749-A60F-2D1E5A916C6D}"/>
              </a:ext>
            </a:extLst>
          </p:cNvPr>
          <p:cNvSpPr txBox="1"/>
          <p:nvPr/>
        </p:nvSpPr>
        <p:spPr>
          <a:xfrm>
            <a:off x="251520" y="4629281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Kant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F237A1-2B99-6347-B280-6E4B3AEBFE7F}"/>
              </a:ext>
            </a:extLst>
          </p:cNvPr>
          <p:cNvSpPr txBox="1"/>
          <p:nvPr/>
        </p:nvSpPr>
        <p:spPr>
          <a:xfrm>
            <a:off x="251520" y="5300229"/>
            <a:ext cx="7063536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Hallelujah</a:t>
            </a:r>
          </a:p>
        </p:txBody>
      </p:sp>
      <p:pic>
        <p:nvPicPr>
          <p:cNvPr id="8" name="Picture 7" descr="A group of children singing in a church&#10;&#10;AI-generated content may be incorrect.">
            <a:extLst>
              <a:ext uri="{FF2B5EF4-FFF2-40B4-BE49-F238E27FC236}">
                <a16:creationId xmlns:a16="http://schemas.microsoft.com/office/drawing/2014/main" id="{ACDD8660-0721-518F-17A5-6CC313C5845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100"/>
          <a:stretch>
            <a:fillRect/>
          </a:stretch>
        </p:blipFill>
        <p:spPr>
          <a:xfrm>
            <a:off x="0" y="0"/>
            <a:ext cx="9144000" cy="4365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651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3DF9C2-4D32-6DFC-BCEB-8F839C4C38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260648"/>
            <a:ext cx="3960440" cy="6264696"/>
          </a:xfrm>
        </p:spPr>
        <p:txBody>
          <a:bodyPr/>
          <a:lstStyle/>
          <a:p>
            <a:pPr marL="0" indent="0">
              <a:buNone/>
            </a:pPr>
            <a:r>
              <a:rPr lang="en-GB" sz="3600" i="1" dirty="0" err="1"/>
              <a:t>Akklamazzjoni</a:t>
            </a:r>
            <a:r>
              <a:rPr lang="en-GB" sz="3600" i="1" dirty="0"/>
              <a:t> </a:t>
            </a:r>
            <a:r>
              <a:rPr lang="en-GB" sz="3600" i="1" dirty="0" err="1"/>
              <a:t>qabel</a:t>
            </a:r>
            <a:r>
              <a:rPr lang="en-GB" sz="3600" i="1" dirty="0"/>
              <a:t> l-</a:t>
            </a:r>
            <a:r>
              <a:rPr lang="en-GB" sz="3600" i="1" dirty="0" err="1"/>
              <a:t>Evanġelju</a:t>
            </a:r>
            <a:endParaRPr lang="en-GB" sz="3600" i="1" dirty="0"/>
          </a:p>
          <a:p>
            <a:pPr marL="0" indent="0">
              <a:buNone/>
            </a:pPr>
            <a:endParaRPr lang="en-GB" dirty="0"/>
          </a:p>
          <a:p>
            <a:pPr marL="0" indent="0" algn="ctr">
              <a:buNone/>
            </a:pPr>
            <a:r>
              <a:rPr lang="en-GB" sz="4800" b="1" i="1" dirty="0"/>
              <a:t>Rajna l-</a:t>
            </a:r>
            <a:r>
              <a:rPr lang="en-GB" sz="4800" b="1" i="1" dirty="0" err="1"/>
              <a:t>kewkba</a:t>
            </a:r>
            <a:r>
              <a:rPr lang="en-GB" sz="4800" b="1" i="1" dirty="0"/>
              <a:t> </a:t>
            </a:r>
            <a:r>
              <a:rPr lang="en-GB" sz="4800" b="1" i="1" dirty="0" err="1"/>
              <a:t>tiegħu</a:t>
            </a:r>
            <a:r>
              <a:rPr lang="en-GB" sz="4800" b="1" i="1" dirty="0"/>
              <a:t> </a:t>
            </a:r>
            <a:r>
              <a:rPr lang="en-GB" sz="4800" b="1" i="1" dirty="0" err="1"/>
              <a:t>tielgħa</a:t>
            </a:r>
            <a:r>
              <a:rPr lang="en-GB" sz="4800" b="1" i="1" dirty="0"/>
              <a:t> mil-</a:t>
            </a:r>
            <a:r>
              <a:rPr lang="en-GB" sz="4800" b="1" i="1" dirty="0" err="1"/>
              <a:t>Lvant</a:t>
            </a:r>
            <a:r>
              <a:rPr lang="en-GB" sz="4800" b="1" i="1" dirty="0"/>
              <a:t>, u </a:t>
            </a:r>
            <a:r>
              <a:rPr lang="en-GB" sz="4800" b="1" i="1" dirty="0" err="1"/>
              <a:t>ġejna</a:t>
            </a:r>
            <a:r>
              <a:rPr lang="en-GB" sz="4800" b="1" i="1" dirty="0"/>
              <a:t> </a:t>
            </a:r>
            <a:r>
              <a:rPr lang="en-GB" sz="4800" b="1" i="1" dirty="0" err="1"/>
              <a:t>nqimu</a:t>
            </a:r>
            <a:r>
              <a:rPr lang="en-GB" sz="4800" b="1" i="1" dirty="0"/>
              <a:t> l-Mulej.</a:t>
            </a:r>
            <a:endParaRPr lang="LID4096" sz="4800" b="1" i="1" dirty="0"/>
          </a:p>
        </p:txBody>
      </p:sp>
      <p:pic>
        <p:nvPicPr>
          <p:cNvPr id="5" name="Picture 4" descr="A group of men wearing robes and hats&#10;&#10;AI-generated content may be incorrect.">
            <a:extLst>
              <a:ext uri="{FF2B5EF4-FFF2-40B4-BE49-F238E27FC236}">
                <a16:creationId xmlns:a16="http://schemas.microsoft.com/office/drawing/2014/main" id="{25A20441-5D9D-D0D0-ED2C-CB74259689B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00" r="15350"/>
          <a:stretch>
            <a:fillRect/>
          </a:stretch>
        </p:blipFill>
        <p:spPr>
          <a:xfrm>
            <a:off x="4319464" y="0"/>
            <a:ext cx="48245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046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3D393BF-F23C-7749-A60F-2D1E5A916C6D}"/>
              </a:ext>
            </a:extLst>
          </p:cNvPr>
          <p:cNvSpPr txBox="1"/>
          <p:nvPr/>
        </p:nvSpPr>
        <p:spPr>
          <a:xfrm>
            <a:off x="251520" y="4629281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Kant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F237A1-2B99-6347-B280-6E4B3AEBFE7F}"/>
              </a:ext>
            </a:extLst>
          </p:cNvPr>
          <p:cNvSpPr txBox="1"/>
          <p:nvPr/>
        </p:nvSpPr>
        <p:spPr>
          <a:xfrm>
            <a:off x="251520" y="5300229"/>
            <a:ext cx="7063536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Hallelujah</a:t>
            </a:r>
          </a:p>
        </p:txBody>
      </p:sp>
      <p:pic>
        <p:nvPicPr>
          <p:cNvPr id="8" name="Picture 7" descr="A group of children singing in a church&#10;&#10;AI-generated content may be incorrect.">
            <a:extLst>
              <a:ext uri="{FF2B5EF4-FFF2-40B4-BE49-F238E27FC236}">
                <a16:creationId xmlns:a16="http://schemas.microsoft.com/office/drawing/2014/main" id="{ACDD8660-0721-518F-17A5-6CC313C5845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100"/>
          <a:stretch>
            <a:fillRect/>
          </a:stretch>
        </p:blipFill>
        <p:spPr>
          <a:xfrm>
            <a:off x="0" y="0"/>
            <a:ext cx="9144000" cy="4365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600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3D393BF-F23C-7749-A60F-2D1E5A916C6D}"/>
              </a:ext>
            </a:extLst>
          </p:cNvPr>
          <p:cNvSpPr txBox="1"/>
          <p:nvPr/>
        </p:nvSpPr>
        <p:spPr>
          <a:xfrm>
            <a:off x="219600" y="327601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L-Evanġelju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F237A1-2B99-6347-B280-6E4B3AEBFE7F}"/>
              </a:ext>
            </a:extLst>
          </p:cNvPr>
          <p:cNvSpPr txBox="1"/>
          <p:nvPr/>
        </p:nvSpPr>
        <p:spPr>
          <a:xfrm>
            <a:off x="107504" y="1536174"/>
            <a:ext cx="4319999" cy="378565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mt-MT" sz="6000" b="1" i="1" dirty="0">
                <a:latin typeface="Candara" panose="020E0502030303020204" pitchFamily="34" charset="0"/>
                <a:cs typeface="AL BAYAN PLAIN" pitchFamily="2" charset="-78"/>
              </a:rPr>
              <a:t>Qari mill-</a:t>
            </a:r>
            <a:endParaRPr lang="en-GB" sz="6000" b="1" i="1" dirty="0">
              <a:latin typeface="Candara" panose="020E0502030303020204" pitchFamily="34" charset="0"/>
              <a:cs typeface="AL BAYAN PLAIN" pitchFamily="2" charset="-78"/>
            </a:endParaRPr>
          </a:p>
          <a:p>
            <a:pPr algn="ctr"/>
            <a:r>
              <a:rPr lang="mt-MT" sz="6000" b="1" i="1" dirty="0">
                <a:latin typeface="Candara" panose="020E0502030303020204" pitchFamily="34" charset="0"/>
                <a:cs typeface="AL BAYAN PLAIN" pitchFamily="2" charset="-78"/>
              </a:rPr>
              <a:t>Evanġelju </a:t>
            </a:r>
            <a:endParaRPr lang="en-GB" sz="6000" b="1" i="1" dirty="0">
              <a:latin typeface="Candara" panose="020E0502030303020204" pitchFamily="34" charset="0"/>
              <a:cs typeface="AL BAYAN PLAIN" pitchFamily="2" charset="-78"/>
            </a:endParaRPr>
          </a:p>
          <a:p>
            <a:pPr algn="ctr"/>
            <a:r>
              <a:rPr lang="mt-MT" sz="6000" b="1" i="1" dirty="0">
                <a:latin typeface="Candara" panose="020E0502030303020204" pitchFamily="34" charset="0"/>
                <a:cs typeface="AL BAYAN PLAIN" pitchFamily="2" charset="-78"/>
              </a:rPr>
              <a:t>skont San </a:t>
            </a:r>
            <a:endParaRPr lang="en-GB" sz="6000" b="1" i="1" dirty="0">
              <a:latin typeface="Candara" panose="020E0502030303020204" pitchFamily="34" charset="0"/>
              <a:cs typeface="AL BAYAN PLAIN" pitchFamily="2" charset="-78"/>
            </a:endParaRPr>
          </a:p>
          <a:p>
            <a:pPr algn="ctr"/>
            <a:r>
              <a:rPr lang="en-US" sz="6000" b="1" i="1" dirty="0">
                <a:latin typeface="Candara" panose="020E0502030303020204" pitchFamily="34" charset="0"/>
                <a:cs typeface="AL BAYAN PLAIN" pitchFamily="2" charset="-78"/>
              </a:rPr>
              <a:t>Mattew</a:t>
            </a:r>
            <a:endParaRPr lang="mt-MT" sz="13800" b="1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pic>
        <p:nvPicPr>
          <p:cNvPr id="8" name="Picture 7" descr="A person in a white robe reading a book&#10;&#10;AI-generated content may be incorrect.">
            <a:extLst>
              <a:ext uri="{FF2B5EF4-FFF2-40B4-BE49-F238E27FC236}">
                <a16:creationId xmlns:a16="http://schemas.microsoft.com/office/drawing/2014/main" id="{0902E474-BD01-B819-C60A-97F41648C0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35" r="17451"/>
          <a:stretch>
            <a:fillRect/>
          </a:stretch>
        </p:blipFill>
        <p:spPr>
          <a:xfrm>
            <a:off x="4422404" y="0"/>
            <a:ext cx="47160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031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and person in a manger&#10;&#10;AI-generated content may be incorrect.">
            <a:extLst>
              <a:ext uri="{FF2B5EF4-FFF2-40B4-BE49-F238E27FC236}">
                <a16:creationId xmlns:a16="http://schemas.microsoft.com/office/drawing/2014/main" id="{F8B25089-3CCC-B773-B51B-0B6F3177F1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1" b="13250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011FE67C-C7CF-FCA9-B9C2-003979564E8F}"/>
              </a:ext>
            </a:extLst>
          </p:cNvPr>
          <p:cNvSpPr txBox="1">
            <a:spLocks/>
          </p:cNvSpPr>
          <p:nvPr/>
        </p:nvSpPr>
        <p:spPr>
          <a:xfrm>
            <a:off x="0" y="5661248"/>
            <a:ext cx="9155039" cy="1222122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200"/>
              </a:spcAft>
              <a:buNone/>
            </a:pP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Meta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twieled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Ġesù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f’Betlehem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tal-Lhudija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, fi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żmien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is-sultan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Erodi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, </a:t>
            </a:r>
            <a:endParaRPr lang="en-MT" sz="3600" b="1" dirty="0">
              <a:ln w="6600">
                <a:noFill/>
                <a:prstDash val="solid"/>
              </a:ln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9517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51B7DB-DF1F-0705-5820-C9F47F7576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hree kings riding camels in the desert&#10;&#10;AI-generated content may be incorrect.">
            <a:extLst>
              <a:ext uri="{FF2B5EF4-FFF2-40B4-BE49-F238E27FC236}">
                <a16:creationId xmlns:a16="http://schemas.microsoft.com/office/drawing/2014/main" id="{9E2C0C8B-0368-F328-41BA-99E9D54EC1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1" b="11151"/>
          <a:stretch>
            <a:fillRect/>
          </a:stretch>
        </p:blipFill>
        <p:spPr>
          <a:xfrm>
            <a:off x="0" y="0"/>
            <a:ext cx="9144000" cy="6898382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6868FF7D-B6C6-50E8-287C-FCC11A37627A}"/>
              </a:ext>
            </a:extLst>
          </p:cNvPr>
          <p:cNvSpPr txBox="1">
            <a:spLocks/>
          </p:cNvSpPr>
          <p:nvPr/>
        </p:nvSpPr>
        <p:spPr>
          <a:xfrm>
            <a:off x="0" y="6165304"/>
            <a:ext cx="9155039" cy="718066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200"/>
              </a:spcAft>
              <a:buNone/>
            </a:pP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xi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maġi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mil-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Lvant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ġew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Ġerusalemm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jistaqsu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: </a:t>
            </a:r>
            <a:endParaRPr lang="en-MT" sz="3600" b="1" dirty="0">
              <a:ln w="6600">
                <a:noFill/>
                <a:prstDash val="solid"/>
              </a:ln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5804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men in robes&#10;&#10;AI-generated content may be incorrect.">
            <a:extLst>
              <a:ext uri="{FF2B5EF4-FFF2-40B4-BE49-F238E27FC236}">
                <a16:creationId xmlns:a16="http://schemas.microsoft.com/office/drawing/2014/main" id="{0641E51A-2774-4A38-7C4E-E108C6599A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0" b="10101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011FE67C-C7CF-FCA9-B9C2-003979564E8F}"/>
              </a:ext>
            </a:extLst>
          </p:cNvPr>
          <p:cNvSpPr txBox="1">
            <a:spLocks/>
          </p:cNvSpPr>
          <p:nvPr/>
        </p:nvSpPr>
        <p:spPr>
          <a:xfrm>
            <a:off x="0" y="6165304"/>
            <a:ext cx="9144000" cy="723984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200"/>
              </a:spcAft>
              <a:buNone/>
            </a:pP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“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Fejn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hu dak li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twieled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sultan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tal-Lhud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? </a:t>
            </a:r>
            <a:endParaRPr lang="en-MT" sz="3600" b="1" dirty="0">
              <a:ln w="6600">
                <a:noFill/>
                <a:prstDash val="solid"/>
              </a:ln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0670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A1BEB4-91FE-5A11-4AF1-D3FAE64BC2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men in robes&#10;&#10;AI-generated content may be incorrect.">
            <a:extLst>
              <a:ext uri="{FF2B5EF4-FFF2-40B4-BE49-F238E27FC236}">
                <a16:creationId xmlns:a16="http://schemas.microsoft.com/office/drawing/2014/main" id="{F5EA2F9F-D70E-FE62-5730-E22AF64271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0" b="10101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D5ADE6A8-7E48-9266-28D4-D8B8499A4E4D}"/>
              </a:ext>
            </a:extLst>
          </p:cNvPr>
          <p:cNvSpPr txBox="1">
            <a:spLocks/>
          </p:cNvSpPr>
          <p:nvPr/>
        </p:nvSpPr>
        <p:spPr>
          <a:xfrm>
            <a:off x="0" y="5661248"/>
            <a:ext cx="9144000" cy="1228040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200"/>
              </a:spcAft>
              <a:buNone/>
            </a:pP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Għax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rajna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l-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kewkba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tiegħu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tielgħa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, u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ġejna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nqimuh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”.</a:t>
            </a:r>
            <a:endParaRPr lang="en-MT" sz="3600" b="1" dirty="0">
              <a:ln w="6600">
                <a:noFill/>
                <a:prstDash val="solid"/>
              </a:ln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8613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video game&#10;&#10;AI-generated content may be incorrect.">
            <a:extLst>
              <a:ext uri="{FF2B5EF4-FFF2-40B4-BE49-F238E27FC236}">
                <a16:creationId xmlns:a16="http://schemas.microsoft.com/office/drawing/2014/main" id="{E4C6A18A-0123-2F86-4888-3F6B4B9AF1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01" b="8000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011FE67C-C7CF-FCA9-B9C2-003979564E8F}"/>
              </a:ext>
            </a:extLst>
          </p:cNvPr>
          <p:cNvSpPr txBox="1">
            <a:spLocks/>
          </p:cNvSpPr>
          <p:nvPr/>
        </p:nvSpPr>
        <p:spPr>
          <a:xfrm>
            <a:off x="0" y="5733256"/>
            <a:ext cx="9144000" cy="1156032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200"/>
              </a:spcAft>
              <a:buNone/>
            </a:pP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Is-sultan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Erodi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sama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’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bihom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, u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tħawwad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hu u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Ġerusalemm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kollha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miegħu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.</a:t>
            </a:r>
            <a:endParaRPr lang="en-MT" sz="3600" b="1" dirty="0">
              <a:ln w="6600">
                <a:noFill/>
                <a:prstDash val="solid"/>
              </a:ln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08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8E08C8-7413-2207-660B-6837E351CA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in robes&#10;&#10;AI-generated content may be incorrect.">
            <a:extLst>
              <a:ext uri="{FF2B5EF4-FFF2-40B4-BE49-F238E27FC236}">
                <a16:creationId xmlns:a16="http://schemas.microsoft.com/office/drawing/2014/main" id="{34E564CE-AFCA-0989-0780-B569D1A163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00" b="8000"/>
          <a:stretch>
            <a:fillRect/>
          </a:stretch>
        </p:blipFill>
        <p:spPr>
          <a:xfrm>
            <a:off x="0" y="-15724"/>
            <a:ext cx="9144000" cy="6873724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D18B9929-1569-888B-3886-F404953C2745}"/>
              </a:ext>
            </a:extLst>
          </p:cNvPr>
          <p:cNvSpPr txBox="1">
            <a:spLocks/>
          </p:cNvSpPr>
          <p:nvPr/>
        </p:nvSpPr>
        <p:spPr>
          <a:xfrm>
            <a:off x="0" y="5661248"/>
            <a:ext cx="9144000" cy="1228040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200"/>
              </a:spcAft>
              <a:buNone/>
            </a:pP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Ġabar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flimkien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il-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qassisin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il-kbar u l-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kittieba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kollha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tal-poplu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, </a:t>
            </a:r>
            <a:endParaRPr lang="en-MT" sz="3600" b="1" dirty="0">
              <a:ln w="6600">
                <a:noFill/>
                <a:prstDash val="solid"/>
              </a:ln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5215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Ejjew nagħrfu ħtijietna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>
            <a:spLocks/>
          </p:cNvSpPr>
          <p:nvPr/>
        </p:nvSpPr>
        <p:spPr>
          <a:xfrm>
            <a:off x="252000" y="1051200"/>
            <a:ext cx="6858000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Nistqarr ’l Alla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li jista’ kollox,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lilkom ħuti, </a:t>
            </a:r>
            <a:endParaRPr lang="en-GB" sz="7200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Candara" panose="020E0502030303020204" pitchFamily="34" charset="0"/>
            </a:endParaRP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li jiena dnibt ħafna,</a:t>
            </a:r>
            <a:endParaRPr lang="en-US" sz="7200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Candara" panose="020E0502030303020204" pitchFamily="34" charset="0"/>
            </a:endParaRPr>
          </a:p>
        </p:txBody>
      </p:sp>
      <p:pic>
        <p:nvPicPr>
          <p:cNvPr id="4" name="Picture 3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3A750535-4EB1-9B7A-2BA0-9D7AA4C60E8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4228324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D5D736-3D72-38EA-24B4-688CC9029C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in robes&#10;&#10;AI-generated content may be incorrect.">
            <a:extLst>
              <a:ext uri="{FF2B5EF4-FFF2-40B4-BE49-F238E27FC236}">
                <a16:creationId xmlns:a16="http://schemas.microsoft.com/office/drawing/2014/main" id="{842E2E10-D5F6-CB34-1852-DDEA65D499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00" b="8000"/>
          <a:stretch>
            <a:fillRect/>
          </a:stretch>
        </p:blipFill>
        <p:spPr>
          <a:xfrm>
            <a:off x="0" y="-15724"/>
            <a:ext cx="9144000" cy="6873724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54F76AED-E674-FADC-FC95-7571D737AFB6}"/>
              </a:ext>
            </a:extLst>
          </p:cNvPr>
          <p:cNvSpPr txBox="1">
            <a:spLocks/>
          </p:cNvSpPr>
          <p:nvPr/>
        </p:nvSpPr>
        <p:spPr>
          <a:xfrm>
            <a:off x="0" y="5661248"/>
            <a:ext cx="9144000" cy="1228040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200"/>
              </a:spcAft>
              <a:buNone/>
            </a:pP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u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ried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jaf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mingħandhom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fejn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kellu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jitwieled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il-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Messija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.</a:t>
            </a:r>
            <a:endParaRPr lang="en-MT" sz="3600" b="1" dirty="0">
              <a:ln w="6600">
                <a:noFill/>
                <a:prstDash val="solid"/>
              </a:ln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0869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ainting of a person in a robe&#10;&#10;AI-generated content may be incorrect.">
            <a:extLst>
              <a:ext uri="{FF2B5EF4-FFF2-40B4-BE49-F238E27FC236}">
                <a16:creationId xmlns:a16="http://schemas.microsoft.com/office/drawing/2014/main" id="{27BB0243-8C43-C874-DAE7-7B03BF5D3A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01" b="9050"/>
          <a:stretch>
            <a:fillRect/>
          </a:stretch>
        </p:blipFill>
        <p:spPr>
          <a:xfrm>
            <a:off x="200" y="0"/>
            <a:ext cx="9143800" cy="6898220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011FE67C-C7CF-FCA9-B9C2-003979564E8F}"/>
              </a:ext>
            </a:extLst>
          </p:cNvPr>
          <p:cNvSpPr txBox="1">
            <a:spLocks/>
          </p:cNvSpPr>
          <p:nvPr/>
        </p:nvSpPr>
        <p:spPr>
          <a:xfrm>
            <a:off x="0" y="5661248"/>
            <a:ext cx="9180512" cy="1237122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200"/>
              </a:spcAft>
              <a:buNone/>
            </a:pPr>
            <a:r>
              <a:rPr lang="en-US" sz="3600" b="1" dirty="0">
                <a:latin typeface="Candara" panose="020E0502030303020204" pitchFamily="34" charset="0"/>
              </a:rPr>
              <a:t>U huma </a:t>
            </a:r>
            <a:r>
              <a:rPr lang="en-US" sz="3600" b="1" dirty="0" err="1">
                <a:latin typeface="Candara" panose="020E0502030303020204" pitchFamily="34" charset="0"/>
              </a:rPr>
              <a:t>qalulu</a:t>
            </a:r>
            <a:r>
              <a:rPr lang="en-US" sz="3600" b="1" dirty="0">
                <a:latin typeface="Candara" panose="020E0502030303020204" pitchFamily="34" charset="0"/>
              </a:rPr>
              <a:t>: “</a:t>
            </a:r>
            <a:r>
              <a:rPr lang="en-US" sz="3600" b="1" dirty="0" err="1">
                <a:latin typeface="Candara" panose="020E0502030303020204" pitchFamily="34" charset="0"/>
              </a:rPr>
              <a:t>F’Betlehem</a:t>
            </a:r>
            <a:r>
              <a:rPr lang="en-US" sz="3600" b="1" dirty="0"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atin typeface="Candara" panose="020E0502030303020204" pitchFamily="34" charset="0"/>
              </a:rPr>
              <a:t>tal-Lhudija</a:t>
            </a:r>
            <a:r>
              <a:rPr lang="en-US" sz="3600" b="1" dirty="0">
                <a:latin typeface="Candara" panose="020E0502030303020204" pitchFamily="34" charset="0"/>
              </a:rPr>
              <a:t>, </a:t>
            </a:r>
            <a:r>
              <a:rPr lang="en-US" sz="3600" b="1" dirty="0" err="1">
                <a:latin typeface="Candara" panose="020E0502030303020204" pitchFamily="34" charset="0"/>
              </a:rPr>
              <a:t>għax</a:t>
            </a:r>
            <a:r>
              <a:rPr lang="en-US" sz="3600" b="1" dirty="0"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atin typeface="Candara" panose="020E0502030303020204" pitchFamily="34" charset="0"/>
              </a:rPr>
              <a:t>hekk</a:t>
            </a:r>
            <a:r>
              <a:rPr lang="en-US" sz="3600" b="1" dirty="0"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atin typeface="Candara" panose="020E0502030303020204" pitchFamily="34" charset="0"/>
              </a:rPr>
              <a:t>inkiteb</a:t>
            </a:r>
            <a:r>
              <a:rPr lang="en-US" sz="3600" b="1" dirty="0">
                <a:latin typeface="Candara" panose="020E0502030303020204" pitchFamily="34" charset="0"/>
              </a:rPr>
              <a:t> mill-</a:t>
            </a:r>
            <a:r>
              <a:rPr lang="en-US" sz="3600" b="1" dirty="0" err="1">
                <a:latin typeface="Candara" panose="020E0502030303020204" pitchFamily="34" charset="0"/>
              </a:rPr>
              <a:t>profeta</a:t>
            </a:r>
            <a:r>
              <a:rPr lang="en-US" sz="3600" b="1" dirty="0">
                <a:latin typeface="Candara" panose="020E0502030303020204" pitchFamily="34" charset="0"/>
              </a:rPr>
              <a:t>: </a:t>
            </a:r>
            <a:endParaRPr lang="en-MT" sz="3600" b="1" dirty="0">
              <a:ln w="6600">
                <a:noFill/>
                <a:prstDash val="solid"/>
              </a:ln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166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sitting on the floor writing on a scroll&#10;&#10;AI-generated content may be incorrect.">
            <a:extLst>
              <a:ext uri="{FF2B5EF4-FFF2-40B4-BE49-F238E27FC236}">
                <a16:creationId xmlns:a16="http://schemas.microsoft.com/office/drawing/2014/main" id="{F78612EE-5314-C31A-BFDA-3F476D6F45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0" b="11151"/>
          <a:stretch>
            <a:fillRect/>
          </a:stretch>
        </p:blipFill>
        <p:spPr>
          <a:xfrm>
            <a:off x="0" y="0"/>
            <a:ext cx="9143164" cy="6858000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3987C33A-6DC2-0DB2-9E3A-236F84615147}"/>
              </a:ext>
            </a:extLst>
          </p:cNvPr>
          <p:cNvSpPr txBox="1">
            <a:spLocks/>
          </p:cNvSpPr>
          <p:nvPr/>
        </p:nvSpPr>
        <p:spPr>
          <a:xfrm>
            <a:off x="836" y="5661247"/>
            <a:ext cx="9180512" cy="1196753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200"/>
              </a:spcAft>
              <a:buNone/>
            </a:pPr>
            <a:r>
              <a:rPr lang="it-IT" sz="3600" b="1" dirty="0">
                <a:latin typeface="Candara" panose="020E0502030303020204" pitchFamily="34" charset="0"/>
              </a:rPr>
              <a:t>“U int, Betlehem, art ta’ Ġuda, le, m’intix l-iżgħar fost il-bliet il-kbar ta’ Ġuda, </a:t>
            </a:r>
            <a:endParaRPr lang="en-MT" sz="3600" b="1" dirty="0">
              <a:ln w="6600">
                <a:noFill/>
                <a:prstDash val="solid"/>
              </a:ln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5113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itting on the floor writing on a scroll&#10;&#10;AI-generated content may be incorrect.">
            <a:extLst>
              <a:ext uri="{FF2B5EF4-FFF2-40B4-BE49-F238E27FC236}">
                <a16:creationId xmlns:a16="http://schemas.microsoft.com/office/drawing/2014/main" id="{A319E626-5884-33C7-E6D3-10512CC563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0" b="11151"/>
          <a:stretch>
            <a:fillRect/>
          </a:stretch>
        </p:blipFill>
        <p:spPr>
          <a:xfrm>
            <a:off x="0" y="0"/>
            <a:ext cx="9143164" cy="6858000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011FE67C-C7CF-FCA9-B9C2-003979564E8F}"/>
              </a:ext>
            </a:extLst>
          </p:cNvPr>
          <p:cNvSpPr txBox="1">
            <a:spLocks/>
          </p:cNvSpPr>
          <p:nvPr/>
        </p:nvSpPr>
        <p:spPr>
          <a:xfrm>
            <a:off x="-17011" y="5589240"/>
            <a:ext cx="9161011" cy="1268760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200"/>
              </a:spcAft>
              <a:buNone/>
            </a:pPr>
            <a:r>
              <a:rPr lang="en-US" sz="4000" b="1" dirty="0" err="1">
                <a:latin typeface="Candara" panose="020E0502030303020204" pitchFamily="34" charset="0"/>
              </a:rPr>
              <a:t>għax</a:t>
            </a:r>
            <a:r>
              <a:rPr lang="en-US" sz="4000" b="1" dirty="0">
                <a:latin typeface="Candara" panose="020E0502030303020204" pitchFamily="34" charset="0"/>
              </a:rPr>
              <a:t> </a:t>
            </a:r>
            <a:r>
              <a:rPr lang="en-US" sz="4000" b="1" dirty="0" err="1">
                <a:latin typeface="Candara" panose="020E0502030303020204" pitchFamily="34" charset="0"/>
              </a:rPr>
              <a:t>minnek</a:t>
            </a:r>
            <a:r>
              <a:rPr lang="en-US" sz="4000" b="1" dirty="0">
                <a:latin typeface="Candara" panose="020E0502030303020204" pitchFamily="34" charset="0"/>
              </a:rPr>
              <a:t> </a:t>
            </a:r>
            <a:r>
              <a:rPr lang="en-US" sz="4000" b="1" dirty="0" err="1">
                <a:latin typeface="Candara" panose="020E0502030303020204" pitchFamily="34" charset="0"/>
              </a:rPr>
              <a:t>joħroġ</a:t>
            </a:r>
            <a:r>
              <a:rPr lang="en-US" sz="4000" b="1" dirty="0">
                <a:latin typeface="Candara" panose="020E0502030303020204" pitchFamily="34" charset="0"/>
              </a:rPr>
              <a:t> </a:t>
            </a:r>
            <a:r>
              <a:rPr lang="en-US" sz="4000" b="1" dirty="0" err="1">
                <a:latin typeface="Candara" panose="020E0502030303020204" pitchFamily="34" charset="0"/>
              </a:rPr>
              <a:t>mexxej</a:t>
            </a:r>
            <a:r>
              <a:rPr lang="en-US" sz="4000" b="1" dirty="0">
                <a:latin typeface="Candara" panose="020E0502030303020204" pitchFamily="34" charset="0"/>
              </a:rPr>
              <a:t> li </a:t>
            </a:r>
            <a:r>
              <a:rPr lang="en-US" sz="4000" b="1" dirty="0" err="1">
                <a:latin typeface="Candara" panose="020E0502030303020204" pitchFamily="34" charset="0"/>
              </a:rPr>
              <a:t>jirgħa</a:t>
            </a:r>
            <a:r>
              <a:rPr lang="en-US" sz="4000" b="1" dirty="0">
                <a:latin typeface="Candara" panose="020E0502030303020204" pitchFamily="34" charset="0"/>
              </a:rPr>
              <a:t> l-</a:t>
            </a:r>
            <a:r>
              <a:rPr lang="en-US" sz="4000" b="1" dirty="0" err="1">
                <a:latin typeface="Candara" panose="020E0502030303020204" pitchFamily="34" charset="0"/>
              </a:rPr>
              <a:t>poplu</a:t>
            </a:r>
            <a:r>
              <a:rPr lang="en-US" sz="4000" b="1" dirty="0">
                <a:latin typeface="Candara" panose="020E0502030303020204" pitchFamily="34" charset="0"/>
              </a:rPr>
              <a:t> </a:t>
            </a:r>
            <a:r>
              <a:rPr lang="en-US" sz="4000" b="1" dirty="0" err="1">
                <a:latin typeface="Candara" panose="020E0502030303020204" pitchFamily="34" charset="0"/>
              </a:rPr>
              <a:t>tiegħi</a:t>
            </a:r>
            <a:r>
              <a:rPr lang="en-US" sz="4000" b="1" dirty="0">
                <a:latin typeface="Candara" panose="020E0502030303020204" pitchFamily="34" charset="0"/>
              </a:rPr>
              <a:t> </a:t>
            </a:r>
            <a:r>
              <a:rPr lang="en-US" sz="4000" b="1" dirty="0" err="1">
                <a:latin typeface="Candara" panose="020E0502030303020204" pitchFamily="34" charset="0"/>
              </a:rPr>
              <a:t>Iżrael</a:t>
            </a:r>
            <a:r>
              <a:rPr lang="en-US" sz="4000" b="1" dirty="0">
                <a:latin typeface="Candara" panose="020E0502030303020204" pitchFamily="34" charset="0"/>
              </a:rPr>
              <a:t>”.</a:t>
            </a:r>
            <a:endParaRPr lang="en-MT" sz="4000" b="1" dirty="0">
              <a:ln w="6600">
                <a:noFill/>
                <a:prstDash val="solid"/>
              </a:ln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4059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video game&#10;&#10;AI-generated content may be incorrect.">
            <a:extLst>
              <a:ext uri="{FF2B5EF4-FFF2-40B4-BE49-F238E27FC236}">
                <a16:creationId xmlns:a16="http://schemas.microsoft.com/office/drawing/2014/main" id="{C2B7E2D4-B11E-7D2B-CF28-ADE47F9B7B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00" b="11151"/>
          <a:stretch>
            <a:fillRect/>
          </a:stretch>
        </p:blipFill>
        <p:spPr>
          <a:xfrm>
            <a:off x="-9246" y="-25102"/>
            <a:ext cx="9153245" cy="6883102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011FE67C-C7CF-FCA9-B9C2-003979564E8F}"/>
              </a:ext>
            </a:extLst>
          </p:cNvPr>
          <p:cNvSpPr txBox="1">
            <a:spLocks/>
          </p:cNvSpPr>
          <p:nvPr/>
        </p:nvSpPr>
        <p:spPr>
          <a:xfrm>
            <a:off x="0" y="6165304"/>
            <a:ext cx="9144000" cy="692696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200"/>
              </a:spcAft>
              <a:buNone/>
            </a:pPr>
            <a:r>
              <a:rPr lang="en-US" sz="3600" b="1" dirty="0" err="1">
                <a:latin typeface="Candara" panose="020E0502030303020204" pitchFamily="34" charset="0"/>
              </a:rPr>
              <a:t>Erodi</a:t>
            </a:r>
            <a:r>
              <a:rPr lang="en-US" sz="3600" b="1" dirty="0"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atin typeface="Candara" panose="020E0502030303020204" pitchFamily="34" charset="0"/>
              </a:rPr>
              <a:t>mbagħad</a:t>
            </a:r>
            <a:r>
              <a:rPr lang="en-US" sz="3600" b="1" dirty="0"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atin typeface="Candara" panose="020E0502030303020204" pitchFamily="34" charset="0"/>
              </a:rPr>
              <a:t>sejjaħ</a:t>
            </a:r>
            <a:r>
              <a:rPr lang="en-US" sz="3600" b="1" dirty="0"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atin typeface="Candara" panose="020E0502030303020204" pitchFamily="34" charset="0"/>
              </a:rPr>
              <a:t>lill-maġi</a:t>
            </a:r>
            <a:r>
              <a:rPr lang="en-US" sz="3600" b="1" dirty="0"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atin typeface="Candara" panose="020E0502030303020204" pitchFamily="34" charset="0"/>
              </a:rPr>
              <a:t>bil-moħbi</a:t>
            </a:r>
            <a:r>
              <a:rPr lang="en-US" sz="3600" b="1" dirty="0">
                <a:latin typeface="Candara" panose="020E0502030303020204" pitchFamily="34" charset="0"/>
              </a:rPr>
              <a:t>, </a:t>
            </a:r>
            <a:endParaRPr lang="en-MT" sz="3600" b="1" dirty="0">
              <a:ln w="6600">
                <a:noFill/>
                <a:prstDash val="solid"/>
              </a:ln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7719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FB731F-4B78-39EC-80A6-24FD60E931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AI-generated content may be incorrect.">
            <a:extLst>
              <a:ext uri="{FF2B5EF4-FFF2-40B4-BE49-F238E27FC236}">
                <a16:creationId xmlns:a16="http://schemas.microsoft.com/office/drawing/2014/main" id="{DE7D5A95-501D-1B59-3D93-242DAD50DA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00" b="11151"/>
          <a:stretch>
            <a:fillRect/>
          </a:stretch>
        </p:blipFill>
        <p:spPr>
          <a:xfrm>
            <a:off x="-9246" y="-25102"/>
            <a:ext cx="9153245" cy="6883102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66FBBC56-D9B5-1EFB-36DE-6BA2B21D01C0}"/>
              </a:ext>
            </a:extLst>
          </p:cNvPr>
          <p:cNvSpPr txBox="1">
            <a:spLocks/>
          </p:cNvSpPr>
          <p:nvPr/>
        </p:nvSpPr>
        <p:spPr>
          <a:xfrm>
            <a:off x="0" y="5661248"/>
            <a:ext cx="9144000" cy="1196752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200"/>
              </a:spcAft>
              <a:buNone/>
            </a:pPr>
            <a:r>
              <a:rPr lang="en-US" sz="3600" b="1" dirty="0">
                <a:latin typeface="Candara" panose="020E0502030303020204" pitchFamily="34" charset="0"/>
              </a:rPr>
              <a:t>u </a:t>
            </a:r>
            <a:r>
              <a:rPr lang="en-US" sz="3600" b="1" dirty="0" err="1">
                <a:latin typeface="Candara" panose="020E0502030303020204" pitchFamily="34" charset="0"/>
              </a:rPr>
              <a:t>tkixxef</a:t>
            </a:r>
            <a:r>
              <a:rPr lang="en-US" sz="3600" b="1" dirty="0"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atin typeface="Candara" panose="020E0502030303020204" pitchFamily="34" charset="0"/>
              </a:rPr>
              <a:t>bir-reqqa</a:t>
            </a:r>
            <a:r>
              <a:rPr lang="en-US" sz="3600" b="1" dirty="0"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atin typeface="Candara" panose="020E0502030303020204" pitchFamily="34" charset="0"/>
              </a:rPr>
              <a:t>kollha</a:t>
            </a:r>
            <a:r>
              <a:rPr lang="en-US" sz="3600" b="1" dirty="0"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atin typeface="Candara" panose="020E0502030303020204" pitchFamily="34" charset="0"/>
              </a:rPr>
              <a:t>mingħandhom</a:t>
            </a:r>
            <a:r>
              <a:rPr lang="en-US" sz="3600" b="1" dirty="0"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atin typeface="Candara" panose="020E0502030303020204" pitchFamily="34" charset="0"/>
              </a:rPr>
              <a:t>iż-żmien</a:t>
            </a:r>
            <a:r>
              <a:rPr lang="en-US" sz="3600" b="1" dirty="0">
                <a:latin typeface="Candara" panose="020E0502030303020204" pitchFamily="34" charset="0"/>
              </a:rPr>
              <a:t> li </a:t>
            </a:r>
            <a:r>
              <a:rPr lang="en-US" sz="3600" b="1" dirty="0" err="1">
                <a:latin typeface="Candara" panose="020E0502030303020204" pitchFamily="34" charset="0"/>
              </a:rPr>
              <a:t>fih</a:t>
            </a:r>
            <a:r>
              <a:rPr lang="en-US" sz="3600" b="1" dirty="0"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atin typeface="Candara" panose="020E0502030303020204" pitchFamily="34" charset="0"/>
              </a:rPr>
              <a:t>dehritilhom</a:t>
            </a:r>
            <a:r>
              <a:rPr lang="en-US" sz="3600" b="1" dirty="0">
                <a:latin typeface="Candara" panose="020E0502030303020204" pitchFamily="34" charset="0"/>
              </a:rPr>
              <a:t> il-</a:t>
            </a:r>
            <a:r>
              <a:rPr lang="en-US" sz="3600" b="1" dirty="0" err="1">
                <a:latin typeface="Candara" panose="020E0502030303020204" pitchFamily="34" charset="0"/>
              </a:rPr>
              <a:t>kewkba</a:t>
            </a:r>
            <a:r>
              <a:rPr lang="en-US" sz="3600" b="1" dirty="0">
                <a:latin typeface="Candara" panose="020E0502030303020204" pitchFamily="34" charset="0"/>
              </a:rPr>
              <a:t>;</a:t>
            </a:r>
            <a:endParaRPr lang="en-MT" sz="3600" b="1" dirty="0">
              <a:ln w="6600">
                <a:noFill/>
                <a:prstDash val="solid"/>
              </a:ln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9617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5C1314-2DC7-1ECF-00A1-840F6D4E07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walking to a building&#10;&#10;AI-generated content may be incorrect.">
            <a:extLst>
              <a:ext uri="{FF2B5EF4-FFF2-40B4-BE49-F238E27FC236}">
                <a16:creationId xmlns:a16="http://schemas.microsoft.com/office/drawing/2014/main" id="{481ABCEA-CC8E-2D23-E67C-52AE5F302A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51" b="10100"/>
          <a:stretch>
            <a:fillRect/>
          </a:stretch>
        </p:blipFill>
        <p:spPr>
          <a:xfrm>
            <a:off x="-1" y="0"/>
            <a:ext cx="9173313" cy="6858000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70A3C565-3B4E-136D-DB9A-50DC03349D8B}"/>
              </a:ext>
            </a:extLst>
          </p:cNvPr>
          <p:cNvSpPr txBox="1">
            <a:spLocks/>
          </p:cNvSpPr>
          <p:nvPr/>
        </p:nvSpPr>
        <p:spPr>
          <a:xfrm>
            <a:off x="0" y="5661248"/>
            <a:ext cx="9144000" cy="1196752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200"/>
              </a:spcAft>
              <a:buNone/>
            </a:pPr>
            <a:r>
              <a:rPr lang="en-US" sz="3600" b="1" dirty="0" err="1">
                <a:latin typeface="Candara" panose="020E0502030303020204" pitchFamily="34" charset="0"/>
              </a:rPr>
              <a:t>bagħathom</a:t>
            </a:r>
            <a:r>
              <a:rPr lang="en-US" sz="3600" b="1" dirty="0">
                <a:latin typeface="Candara" panose="020E0502030303020204" pitchFamily="34" charset="0"/>
              </a:rPr>
              <a:t> Betlehem u </a:t>
            </a:r>
            <a:r>
              <a:rPr lang="en-US" sz="3600" b="1" dirty="0" err="1">
                <a:latin typeface="Candara" panose="020E0502030303020204" pitchFamily="34" charset="0"/>
              </a:rPr>
              <a:t>qalilhom</a:t>
            </a:r>
            <a:r>
              <a:rPr lang="en-US" sz="3600" b="1" dirty="0">
                <a:latin typeface="Candara" panose="020E0502030303020204" pitchFamily="34" charset="0"/>
              </a:rPr>
              <a:t>: “</a:t>
            </a:r>
            <a:r>
              <a:rPr lang="en-US" sz="3600" b="1" dirty="0" err="1">
                <a:latin typeface="Candara" panose="020E0502030303020204" pitchFamily="34" charset="0"/>
              </a:rPr>
              <a:t>Morru</a:t>
            </a:r>
            <a:r>
              <a:rPr lang="en-US" sz="3600" b="1" dirty="0">
                <a:latin typeface="Candara" panose="020E0502030303020204" pitchFamily="34" charset="0"/>
              </a:rPr>
              <a:t>, </a:t>
            </a:r>
            <a:r>
              <a:rPr lang="en-US" sz="3600" b="1" dirty="0" err="1">
                <a:latin typeface="Candara" panose="020E0502030303020204" pitchFamily="34" charset="0"/>
              </a:rPr>
              <a:t>staqsu</a:t>
            </a:r>
            <a:r>
              <a:rPr lang="en-US" sz="3600" b="1" dirty="0"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atin typeface="Candara" panose="020E0502030303020204" pitchFamily="34" charset="0"/>
              </a:rPr>
              <a:t>sewwa</a:t>
            </a:r>
            <a:r>
              <a:rPr lang="en-US" sz="3600" b="1" dirty="0"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atin typeface="Candara" panose="020E0502030303020204" pitchFamily="34" charset="0"/>
              </a:rPr>
              <a:t>għat-tifel</a:t>
            </a:r>
            <a:r>
              <a:rPr lang="en-US" sz="3600" b="1" dirty="0">
                <a:latin typeface="Candara" panose="020E0502030303020204" pitchFamily="34" charset="0"/>
              </a:rPr>
              <a:t>, </a:t>
            </a:r>
            <a:endParaRPr lang="en-MT" sz="3600" b="1" dirty="0">
              <a:ln w="6600">
                <a:noFill/>
                <a:prstDash val="solid"/>
              </a:ln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5598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19B4E4-904D-71A0-E2CD-E32EDA0ECB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walking to a building&#10;&#10;AI-generated content may be incorrect.">
            <a:extLst>
              <a:ext uri="{FF2B5EF4-FFF2-40B4-BE49-F238E27FC236}">
                <a16:creationId xmlns:a16="http://schemas.microsoft.com/office/drawing/2014/main" id="{346ADD83-A867-4BF5-124B-5BE0E90B5B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51" b="10100"/>
          <a:stretch>
            <a:fillRect/>
          </a:stretch>
        </p:blipFill>
        <p:spPr>
          <a:xfrm>
            <a:off x="-1" y="0"/>
            <a:ext cx="9173313" cy="6858000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A345965E-5CED-9372-74EE-EB9BEC750D20}"/>
              </a:ext>
            </a:extLst>
          </p:cNvPr>
          <p:cNvSpPr txBox="1">
            <a:spLocks/>
          </p:cNvSpPr>
          <p:nvPr/>
        </p:nvSpPr>
        <p:spPr>
          <a:xfrm>
            <a:off x="0" y="5661248"/>
            <a:ext cx="9144000" cy="1196752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200"/>
              </a:spcAft>
              <a:buNone/>
            </a:pPr>
            <a:r>
              <a:rPr lang="en-US" sz="3600" b="1" dirty="0">
                <a:latin typeface="Candara" panose="020E0502030303020204" pitchFamily="34" charset="0"/>
              </a:rPr>
              <a:t>u meta </a:t>
            </a:r>
            <a:r>
              <a:rPr lang="en-US" sz="3600" b="1" dirty="0" err="1">
                <a:latin typeface="Candara" panose="020E0502030303020204" pitchFamily="34" charset="0"/>
              </a:rPr>
              <a:t>ssibuh</a:t>
            </a:r>
            <a:r>
              <a:rPr lang="en-US" sz="3600" b="1" dirty="0"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atin typeface="Candara" panose="020E0502030303020204" pitchFamily="34" charset="0"/>
              </a:rPr>
              <a:t>ejjew</a:t>
            </a:r>
            <a:r>
              <a:rPr lang="en-US" sz="3600" b="1" dirty="0"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atin typeface="Candara" panose="020E0502030303020204" pitchFamily="34" charset="0"/>
              </a:rPr>
              <a:t>għiduli</a:t>
            </a:r>
            <a:r>
              <a:rPr lang="en-US" sz="3600" b="1" dirty="0">
                <a:latin typeface="Candara" panose="020E0502030303020204" pitchFamily="34" charset="0"/>
              </a:rPr>
              <a:t>, </a:t>
            </a:r>
            <a:r>
              <a:rPr lang="en-US" sz="3600" b="1" dirty="0" err="1">
                <a:latin typeface="Candara" panose="020E0502030303020204" pitchFamily="34" charset="0"/>
              </a:rPr>
              <a:t>ħalli</a:t>
            </a:r>
            <a:r>
              <a:rPr lang="en-US" sz="3600" b="1" dirty="0"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atin typeface="Candara" panose="020E0502030303020204" pitchFamily="34" charset="0"/>
              </a:rPr>
              <a:t>jien</a:t>
            </a:r>
            <a:r>
              <a:rPr lang="en-US" sz="3600" b="1" dirty="0"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atin typeface="Candara" panose="020E0502030303020204" pitchFamily="34" charset="0"/>
              </a:rPr>
              <a:t>ukoll</a:t>
            </a:r>
            <a:r>
              <a:rPr lang="en-US" sz="3600" b="1" dirty="0"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atin typeface="Candara" panose="020E0502030303020204" pitchFamily="34" charset="0"/>
              </a:rPr>
              <a:t>niġi</a:t>
            </a:r>
            <a:r>
              <a:rPr lang="en-US" sz="3600" b="1" dirty="0"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atin typeface="Candara" panose="020E0502030303020204" pitchFamily="34" charset="0"/>
              </a:rPr>
              <a:t>nqimu</a:t>
            </a:r>
            <a:r>
              <a:rPr lang="en-US" sz="3600" b="1" dirty="0">
                <a:latin typeface="Candara" panose="020E0502030303020204" pitchFamily="34" charset="0"/>
              </a:rPr>
              <a:t>”.</a:t>
            </a:r>
            <a:endParaRPr lang="en-MT" sz="3600" b="1" dirty="0">
              <a:ln w="6600">
                <a:noFill/>
                <a:prstDash val="solid"/>
              </a:ln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7785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AB91B9-2757-BB0B-94C6-B75DD9AF40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men riding camels on a road with a star in the sky&#10;&#10;AI-generated content may be incorrect.">
            <a:extLst>
              <a:ext uri="{FF2B5EF4-FFF2-40B4-BE49-F238E27FC236}">
                <a16:creationId xmlns:a16="http://schemas.microsoft.com/office/drawing/2014/main" id="{751C3D56-04C6-C326-E5F2-0E48ABF6FE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0" b="10101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5D9EDBED-4610-EA6A-C171-EF86BE8A1032}"/>
              </a:ext>
            </a:extLst>
          </p:cNvPr>
          <p:cNvSpPr txBox="1">
            <a:spLocks/>
          </p:cNvSpPr>
          <p:nvPr/>
        </p:nvSpPr>
        <p:spPr>
          <a:xfrm>
            <a:off x="0" y="6165304"/>
            <a:ext cx="9144000" cy="692696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200"/>
              </a:spcAft>
              <a:buNone/>
            </a:pPr>
            <a:r>
              <a:rPr lang="en-US" sz="3600" b="1" dirty="0" err="1">
                <a:latin typeface="Candara" panose="020E0502030303020204" pitchFamily="34" charset="0"/>
              </a:rPr>
              <a:t>Dawk</a:t>
            </a:r>
            <a:r>
              <a:rPr lang="en-US" sz="3600" b="1" dirty="0">
                <a:latin typeface="Candara" panose="020E0502030303020204" pitchFamily="34" charset="0"/>
              </a:rPr>
              <a:t>, </a:t>
            </a:r>
            <a:r>
              <a:rPr lang="en-US" sz="3600" b="1" dirty="0" err="1">
                <a:latin typeface="Candara" panose="020E0502030303020204" pitchFamily="34" charset="0"/>
              </a:rPr>
              <a:t>wara</a:t>
            </a:r>
            <a:r>
              <a:rPr lang="en-US" sz="3600" b="1" dirty="0">
                <a:latin typeface="Candara" panose="020E0502030303020204" pitchFamily="34" charset="0"/>
              </a:rPr>
              <a:t> li </a:t>
            </a:r>
            <a:r>
              <a:rPr lang="en-US" sz="3600" b="1" dirty="0" err="1">
                <a:latin typeface="Candara" panose="020E0502030303020204" pitchFamily="34" charset="0"/>
              </a:rPr>
              <a:t>semgħu</a:t>
            </a:r>
            <a:r>
              <a:rPr lang="en-US" sz="3600" b="1" dirty="0"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atin typeface="Candara" panose="020E0502030303020204" pitchFamily="34" charset="0"/>
              </a:rPr>
              <a:t>lis</a:t>
            </a:r>
            <a:r>
              <a:rPr lang="en-US" sz="3600" b="1" dirty="0">
                <a:latin typeface="Candara" panose="020E0502030303020204" pitchFamily="34" charset="0"/>
              </a:rPr>
              <a:t>-sultan, </a:t>
            </a:r>
            <a:r>
              <a:rPr lang="en-US" sz="3600" b="1" dirty="0" err="1">
                <a:latin typeface="Candara" panose="020E0502030303020204" pitchFamily="34" charset="0"/>
              </a:rPr>
              <a:t>telqu</a:t>
            </a:r>
            <a:r>
              <a:rPr lang="en-US" sz="3600" b="1" dirty="0">
                <a:latin typeface="Candara" panose="020E0502030303020204" pitchFamily="34" charset="0"/>
              </a:rPr>
              <a:t>, u </a:t>
            </a:r>
            <a:r>
              <a:rPr lang="en-US" sz="3600" b="1" dirty="0" err="1">
                <a:latin typeface="Candara" panose="020E0502030303020204" pitchFamily="34" charset="0"/>
              </a:rPr>
              <a:t>ara</a:t>
            </a:r>
            <a:r>
              <a:rPr lang="en-US" sz="3600" b="1" dirty="0">
                <a:latin typeface="Candara" panose="020E0502030303020204" pitchFamily="34" charset="0"/>
              </a:rPr>
              <a:t>, </a:t>
            </a:r>
            <a:endParaRPr lang="en-MT" sz="3600" b="1" dirty="0">
              <a:ln w="6600">
                <a:noFill/>
                <a:prstDash val="solid"/>
              </a:ln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3193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E86996-038A-938B-2A7E-976E745C10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men riding camels on a road with a star in the sky&#10;&#10;AI-generated content may be incorrect.">
            <a:extLst>
              <a:ext uri="{FF2B5EF4-FFF2-40B4-BE49-F238E27FC236}">
                <a16:creationId xmlns:a16="http://schemas.microsoft.com/office/drawing/2014/main" id="{EBE40047-F1A9-532C-9EF1-EEA48E3365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0" b="10101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FBD47EE6-1953-9AF2-6D0E-F734E39EE03C}"/>
              </a:ext>
            </a:extLst>
          </p:cNvPr>
          <p:cNvSpPr txBox="1">
            <a:spLocks/>
          </p:cNvSpPr>
          <p:nvPr/>
        </p:nvSpPr>
        <p:spPr>
          <a:xfrm>
            <a:off x="0" y="5661248"/>
            <a:ext cx="9144000" cy="1196752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200"/>
              </a:spcAft>
              <a:buNone/>
            </a:pPr>
            <a:r>
              <a:rPr lang="en-US" sz="3600" b="1" dirty="0">
                <a:latin typeface="Candara" panose="020E0502030303020204" pitchFamily="34" charset="0"/>
              </a:rPr>
              <a:t>il-</a:t>
            </a:r>
            <a:r>
              <a:rPr lang="en-US" sz="3600" b="1" dirty="0" err="1">
                <a:latin typeface="Candara" panose="020E0502030303020204" pitchFamily="34" charset="0"/>
              </a:rPr>
              <a:t>kewkba</a:t>
            </a:r>
            <a:r>
              <a:rPr lang="en-US" sz="3600" b="1" dirty="0">
                <a:latin typeface="Candara" panose="020E0502030303020204" pitchFamily="34" charset="0"/>
              </a:rPr>
              <a:t> li </a:t>
            </a:r>
            <a:r>
              <a:rPr lang="en-US" sz="3600" b="1" dirty="0" err="1">
                <a:latin typeface="Candara" panose="020E0502030303020204" pitchFamily="34" charset="0"/>
              </a:rPr>
              <a:t>kienu</a:t>
            </a:r>
            <a:r>
              <a:rPr lang="en-US" sz="3600" b="1" dirty="0">
                <a:latin typeface="Candara" panose="020E0502030303020204" pitchFamily="34" charset="0"/>
              </a:rPr>
              <a:t> raw </a:t>
            </a:r>
            <a:r>
              <a:rPr lang="en-US" sz="3600" b="1" dirty="0" err="1">
                <a:latin typeface="Candara" panose="020E0502030303020204" pitchFamily="34" charset="0"/>
              </a:rPr>
              <a:t>tielgħa</a:t>
            </a:r>
            <a:r>
              <a:rPr lang="en-US" sz="3600" b="1" dirty="0"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atin typeface="Candara" panose="020E0502030303020204" pitchFamily="34" charset="0"/>
              </a:rPr>
              <a:t>bdiet</a:t>
            </a:r>
            <a:r>
              <a:rPr lang="en-US" sz="3600" b="1" dirty="0"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atin typeface="Candara" panose="020E0502030303020204" pitchFamily="34" charset="0"/>
              </a:rPr>
              <a:t>miexja</a:t>
            </a:r>
            <a:r>
              <a:rPr lang="en-US" sz="3600" b="1" dirty="0"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atin typeface="Candara" panose="020E0502030303020204" pitchFamily="34" charset="0"/>
              </a:rPr>
              <a:t>quddiemhom</a:t>
            </a:r>
            <a:endParaRPr lang="en-MT" sz="3600" b="1" dirty="0">
              <a:ln w="6600">
                <a:noFill/>
                <a:prstDash val="solid"/>
              </a:ln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9627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Ejjew nagħrfu ħtijietna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1200"/>
            <a:ext cx="6336224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bil-ħsieb,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bil-kliem,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bl-għemil, u billi ħallejt dmirijieti.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F6C3C178-CDC0-9292-72F3-3CD064A41EC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86728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4CFA28-ED78-7317-36E0-155C4FE272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nativity scene with a star above it&#10;&#10;AI-generated content may be incorrect.">
            <a:extLst>
              <a:ext uri="{FF2B5EF4-FFF2-40B4-BE49-F238E27FC236}">
                <a16:creationId xmlns:a16="http://schemas.microsoft.com/office/drawing/2014/main" id="{9A94E0A7-4422-66B0-7B8D-3F8B7F8CC7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1" b="9051"/>
          <a:stretch>
            <a:fillRect/>
          </a:stretch>
        </p:blipFill>
        <p:spPr>
          <a:xfrm>
            <a:off x="-1" y="0"/>
            <a:ext cx="9144000" cy="6858000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5C8B0DB5-8B41-DF33-C3FA-08FB89C0A2BB}"/>
              </a:ext>
            </a:extLst>
          </p:cNvPr>
          <p:cNvSpPr txBox="1">
            <a:spLocks/>
          </p:cNvSpPr>
          <p:nvPr/>
        </p:nvSpPr>
        <p:spPr>
          <a:xfrm>
            <a:off x="0" y="5733256"/>
            <a:ext cx="9144000" cy="1124744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200"/>
              </a:spcAft>
              <a:buNone/>
            </a:pPr>
            <a:r>
              <a:rPr lang="en-US" sz="3600" b="1" dirty="0" err="1">
                <a:latin typeface="Candara" panose="020E0502030303020204" pitchFamily="34" charset="0"/>
              </a:rPr>
              <a:t>sakemm</a:t>
            </a:r>
            <a:r>
              <a:rPr lang="en-US" sz="3600" b="1" dirty="0"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atin typeface="Candara" panose="020E0502030303020204" pitchFamily="34" charset="0"/>
              </a:rPr>
              <a:t>waslet</a:t>
            </a:r>
            <a:r>
              <a:rPr lang="en-US" sz="3600" b="1" dirty="0">
                <a:latin typeface="Candara" panose="020E0502030303020204" pitchFamily="34" charset="0"/>
              </a:rPr>
              <a:t> u </a:t>
            </a:r>
            <a:r>
              <a:rPr lang="en-US" sz="3600" b="1" dirty="0" err="1">
                <a:latin typeface="Candara" panose="020E0502030303020204" pitchFamily="34" charset="0"/>
              </a:rPr>
              <a:t>waqfet</a:t>
            </a:r>
            <a:r>
              <a:rPr lang="en-US" sz="3600" b="1" dirty="0"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atin typeface="Candara" panose="020E0502030303020204" pitchFamily="34" charset="0"/>
              </a:rPr>
              <a:t>fuq</a:t>
            </a:r>
            <a:r>
              <a:rPr lang="en-US" sz="3600" b="1" dirty="0">
                <a:latin typeface="Candara" panose="020E0502030303020204" pitchFamily="34" charset="0"/>
              </a:rPr>
              <a:t> il-post </a:t>
            </a:r>
            <a:r>
              <a:rPr lang="en-US" sz="3600" b="1" dirty="0" err="1">
                <a:latin typeface="Candara" panose="020E0502030303020204" pitchFamily="34" charset="0"/>
              </a:rPr>
              <a:t>fejn</a:t>
            </a:r>
            <a:r>
              <a:rPr lang="en-US" sz="3600" b="1" dirty="0"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atin typeface="Candara" panose="020E0502030303020204" pitchFamily="34" charset="0"/>
              </a:rPr>
              <a:t>kien</a:t>
            </a:r>
            <a:r>
              <a:rPr lang="en-US" sz="3600" b="1" dirty="0"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atin typeface="Candara" panose="020E0502030303020204" pitchFamily="34" charset="0"/>
              </a:rPr>
              <a:t>hemm</a:t>
            </a:r>
            <a:r>
              <a:rPr lang="en-US" sz="3600" b="1" dirty="0">
                <a:latin typeface="Candara" panose="020E0502030303020204" pitchFamily="34" charset="0"/>
              </a:rPr>
              <a:t> it-</a:t>
            </a:r>
            <a:r>
              <a:rPr lang="en-US" sz="3600" b="1" dirty="0" err="1">
                <a:latin typeface="Candara" panose="020E0502030303020204" pitchFamily="34" charset="0"/>
              </a:rPr>
              <a:t>tifel</a:t>
            </a:r>
            <a:r>
              <a:rPr lang="en-US" sz="3600" b="1" dirty="0">
                <a:latin typeface="Candara" panose="020E0502030303020204" pitchFamily="34" charset="0"/>
              </a:rPr>
              <a:t>.</a:t>
            </a:r>
            <a:endParaRPr lang="en-MT" sz="3600" b="1" dirty="0">
              <a:ln w="6600">
                <a:noFill/>
                <a:prstDash val="solid"/>
              </a:ln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1214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1474F5-E7AB-AA58-2359-75CB819578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nativity scene with a star above it&#10;&#10;AI-generated content may be incorrect.">
            <a:extLst>
              <a:ext uri="{FF2B5EF4-FFF2-40B4-BE49-F238E27FC236}">
                <a16:creationId xmlns:a16="http://schemas.microsoft.com/office/drawing/2014/main" id="{1B0CF4A2-9BA5-68D4-DB00-EB81ED1E65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1" b="9051"/>
          <a:stretch>
            <a:fillRect/>
          </a:stretch>
        </p:blipFill>
        <p:spPr>
          <a:xfrm>
            <a:off x="-1" y="0"/>
            <a:ext cx="9144000" cy="6858000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A04C300E-4EA2-0003-B918-DBC46EFEFBD9}"/>
              </a:ext>
            </a:extLst>
          </p:cNvPr>
          <p:cNvSpPr txBox="1">
            <a:spLocks/>
          </p:cNvSpPr>
          <p:nvPr/>
        </p:nvSpPr>
        <p:spPr>
          <a:xfrm>
            <a:off x="0" y="6237312"/>
            <a:ext cx="9144000" cy="620688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200"/>
              </a:spcAft>
              <a:buNone/>
            </a:pPr>
            <a:r>
              <a:rPr lang="en-US" sz="3600" b="1" dirty="0">
                <a:latin typeface="Candara" panose="020E0502030303020204" pitchFamily="34" charset="0"/>
              </a:rPr>
              <a:t>Kif raw il-</a:t>
            </a:r>
            <a:r>
              <a:rPr lang="en-US" sz="3600" b="1" dirty="0" err="1">
                <a:latin typeface="Candara" panose="020E0502030303020204" pitchFamily="34" charset="0"/>
              </a:rPr>
              <a:t>kewkba</a:t>
            </a:r>
            <a:r>
              <a:rPr lang="en-US" sz="3600" b="1" dirty="0"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atin typeface="Candara" panose="020E0502030303020204" pitchFamily="34" charset="0"/>
              </a:rPr>
              <a:t>mtlew</a:t>
            </a:r>
            <a:r>
              <a:rPr lang="en-US" sz="3600" b="1" dirty="0"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atin typeface="Candara" panose="020E0502030303020204" pitchFamily="34" charset="0"/>
              </a:rPr>
              <a:t>b’ferħ</a:t>
            </a:r>
            <a:r>
              <a:rPr lang="en-US" sz="3600" b="1" dirty="0"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atin typeface="Candara" panose="020E0502030303020204" pitchFamily="34" charset="0"/>
              </a:rPr>
              <a:t>kbir</a:t>
            </a:r>
            <a:r>
              <a:rPr lang="en-US" sz="3600" b="1" dirty="0"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atin typeface="Candara" panose="020E0502030303020204" pitchFamily="34" charset="0"/>
              </a:rPr>
              <a:t>tassew</a:t>
            </a:r>
            <a:r>
              <a:rPr lang="en-US" sz="3600" b="1" dirty="0">
                <a:latin typeface="Candara" panose="020E0502030303020204" pitchFamily="34" charset="0"/>
              </a:rPr>
              <a:t>. </a:t>
            </a:r>
            <a:endParaRPr lang="en-MT" sz="3600" b="1" dirty="0">
              <a:ln w="6600">
                <a:noFill/>
                <a:prstDash val="solid"/>
              </a:ln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8163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D0A226-9957-D184-0B87-F60BAE99AA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ainting of a manger and a baby person&#10;&#10;AI-generated content may be incorrect.">
            <a:extLst>
              <a:ext uri="{FF2B5EF4-FFF2-40B4-BE49-F238E27FC236}">
                <a16:creationId xmlns:a16="http://schemas.microsoft.com/office/drawing/2014/main" id="{041D066B-246D-77B0-2AFD-F665F9AC26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1" b="10101"/>
          <a:stretch>
            <a:fillRect/>
          </a:stretch>
        </p:blipFill>
        <p:spPr>
          <a:xfrm>
            <a:off x="0" y="-1"/>
            <a:ext cx="9144000" cy="6864721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F2D84EDD-50A9-6F04-9A9D-D6664DE5A550}"/>
              </a:ext>
            </a:extLst>
          </p:cNvPr>
          <p:cNvSpPr txBox="1">
            <a:spLocks/>
          </p:cNvSpPr>
          <p:nvPr/>
        </p:nvSpPr>
        <p:spPr>
          <a:xfrm>
            <a:off x="0" y="5733256"/>
            <a:ext cx="9144000" cy="1124744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200"/>
              </a:spcAft>
              <a:buNone/>
            </a:pPr>
            <a:r>
              <a:rPr lang="en-US" sz="3600" b="1" dirty="0">
                <a:latin typeface="Candara" panose="020E0502030303020204" pitchFamily="34" charset="0"/>
              </a:rPr>
              <a:t>Meta </a:t>
            </a:r>
            <a:r>
              <a:rPr lang="en-US" sz="3600" b="1" dirty="0" err="1">
                <a:latin typeface="Candara" panose="020E0502030303020204" pitchFamily="34" charset="0"/>
              </a:rPr>
              <a:t>mbagħad</a:t>
            </a:r>
            <a:r>
              <a:rPr lang="en-US" sz="3600" b="1" dirty="0"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atin typeface="Candara" panose="020E0502030303020204" pitchFamily="34" charset="0"/>
              </a:rPr>
              <a:t>daħlu</a:t>
            </a:r>
            <a:r>
              <a:rPr lang="en-US" sz="3600" b="1" dirty="0">
                <a:latin typeface="Candara" panose="020E0502030303020204" pitchFamily="34" charset="0"/>
              </a:rPr>
              <a:t> d-</a:t>
            </a:r>
            <a:r>
              <a:rPr lang="en-US" sz="3600" b="1" dirty="0" err="1">
                <a:latin typeface="Candara" panose="020E0502030303020204" pitchFamily="34" charset="0"/>
              </a:rPr>
              <a:t>dar</a:t>
            </a:r>
            <a:r>
              <a:rPr lang="en-US" sz="3600" b="1" dirty="0">
                <a:latin typeface="Candara" panose="020E0502030303020204" pitchFamily="34" charset="0"/>
              </a:rPr>
              <a:t> u raw lit-</a:t>
            </a:r>
            <a:r>
              <a:rPr lang="en-US" sz="3600" b="1" dirty="0" err="1">
                <a:latin typeface="Candara" panose="020E0502030303020204" pitchFamily="34" charset="0"/>
              </a:rPr>
              <a:t>tifel</a:t>
            </a:r>
            <a:r>
              <a:rPr lang="en-US" sz="3600" b="1" dirty="0">
                <a:latin typeface="Candara" panose="020E0502030303020204" pitchFamily="34" charset="0"/>
              </a:rPr>
              <a:t> ma’ </a:t>
            </a:r>
            <a:r>
              <a:rPr lang="en-US" sz="3600" b="1" dirty="0" err="1">
                <a:latin typeface="Candara" panose="020E0502030303020204" pitchFamily="34" charset="0"/>
              </a:rPr>
              <a:t>ommu</a:t>
            </a:r>
            <a:r>
              <a:rPr lang="en-US" sz="3600" b="1" dirty="0">
                <a:latin typeface="Candara" panose="020E0502030303020204" pitchFamily="34" charset="0"/>
              </a:rPr>
              <a:t> Marija,</a:t>
            </a:r>
            <a:endParaRPr lang="en-MT" sz="3600" b="1" dirty="0">
              <a:ln w="6600">
                <a:noFill/>
                <a:prstDash val="solid"/>
              </a:ln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1377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AC2AE3-53EF-4D53-C742-427AC629C3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men in clothing holding boxes and a baby&#10;&#10;AI-generated content may be incorrect.">
            <a:extLst>
              <a:ext uri="{FF2B5EF4-FFF2-40B4-BE49-F238E27FC236}">
                <a16:creationId xmlns:a16="http://schemas.microsoft.com/office/drawing/2014/main" id="{CD9CC984-5649-A35E-F3DF-58B9344E79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00" b="6951"/>
          <a:stretch>
            <a:fillRect/>
          </a:stretch>
        </p:blipFill>
        <p:spPr>
          <a:xfrm>
            <a:off x="0" y="0"/>
            <a:ext cx="9211460" cy="6858000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194166A4-2A1D-CD8B-60CA-076EFAE0857D}"/>
              </a:ext>
            </a:extLst>
          </p:cNvPr>
          <p:cNvSpPr txBox="1">
            <a:spLocks/>
          </p:cNvSpPr>
          <p:nvPr/>
        </p:nvSpPr>
        <p:spPr>
          <a:xfrm>
            <a:off x="0" y="5733256"/>
            <a:ext cx="9144000" cy="1124744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200"/>
              </a:spcAft>
              <a:buNone/>
            </a:pPr>
            <a:r>
              <a:rPr lang="en-US" sz="3600" b="1" dirty="0" err="1">
                <a:latin typeface="Candara" panose="020E0502030303020204" pitchFamily="34" charset="0"/>
              </a:rPr>
              <a:t>inxteħtu</a:t>
            </a:r>
            <a:r>
              <a:rPr lang="en-US" sz="3600" b="1" dirty="0"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atin typeface="Candara" panose="020E0502030303020204" pitchFamily="34" charset="0"/>
              </a:rPr>
              <a:t>fl</a:t>
            </a:r>
            <a:r>
              <a:rPr lang="en-US" sz="3600" b="1" dirty="0">
                <a:latin typeface="Candara" panose="020E0502030303020204" pitchFamily="34" charset="0"/>
              </a:rPr>
              <a:t>-art </a:t>
            </a:r>
            <a:r>
              <a:rPr lang="en-US" sz="3600" b="1" dirty="0" err="1">
                <a:latin typeface="Candara" panose="020E0502030303020204" pitchFamily="34" charset="0"/>
              </a:rPr>
              <a:t>iqimuh</a:t>
            </a:r>
            <a:r>
              <a:rPr lang="en-US" sz="3600" b="1" dirty="0">
                <a:latin typeface="Candara" panose="020E0502030303020204" pitchFamily="34" charset="0"/>
              </a:rPr>
              <a:t>; </a:t>
            </a:r>
            <a:r>
              <a:rPr lang="en-US" sz="3600" b="1" dirty="0" err="1">
                <a:latin typeface="Candara" panose="020E0502030303020204" pitchFamily="34" charset="0"/>
              </a:rPr>
              <a:t>fetħu</a:t>
            </a:r>
            <a:r>
              <a:rPr lang="en-US" sz="3600" b="1" dirty="0">
                <a:latin typeface="Candara" panose="020E0502030303020204" pitchFamily="34" charset="0"/>
              </a:rPr>
              <a:t> t-</a:t>
            </a:r>
            <a:r>
              <a:rPr lang="en-US" sz="3600" b="1" dirty="0" err="1">
                <a:latin typeface="Candara" panose="020E0502030303020204" pitchFamily="34" charset="0"/>
              </a:rPr>
              <a:t>teżori</a:t>
            </a:r>
            <a:r>
              <a:rPr lang="en-US" sz="3600" b="1" dirty="0"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atin typeface="Candara" panose="020E0502030303020204" pitchFamily="34" charset="0"/>
              </a:rPr>
              <a:t>tagħhom</a:t>
            </a:r>
            <a:r>
              <a:rPr lang="en-US" sz="3600" b="1" dirty="0">
                <a:latin typeface="Candara" panose="020E0502030303020204" pitchFamily="34" charset="0"/>
              </a:rPr>
              <a:t> u </a:t>
            </a:r>
            <a:r>
              <a:rPr lang="en-US" sz="3600" b="1" dirty="0" err="1">
                <a:latin typeface="Candara" panose="020E0502030303020204" pitchFamily="34" charset="0"/>
              </a:rPr>
              <a:t>offrewlu</a:t>
            </a:r>
            <a:r>
              <a:rPr lang="en-US" sz="3600" b="1" dirty="0"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atin typeface="Candara" panose="020E0502030303020204" pitchFamily="34" charset="0"/>
              </a:rPr>
              <a:t>rigali</a:t>
            </a:r>
            <a:r>
              <a:rPr lang="en-US" sz="3600" b="1" dirty="0"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atin typeface="Candara" panose="020E0502030303020204" pitchFamily="34" charset="0"/>
              </a:rPr>
              <a:t>deheb</a:t>
            </a:r>
            <a:r>
              <a:rPr lang="en-US" sz="3600" b="1" dirty="0">
                <a:latin typeface="Candara" panose="020E0502030303020204" pitchFamily="34" charset="0"/>
              </a:rPr>
              <a:t>, </a:t>
            </a:r>
            <a:r>
              <a:rPr lang="en-US" sz="3600" b="1" dirty="0" err="1">
                <a:latin typeface="Candara" panose="020E0502030303020204" pitchFamily="34" charset="0"/>
              </a:rPr>
              <a:t>inċens</a:t>
            </a:r>
            <a:r>
              <a:rPr lang="en-US" sz="3600" b="1" dirty="0">
                <a:latin typeface="Candara" panose="020E0502030303020204" pitchFamily="34" charset="0"/>
              </a:rPr>
              <a:t> u </a:t>
            </a:r>
            <a:r>
              <a:rPr lang="en-US" sz="3600" b="1" dirty="0" err="1">
                <a:latin typeface="Candara" panose="020E0502030303020204" pitchFamily="34" charset="0"/>
              </a:rPr>
              <a:t>mirra</a:t>
            </a:r>
            <a:r>
              <a:rPr lang="en-US" sz="3600" b="1" dirty="0">
                <a:latin typeface="Candara" panose="020E0502030303020204" pitchFamily="34" charset="0"/>
              </a:rPr>
              <a:t>.</a:t>
            </a:r>
            <a:endParaRPr lang="en-MT" sz="3600" b="1" dirty="0">
              <a:ln w="6600">
                <a:noFill/>
                <a:prstDash val="solid"/>
              </a:ln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4036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F2C6EE-48CF-6C4C-709C-F8D488E48D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men sitting on a couch&#10;&#10;AI-generated content may be incorrect.">
            <a:extLst>
              <a:ext uri="{FF2B5EF4-FFF2-40B4-BE49-F238E27FC236}">
                <a16:creationId xmlns:a16="http://schemas.microsoft.com/office/drawing/2014/main" id="{43357720-85BD-41FE-7E8F-DA65EA98A3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51" b="11151"/>
          <a:stretch>
            <a:fillRect/>
          </a:stretch>
        </p:blipFill>
        <p:spPr>
          <a:xfrm>
            <a:off x="-28402" y="-1"/>
            <a:ext cx="9172402" cy="6858001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9EA24FA3-CFA5-46A7-6B40-DDA0793107F5}"/>
              </a:ext>
            </a:extLst>
          </p:cNvPr>
          <p:cNvSpPr txBox="1">
            <a:spLocks/>
          </p:cNvSpPr>
          <p:nvPr/>
        </p:nvSpPr>
        <p:spPr>
          <a:xfrm>
            <a:off x="-15408" y="0"/>
            <a:ext cx="9144000" cy="1268760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200"/>
              </a:spcAft>
              <a:buNone/>
            </a:pPr>
            <a:r>
              <a:rPr lang="en-US" sz="3600" b="1" dirty="0" err="1">
                <a:latin typeface="Candara" panose="020E0502030303020204" pitchFamily="34" charset="0"/>
              </a:rPr>
              <a:t>Imbagħad</a:t>
            </a:r>
            <a:r>
              <a:rPr lang="en-US" sz="3600" b="1" dirty="0">
                <a:latin typeface="Candara" panose="020E0502030303020204" pitchFamily="34" charset="0"/>
              </a:rPr>
              <a:t>, </a:t>
            </a:r>
            <a:r>
              <a:rPr lang="en-US" sz="3600" b="1" dirty="0" err="1">
                <a:latin typeface="Candara" panose="020E0502030303020204" pitchFamily="34" charset="0"/>
              </a:rPr>
              <a:t>billi</a:t>
            </a:r>
            <a:r>
              <a:rPr lang="en-US" sz="3600" b="1" dirty="0"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atin typeface="Candara" panose="020E0502030303020204" pitchFamily="34" charset="0"/>
              </a:rPr>
              <a:t>kienu</a:t>
            </a:r>
            <a:r>
              <a:rPr lang="en-US" sz="3600" b="1" dirty="0"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atin typeface="Candara" panose="020E0502030303020204" pitchFamily="34" charset="0"/>
              </a:rPr>
              <a:t>mwissijin</a:t>
            </a:r>
            <a:r>
              <a:rPr lang="en-US" sz="3600" b="1" dirty="0"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atin typeface="Candara" panose="020E0502030303020204" pitchFamily="34" charset="0"/>
              </a:rPr>
              <a:t>f’ħolma</a:t>
            </a:r>
            <a:r>
              <a:rPr lang="en-US" sz="3600" b="1" dirty="0"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atin typeface="Candara" panose="020E0502030303020204" pitchFamily="34" charset="0"/>
              </a:rPr>
              <a:t>biex</a:t>
            </a:r>
            <a:r>
              <a:rPr lang="en-US" sz="3600" b="1" dirty="0">
                <a:latin typeface="Candara" panose="020E0502030303020204" pitchFamily="34" charset="0"/>
              </a:rPr>
              <a:t> ma </a:t>
            </a:r>
            <a:r>
              <a:rPr lang="en-US" sz="3600" b="1" dirty="0" err="1">
                <a:latin typeface="Candara" panose="020E0502030303020204" pitchFamily="34" charset="0"/>
              </a:rPr>
              <a:t>jerġgħux</a:t>
            </a:r>
            <a:r>
              <a:rPr lang="en-US" sz="3600" b="1" dirty="0"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atin typeface="Candara" panose="020E0502030303020204" pitchFamily="34" charset="0"/>
              </a:rPr>
              <a:t>imorru</a:t>
            </a:r>
            <a:r>
              <a:rPr lang="en-US" sz="3600" b="1" dirty="0"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atin typeface="Candara" panose="020E0502030303020204" pitchFamily="34" charset="0"/>
              </a:rPr>
              <a:t>għand</a:t>
            </a:r>
            <a:r>
              <a:rPr lang="en-US" sz="3600" b="1" dirty="0"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atin typeface="Candara" panose="020E0502030303020204" pitchFamily="34" charset="0"/>
              </a:rPr>
              <a:t>Erodi</a:t>
            </a:r>
            <a:r>
              <a:rPr lang="en-US" sz="3600" b="1" dirty="0">
                <a:latin typeface="Candara" panose="020E0502030303020204" pitchFamily="34" charset="0"/>
              </a:rPr>
              <a:t>, </a:t>
            </a:r>
            <a:endParaRPr lang="en-MT" sz="3600" b="1" dirty="0">
              <a:ln w="6600">
                <a:noFill/>
                <a:prstDash val="solid"/>
              </a:ln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1631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92AC44-C8B6-1DA4-DDFD-C1B541BEB8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men riding camels&#10;&#10;AI-generated content may be incorrect.">
            <a:extLst>
              <a:ext uri="{FF2B5EF4-FFF2-40B4-BE49-F238E27FC236}">
                <a16:creationId xmlns:a16="http://schemas.microsoft.com/office/drawing/2014/main" id="{145BAECB-7330-C72A-B367-759B0B4849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16" b="1010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8DF0981B-790A-4CE6-7667-5EE395BD63F7}"/>
              </a:ext>
            </a:extLst>
          </p:cNvPr>
          <p:cNvSpPr txBox="1">
            <a:spLocks/>
          </p:cNvSpPr>
          <p:nvPr/>
        </p:nvSpPr>
        <p:spPr>
          <a:xfrm>
            <a:off x="0" y="6165304"/>
            <a:ext cx="9144000" cy="692696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200"/>
              </a:spcAft>
              <a:buNone/>
            </a:pPr>
            <a:r>
              <a:rPr lang="en-US" sz="3600" b="1" dirty="0" err="1">
                <a:latin typeface="Candara" panose="020E0502030303020204" pitchFamily="34" charset="0"/>
              </a:rPr>
              <a:t>telqu</a:t>
            </a:r>
            <a:r>
              <a:rPr lang="en-US" sz="3600" b="1" dirty="0"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atin typeface="Candara" panose="020E0502030303020204" pitchFamily="34" charset="0"/>
              </a:rPr>
              <a:t>lura</a:t>
            </a:r>
            <a:r>
              <a:rPr lang="en-US" sz="3600" b="1" dirty="0"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atin typeface="Candara" panose="020E0502030303020204" pitchFamily="34" charset="0"/>
              </a:rPr>
              <a:t>lejn</a:t>
            </a:r>
            <a:r>
              <a:rPr lang="en-US" sz="3600" b="1" dirty="0"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atin typeface="Candara" panose="020E0502030303020204" pitchFamily="34" charset="0"/>
              </a:rPr>
              <a:t>arthom</a:t>
            </a:r>
            <a:r>
              <a:rPr lang="en-US" sz="3600" b="1" dirty="0"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atin typeface="Candara" panose="020E0502030303020204" pitchFamily="34" charset="0"/>
              </a:rPr>
              <a:t>minn</a:t>
            </a:r>
            <a:r>
              <a:rPr lang="en-US" sz="3600" b="1" dirty="0"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atin typeface="Candara" panose="020E0502030303020204" pitchFamily="34" charset="0"/>
              </a:rPr>
              <a:t>triq</a:t>
            </a:r>
            <a:r>
              <a:rPr lang="en-US" sz="3600" b="1" dirty="0"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atin typeface="Candara" panose="020E0502030303020204" pitchFamily="34" charset="0"/>
              </a:rPr>
              <a:t>oħra</a:t>
            </a:r>
            <a:r>
              <a:rPr lang="en-US" sz="3600" b="1" dirty="0">
                <a:latin typeface="Candara" panose="020E0502030303020204" pitchFamily="34" charset="0"/>
              </a:rPr>
              <a:t>.</a:t>
            </a:r>
            <a:endParaRPr lang="en-MT" sz="3600" b="1" dirty="0">
              <a:ln w="6600">
                <a:noFill/>
                <a:prstDash val="solid"/>
              </a:ln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8202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3D393BF-F23C-7749-A60F-2D1E5A916C6D}"/>
              </a:ext>
            </a:extLst>
          </p:cNvPr>
          <p:cNvSpPr txBox="1"/>
          <p:nvPr/>
        </p:nvSpPr>
        <p:spPr>
          <a:xfrm>
            <a:off x="219600" y="327601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i="1" dirty="0">
                <a:latin typeface="Candara" panose="020E0502030303020204" pitchFamily="34" charset="0"/>
                <a:cs typeface="AL BAYAN PLAIN" pitchFamily="2" charset="-78"/>
              </a:rPr>
              <a:t>Il-</a:t>
            </a:r>
            <a:r>
              <a:rPr lang="en-GB" sz="3600" i="1" dirty="0" err="1">
                <a:latin typeface="Candara" panose="020E0502030303020204" pitchFamily="34" charset="0"/>
                <a:cs typeface="AL BAYAN PLAIN" pitchFamily="2" charset="-78"/>
              </a:rPr>
              <a:t>Kelma</a:t>
            </a:r>
            <a:r>
              <a:rPr lang="en-GB" sz="3600" i="1" dirty="0">
                <a:latin typeface="Candara" panose="020E0502030303020204" pitchFamily="34" charset="0"/>
                <a:cs typeface="AL BAYAN PLAIN" pitchFamily="2" charset="-78"/>
              </a:rPr>
              <a:t> </a:t>
            </a:r>
            <a:r>
              <a:rPr lang="en-GB" sz="3600" i="1" dirty="0" err="1">
                <a:latin typeface="Candara" panose="020E0502030303020204" pitchFamily="34" charset="0"/>
                <a:cs typeface="AL BAYAN PLAIN" pitchFamily="2" charset="-78"/>
              </a:rPr>
              <a:t>tal</a:t>
            </a:r>
            <a:r>
              <a:rPr lang="en-GB" sz="3600" i="1" dirty="0">
                <a:latin typeface="Candara" panose="020E0502030303020204" pitchFamily="34" charset="0"/>
                <a:cs typeface="AL BAYAN PLAIN" pitchFamily="2" charset="-78"/>
              </a:rPr>
              <a:t>-Mulej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F237A1-2B99-6347-B280-6E4B3AEBFE7F}"/>
              </a:ext>
            </a:extLst>
          </p:cNvPr>
          <p:cNvSpPr txBox="1"/>
          <p:nvPr/>
        </p:nvSpPr>
        <p:spPr>
          <a:xfrm>
            <a:off x="190759" y="2274838"/>
            <a:ext cx="4175983" cy="230832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Tifħir lilek</a:t>
            </a:r>
          </a:p>
          <a:p>
            <a:pPr algn="ctr"/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Kristu</a:t>
            </a:r>
          </a:p>
        </p:txBody>
      </p:sp>
      <p:pic>
        <p:nvPicPr>
          <p:cNvPr id="8" name="Picture 7" descr="A person in a white robe reading a book&#10;&#10;AI-generated content may be incorrect.">
            <a:extLst>
              <a:ext uri="{FF2B5EF4-FFF2-40B4-BE49-F238E27FC236}">
                <a16:creationId xmlns:a16="http://schemas.microsoft.com/office/drawing/2014/main" id="{0902E474-BD01-B819-C60A-97F41648C0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35" r="17451"/>
          <a:stretch>
            <a:fillRect/>
          </a:stretch>
        </p:blipFill>
        <p:spPr>
          <a:xfrm>
            <a:off x="4427984" y="0"/>
            <a:ext cx="47160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748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men in clothing holding boxes and a baby&#10;&#10;AI-generated content may be incorrect.">
            <a:extLst>
              <a:ext uri="{FF2B5EF4-FFF2-40B4-BE49-F238E27FC236}">
                <a16:creationId xmlns:a16="http://schemas.microsoft.com/office/drawing/2014/main" id="{63889953-18F9-6FB4-1C75-E502A6A73A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00" b="6951"/>
          <a:stretch>
            <a:fillRect/>
          </a:stretch>
        </p:blipFill>
        <p:spPr>
          <a:xfrm>
            <a:off x="0" y="0"/>
            <a:ext cx="921146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E3430F6-4609-0C27-1FB5-F48141CA46B6}"/>
              </a:ext>
            </a:extLst>
          </p:cNvPr>
          <p:cNvSpPr txBox="1"/>
          <p:nvPr/>
        </p:nvSpPr>
        <p:spPr>
          <a:xfrm>
            <a:off x="7020272" y="5949280"/>
            <a:ext cx="1976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i="1" dirty="0">
                <a:solidFill>
                  <a:schemeClr val="bg1"/>
                </a:solidFill>
                <a:latin typeface="Candara" panose="020E0502030303020204" pitchFamily="34" charset="0"/>
                <a:cs typeface="AL BAYAN PLAIN" pitchFamily="2" charset="-78"/>
              </a:rPr>
              <a:t>L-</a:t>
            </a:r>
            <a:r>
              <a:rPr lang="en-GB" sz="3600" i="1" dirty="0" err="1">
                <a:solidFill>
                  <a:schemeClr val="bg1"/>
                </a:solidFill>
                <a:latin typeface="Candara" panose="020E0502030303020204" pitchFamily="34" charset="0"/>
                <a:cs typeface="AL BAYAN PLAIN" pitchFamily="2" charset="-78"/>
              </a:rPr>
              <a:t>Omelija</a:t>
            </a:r>
            <a:endParaRPr lang="en-US" sz="3600" i="1" dirty="0">
              <a:solidFill>
                <a:schemeClr val="bg1"/>
              </a:solidFill>
              <a:latin typeface="Candara" panose="020E0502030303020204" pitchFamily="34" charset="0"/>
              <a:cs typeface="AL BAYAN PLAIN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168044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2736"/>
            <a:ext cx="7063536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Jiena nemmen f’Alla wieħed,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il-Missier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li jista’ kollox,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FFBEE84A-8864-53EE-EEA8-34AA105B89A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422450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2736"/>
            <a:ext cx="7063536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li ħalaq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is-sema u l-art,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dak kollu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li jidher u dak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li ma jidhirx.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CA392D7D-B0BB-F663-4C3C-5B43CA79441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271462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Ejjew nagħrfu ħtijietna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1200"/>
            <a:ext cx="6858000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ħtija tiegħi,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ħtija tiegħi,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bl-ikbar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ħtija tiegħi.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1977103D-5997-8E50-15B6-C8816B1763A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951084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2736"/>
            <a:ext cx="6552248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f’Mulej wieħed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Ġesù Kristu,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Iben waħdieni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ta’ Alla,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4DA5D907-8106-9561-A691-43C5D461065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641278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2736"/>
            <a:ext cx="5832168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imnissel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mill-Missier qabel kull żmien.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CC327FEC-F13C-144C-9B34-0D28A150DA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967499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2736"/>
            <a:ext cx="6192208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Alla minn Alla,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dawl minn dawl,</a:t>
            </a:r>
            <a:r>
              <a:rPr lang="en-GB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Alla veru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minn Alla veru,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E88DA933-7D07-F262-55EB-2F009FF9A51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447884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2736"/>
            <a:ext cx="6336224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mnissel mhux magħmul,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natura waħda mal-Missier; u bih sar kollox.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CFF50D35-55B7-27E8-29C1-3844C813A62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80350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6552728" cy="53245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6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Niżel mis-smewwiet </a:t>
            </a:r>
          </a:p>
          <a:p>
            <a:r>
              <a:rPr lang="mt-MT" sz="6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għalina l-bnedmin u għall-fidwa tagħna.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420D7411-B77E-1A85-AF69-8A4ED61A6C9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561279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7344816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ħa l-ġisem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bis-setgħa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tal-Ispirtu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s-Santu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DD73CB0B-69CF-0AC5-9EE4-75ECB8C6A35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654825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7344816" cy="34163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minn Marija Verġni u sar bniedem.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DB748B73-B04A-83A9-D286-C4F5F9F2923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048630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6408712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Sallbuh għalina, bata taħt Ponzju Pilatu, miet u difnuh,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E8C4E74E-0DF3-9E6E-E7E3-C22B30A36A1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654106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6858000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fit-tielet jum qam minn bejn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l-imwiet, skont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il-Kotba Mqaddsa.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8BE9A77D-DC84-C198-4707-90985CDA312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222600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7344816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tela’ s-sema,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qiegħed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fuq il-lemin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tal-Missier.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489076BD-E7A1-2D0E-2EB5-6FC31EE60D3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590546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Ejjew nagħrfu ħtijietna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1200"/>
            <a:ext cx="7416344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Għalhekk nitlob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lill-imqaddsa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Marija dejjem Verġni, 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0E4743A7-D19E-1986-E92E-DDD33D2D950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856573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7344816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għandu jerġa jiġi bil-glorja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biex jagħmel ħaqq mill-ħajjin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mill-mejtin, 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47B37D8A-0600-094F-A273-299040AA175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59475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6408712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s-saltna tiegħu</a:t>
            </a:r>
            <a:r>
              <a:rPr lang="en-GB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ma jkollhiex</a:t>
            </a:r>
            <a:r>
              <a:rPr lang="en-GB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tmiem.</a:t>
            </a:r>
          </a:p>
        </p:txBody>
      </p:sp>
      <p:pic>
        <p:nvPicPr>
          <p:cNvPr id="5" name="Picture 4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5D819234-6A03-5D9B-BD98-08B4DE8BB3D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39675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7344816" cy="53245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6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fl-Ispirtu </a:t>
            </a:r>
          </a:p>
          <a:p>
            <a:r>
              <a:rPr lang="mt-MT" sz="6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s-Santu, Mulej </a:t>
            </a:r>
          </a:p>
          <a:p>
            <a:r>
              <a:rPr lang="mt-MT" sz="6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li jagħti l-ħajja; </a:t>
            </a:r>
          </a:p>
          <a:p>
            <a:r>
              <a:rPr lang="mt-MT" sz="6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li ġej mill-Missier </a:t>
            </a:r>
          </a:p>
          <a:p>
            <a:r>
              <a:rPr lang="mt-MT" sz="6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mill-Iben;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EB902216-6F36-F4DA-6F54-BF1579BB9D0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100165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7344816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li hu meqjum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mweġġaħ flimkien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mal-Missier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mal-Iben;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250F9ADC-F7E9-41E1-71E1-8B0D440D26B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55530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7344816" cy="34163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Hu li tkellem b’fomm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il-profeti.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D1120236-4D55-1316-4AA7-DD5145AFC30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084069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7344816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fi Knisja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waħda,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qaddisa,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kattolika, appostolika.</a:t>
            </a:r>
          </a:p>
        </p:txBody>
      </p:sp>
      <p:pic>
        <p:nvPicPr>
          <p:cNvPr id="6" name="Picture 5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985E1745-BDFA-6402-9D4A-D66174B3C64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506566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7344816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Nistqarr magħmudija waħda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għall-maħfra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tad-dnubiet.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3D6B3304-FA52-4AFB-ED22-BDBD682CC73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4194522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6192688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nistenna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l-qawma mill-imwiet, u l-ħajja taż-żmien li ġej. Ammen.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ABE9264C-297F-B761-1238-B94C9397A67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806288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Talbiet</a:t>
            </a:r>
            <a:r>
              <a:rPr lang="en-GB" sz="3600" i="1" dirty="0">
                <a:latin typeface="Candara" panose="020E0502030303020204" pitchFamily="34" charset="0"/>
                <a:cs typeface="AL BAYAN PLAIN" pitchFamily="2" charset="-78"/>
              </a:rPr>
              <a:t> </a:t>
            </a:r>
            <a:r>
              <a:rPr lang="en-GB" sz="3600" i="1" dirty="0" err="1">
                <a:latin typeface="Candara" panose="020E0502030303020204" pitchFamily="34" charset="0"/>
                <a:cs typeface="AL BAYAN PLAIN" pitchFamily="2" charset="-78"/>
              </a:rPr>
              <a:t>tal-Fidili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CE45630-204D-8849-83F0-AF73781DE797}"/>
              </a:ext>
            </a:extLst>
          </p:cNvPr>
          <p:cNvSpPr txBox="1"/>
          <p:nvPr/>
        </p:nvSpPr>
        <p:spPr>
          <a:xfrm>
            <a:off x="251520" y="1052736"/>
            <a:ext cx="7344816" cy="230832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Ismagħna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nitolbuk Mulej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DDD7A32A-F22D-568A-F0ED-41F240C4215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512618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C5A1A0-A584-335B-D1CA-84D057EADE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A2D394C-2F6C-A8E1-9883-F5DA6F2ECCCD}"/>
              </a:ext>
            </a:extLst>
          </p:cNvPr>
          <p:cNvSpPr txBox="1"/>
          <p:nvPr/>
        </p:nvSpPr>
        <p:spPr>
          <a:xfrm>
            <a:off x="219600" y="327600"/>
            <a:ext cx="586456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Itolbu, ħuti, biex is-sagrifiċċju tiegħi u tagħkom ikun jogħġob lil Alla l-Missier li jista’ kollox.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5A9A657A-2C8D-0777-5813-6F4865D0112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904363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Ejjew nagħrfu ħtijietna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1200"/>
            <a:ext cx="6120200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lill-Anġli u ’l Qaddisin kollha,</a:t>
            </a:r>
            <a:r>
              <a:rPr lang="en-GB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lilkom, ħuti, 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E45D5213-EB84-B48D-2B07-0650FE6B09C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984326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51520" y="612844"/>
            <a:ext cx="7344816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Jilqa’ l-Mulej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minn idejk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is-sagrifiċċju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għat-tifħir u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l-glorja ta’ ismu,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49167FCD-FEA5-CFF1-D345-105AB691E89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639249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51520" y="612844"/>
            <a:ext cx="7344816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għall-ħtiġijiet tagħna u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tal-Knisja mqaddsa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kollha tiegħu.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1174BDA6-42A2-B807-BFE0-056F3535CAE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349222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37F711-D722-5673-9CB9-24B1E7C45F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6BAE67D-330B-1DC8-7DDE-4EFBC2169C3F}"/>
              </a:ext>
            </a:extLst>
          </p:cNvPr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I</a:t>
            </a:r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t-talba fuq l-offerti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0CADECE-96DD-10A4-4541-BA605F3BEDD7}"/>
              </a:ext>
            </a:extLst>
          </p:cNvPr>
          <p:cNvSpPr txBox="1"/>
          <p:nvPr/>
        </p:nvSpPr>
        <p:spPr>
          <a:xfrm>
            <a:off x="219600" y="3212976"/>
            <a:ext cx="7344816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Ammen</a:t>
            </a:r>
            <a:endParaRPr lang="mt-MT" sz="7200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Candara" panose="020E0502030303020204" pitchFamily="34" charset="0"/>
            </a:endParaRP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01257E0D-D238-6794-F959-5F65F60AF4A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702354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552748"/>
            <a:ext cx="7074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Il-Mulej magħkom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556792"/>
            <a:ext cx="6934200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miegħek ukoll</a:t>
            </a:r>
            <a:endParaRPr lang="en-US" sz="7000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Candara" panose="020E0502030303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1520" y="3056127"/>
            <a:ext cx="74074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Nerfgħu qlubna ’l fuq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84322" y="4060171"/>
            <a:ext cx="6934200" cy="230832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Nerfgħuhom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lejn il-Mulej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FDFC51CD-85CF-1B38-50ED-FE6D5344C3B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647730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198" y="766445"/>
            <a:ext cx="7074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Niżżu ħajr lill-Mulej Alla tagħna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59200" y="1700808"/>
            <a:ext cx="6934200" cy="230832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Hekk sewwa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xieraq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13153FFC-936D-85A8-66FB-173323EAA78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4007421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5A82FF3C-60E9-9D37-1ABB-2AF67122371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515898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Konsagrazzjoni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7344816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Qaddis!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Qaddis!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Qaddis!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Mulej Alla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tal-eżerċti.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9DFE1E8C-D1FD-A894-48FF-438C270221B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880958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Konsagrazzjoni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5688632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Is-smewwiet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l-art mimlija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bil-glorja tiegħek.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C2C18C55-D44A-BE15-6A4F-CE44BDF904C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593886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Konsagrazzjoni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6408712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Osanna fl-ogħla tas-smewwiet.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Imbierek min ġej f’isem il-Mulej.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4A44A36F-62C8-3428-507C-E8C7BC1E0D2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072598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Konsagrazzjoni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7344816" cy="230832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Osanna fl-ogħla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tas-smewwiet.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F33C1422-E72A-0C8D-C132-6671BC71B41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969291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2D9B45-67E4-0CF3-BDEC-FBBC9E198D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6ABA9B6-F9AD-1C63-44FC-5074539C2B71}"/>
              </a:ext>
            </a:extLst>
          </p:cNvPr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Ejjew nagħrfu ħtijietna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84BCF1F-87CC-9838-9064-8D0A07D3F206}"/>
              </a:ext>
            </a:extLst>
          </p:cNvPr>
          <p:cNvSpPr txBox="1"/>
          <p:nvPr/>
        </p:nvSpPr>
        <p:spPr>
          <a:xfrm>
            <a:off x="252000" y="1051200"/>
            <a:ext cx="6120200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biex titolbu għalija lill-Mulej Alla tagħna.</a:t>
            </a:r>
          </a:p>
        </p:txBody>
      </p:sp>
      <p:pic>
        <p:nvPicPr>
          <p:cNvPr id="4" name="Picture 3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A9A0A1F5-AA72-3AF1-4A39-AF5B38577DD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693407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Konsagrazzjoni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5CE81562-5605-F23F-4DE5-D612B0D2E45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73077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Konsagrazzjoni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6E1173F-4FC0-C642-8EC8-F745869DE799}"/>
              </a:ext>
            </a:extLst>
          </p:cNvPr>
          <p:cNvSpPr txBox="1"/>
          <p:nvPr/>
        </p:nvSpPr>
        <p:spPr>
          <a:xfrm>
            <a:off x="251520" y="1052736"/>
            <a:ext cx="7344816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GB" sz="720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Sinjur</a:t>
            </a:r>
            <a:r>
              <a:rPr lang="en-GB" sz="72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 tie</a:t>
            </a:r>
            <a:r>
              <a:rPr lang="mt-MT" sz="72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għi </a:t>
            </a:r>
          </a:p>
          <a:p>
            <a:r>
              <a:rPr lang="mt-MT" sz="72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Alla tiegħi; </a:t>
            </a:r>
          </a:p>
          <a:p>
            <a:r>
              <a:rPr lang="mt-MT" sz="72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jiena nħobbok</a:t>
            </a:r>
          </a:p>
          <a:p>
            <a:r>
              <a:rPr lang="mt-MT" sz="72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nadurak.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97ED6FC6-2073-9452-9791-AE6C9D8B0BB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863625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Dan hu l-misteru tal-fidi. 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6336704" cy="517064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6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Inħabbru l-mewt tiegħek Mulej,</a:t>
            </a:r>
            <a:r>
              <a:rPr lang="en-GB" sz="6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mt-MT" sz="6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inxandru bil-ferħ il-qawmien</a:t>
            </a:r>
            <a:r>
              <a:rPr lang="en-GB" sz="6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mt-MT" sz="6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tiegħek,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0845AF1B-AC4B-FAC6-CE06-005E7CB7AA4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403439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Dan hu l-misteru tal-fidi. 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6120680" cy="34163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nistennewk sa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ma tiġi fil-glorja.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1B6656C6-AD72-CAAC-10E8-D5DE9A4E5A3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894977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FBC8636A-A95D-E31D-9D85-0E8CD4E89C7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461728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E4DFAB-FADC-CD90-DA2C-322BD048C3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952AAD6-CEFC-4E11-0234-3089625CE4E7}"/>
              </a:ext>
            </a:extLst>
          </p:cNvPr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It-talba tal-Missierna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AAB0150-8D3A-FEB0-D6C6-EA9CAC00D6E3}"/>
              </a:ext>
            </a:extLst>
          </p:cNvPr>
          <p:cNvSpPr txBox="1"/>
          <p:nvPr/>
        </p:nvSpPr>
        <p:spPr>
          <a:xfrm>
            <a:off x="251520" y="1052736"/>
            <a:ext cx="5976664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Missierna li inti fis-Smewwiet, jitqaddes Ismek,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543C757-4FA0-BAAF-A028-AC930DE4BDA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0" r="20601"/>
          <a:stretch>
            <a:fillRect/>
          </a:stretch>
        </p:blipFill>
        <p:spPr>
          <a:xfrm flipH="1">
            <a:off x="6228184" y="-224853"/>
            <a:ext cx="4680520" cy="730770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466855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F6256A-4045-DAC7-7C6D-521BA109C5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B33C0C9-735C-22F4-27F4-A9C7F338F629}"/>
              </a:ext>
            </a:extLst>
          </p:cNvPr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It-talba tal-Missierna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776B7C6-9D97-1F0B-F8C4-22F98FC18FC4}"/>
              </a:ext>
            </a:extLst>
          </p:cNvPr>
          <p:cNvSpPr txBox="1"/>
          <p:nvPr/>
        </p:nvSpPr>
        <p:spPr>
          <a:xfrm>
            <a:off x="219600" y="1268760"/>
            <a:ext cx="5904656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</a:t>
            </a:r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iġi Saltnatek, ikun dak li trid inti, fis-sema u hekkda fl-art</a:t>
            </a:r>
            <a:r>
              <a:rPr lang="en-GB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.</a:t>
            </a:r>
            <a:endParaRPr lang="en-GB" sz="72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6F6D485-4355-9B50-720A-C97E609BF4F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0" r="20601"/>
          <a:stretch>
            <a:fillRect/>
          </a:stretch>
        </p:blipFill>
        <p:spPr>
          <a:xfrm flipH="1">
            <a:off x="6228184" y="-224853"/>
            <a:ext cx="4680520" cy="730770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682448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0EC67A-A722-B418-6403-84A07F289A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3C5DA38-16AF-F465-60BB-002B2298D664}"/>
              </a:ext>
            </a:extLst>
          </p:cNvPr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It-talba tal-Missierna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88172F-03B4-D250-6CCE-7230B0633618}"/>
              </a:ext>
            </a:extLst>
          </p:cNvPr>
          <p:cNvSpPr txBox="1"/>
          <p:nvPr/>
        </p:nvSpPr>
        <p:spPr>
          <a:xfrm>
            <a:off x="219600" y="1124744"/>
            <a:ext cx="6078094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Ħobzna ta’ kulljum, għatina llum</a:t>
            </a:r>
            <a:r>
              <a:rPr lang="en-GB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.</a:t>
            </a:r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endParaRPr lang="en-GB" sz="72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6EBC55B-FCE2-7268-278A-96819EE00C4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0" r="20601"/>
          <a:stretch>
            <a:fillRect/>
          </a:stretch>
        </p:blipFill>
        <p:spPr>
          <a:xfrm flipH="1">
            <a:off x="6228184" y="-224853"/>
            <a:ext cx="4680520" cy="730770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5017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3C7AE8-E187-C30F-9A7C-5685E2BB2B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35B84D1-A115-1DFA-65D9-F3B6BFAF3060}"/>
              </a:ext>
            </a:extLst>
          </p:cNvPr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It-talba tal-Missierna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1EF235A-2A16-E352-59AA-EF7A83E5E6E3}"/>
              </a:ext>
            </a:extLst>
          </p:cNvPr>
          <p:cNvSpPr txBox="1"/>
          <p:nvPr/>
        </p:nvSpPr>
        <p:spPr>
          <a:xfrm>
            <a:off x="219600" y="1124744"/>
            <a:ext cx="6008584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A</a:t>
            </a:r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ħfrilna dnubietna, bħalma naħfru lill min hu ħati għalina.</a:t>
            </a:r>
            <a:endParaRPr lang="en-GB" sz="72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680A108-CA44-2557-6F64-E680007BAAF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0" r="20601"/>
          <a:stretch>
            <a:fillRect/>
          </a:stretch>
        </p:blipFill>
        <p:spPr>
          <a:xfrm flipH="1">
            <a:off x="6228184" y="-224853"/>
            <a:ext cx="4680520" cy="730770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121034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13673D-8751-1158-BF43-8FB3CD3C92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DCCC586-B2A0-2E12-6B74-1EFB8BADC3F1}"/>
              </a:ext>
            </a:extLst>
          </p:cNvPr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It-talba tal-Missierna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EE6DFE-4C65-D280-A283-29ECED41948B}"/>
              </a:ext>
            </a:extLst>
          </p:cNvPr>
          <p:cNvSpPr txBox="1"/>
          <p:nvPr/>
        </p:nvSpPr>
        <p:spPr>
          <a:xfrm>
            <a:off x="219600" y="1124744"/>
            <a:ext cx="6008584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la </a:t>
            </a:r>
            <a:r>
              <a:rPr lang="en-GB" sz="72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ddaħħalniex</a:t>
            </a:r>
            <a:r>
              <a:rPr lang="en-GB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 fit-</a:t>
            </a:r>
            <a:r>
              <a:rPr lang="en-GB" sz="72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tiġrib</a:t>
            </a:r>
            <a:r>
              <a:rPr lang="en-GB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, </a:t>
            </a:r>
            <a:r>
              <a:rPr lang="en-GB" sz="72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iżda</a:t>
            </a:r>
            <a:r>
              <a:rPr lang="en-GB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GB" sz="72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eħlisna</a:t>
            </a:r>
            <a:r>
              <a:rPr lang="en-GB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 mid-</a:t>
            </a:r>
            <a:r>
              <a:rPr lang="en-GB" sz="72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deni</a:t>
            </a:r>
            <a:r>
              <a:rPr lang="en-GB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.</a:t>
            </a:r>
            <a:endParaRPr lang="en-GB" sz="72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E588C44-D172-7610-B9CA-9A253F49550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0" r="20601"/>
          <a:stretch>
            <a:fillRect/>
          </a:stretch>
        </p:blipFill>
        <p:spPr>
          <a:xfrm flipH="1">
            <a:off x="6228184" y="-224853"/>
            <a:ext cx="4680520" cy="730770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435025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10506</TotalTime>
  <Words>1219</Words>
  <Application>Microsoft Office PowerPoint</Application>
  <PresentationFormat>On-screen Show (4:3)</PresentationFormat>
  <Paragraphs>334</Paragraphs>
  <Slides>111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111</vt:i4>
      </vt:variant>
    </vt:vector>
  </HeadingPairs>
  <TitlesOfParts>
    <vt:vector size="118" baseType="lpstr">
      <vt:lpstr>Agency FB</vt:lpstr>
      <vt:lpstr>Amasis MT Pro Black</vt:lpstr>
      <vt:lpstr>Arial</vt:lpstr>
      <vt:lpstr>Calibri</vt:lpstr>
      <vt:lpstr>Candara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Gabrielle Baldacchino</cp:lastModifiedBy>
  <cp:revision>380</cp:revision>
  <dcterms:created xsi:type="dcterms:W3CDTF">2012-10-18T12:41:12Z</dcterms:created>
  <dcterms:modified xsi:type="dcterms:W3CDTF">2025-11-24T12:36:33Z</dcterms:modified>
</cp:coreProperties>
</file>