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1277" r:id="rId27"/>
    <p:sldId id="962" r:id="rId28"/>
    <p:sldId id="838" r:id="rId29"/>
    <p:sldId id="1247" r:id="rId30"/>
    <p:sldId id="1261" r:id="rId31"/>
    <p:sldId id="1264" r:id="rId32"/>
    <p:sldId id="1265" r:id="rId33"/>
    <p:sldId id="415" r:id="rId34"/>
    <p:sldId id="1066" r:id="rId35"/>
    <p:sldId id="1257" r:id="rId36"/>
    <p:sldId id="1211" r:id="rId37"/>
    <p:sldId id="1258" r:id="rId38"/>
    <p:sldId id="1255" r:id="rId39"/>
    <p:sldId id="1259" r:id="rId40"/>
    <p:sldId id="1212" r:id="rId41"/>
    <p:sldId id="1254" r:id="rId42"/>
    <p:sldId id="1256" r:id="rId43"/>
    <p:sldId id="1189" r:id="rId44"/>
    <p:sldId id="416" r:id="rId45"/>
    <p:sldId id="1299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2" r:id="rId62"/>
    <p:sldId id="433" r:id="rId63"/>
    <p:sldId id="434" r:id="rId64"/>
    <p:sldId id="435" r:id="rId65"/>
    <p:sldId id="436" r:id="rId66"/>
    <p:sldId id="475" r:id="rId67"/>
    <p:sldId id="1278" r:id="rId68"/>
    <p:sldId id="470" r:id="rId69"/>
    <p:sldId id="438" r:id="rId70"/>
    <p:sldId id="1279" r:id="rId71"/>
    <p:sldId id="441" r:id="rId72"/>
    <p:sldId id="443" r:id="rId73"/>
    <p:sldId id="473" r:id="rId74"/>
    <p:sldId id="444" r:id="rId75"/>
    <p:sldId id="445" r:id="rId76"/>
    <p:sldId id="446" r:id="rId77"/>
    <p:sldId id="447" r:id="rId78"/>
    <p:sldId id="476" r:id="rId79"/>
    <p:sldId id="448" r:id="rId80"/>
    <p:sldId id="449" r:id="rId81"/>
    <p:sldId id="450" r:id="rId82"/>
    <p:sldId id="451" r:id="rId83"/>
    <p:sldId id="1286" r:id="rId84"/>
    <p:sldId id="1271" r:id="rId85"/>
    <p:sldId id="1272" r:id="rId86"/>
    <p:sldId id="1273" r:id="rId87"/>
    <p:sldId id="1297" r:id="rId88"/>
    <p:sldId id="1274" r:id="rId89"/>
    <p:sldId id="1289" r:id="rId90"/>
    <p:sldId id="1288" r:id="rId91"/>
    <p:sldId id="1291" r:id="rId92"/>
    <p:sldId id="454" r:id="rId93"/>
    <p:sldId id="455" r:id="rId94"/>
    <p:sldId id="1298" r:id="rId95"/>
    <p:sldId id="457" r:id="rId96"/>
    <p:sldId id="1292" r:id="rId97"/>
    <p:sldId id="459" r:id="rId98"/>
    <p:sldId id="612" r:id="rId99"/>
    <p:sldId id="462" r:id="rId100"/>
    <p:sldId id="463" r:id="rId101"/>
    <p:sldId id="129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1277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61"/>
            <p14:sldId id="1264"/>
            <p14:sldId id="1265"/>
            <p14:sldId id="415"/>
            <p14:sldId id="1066"/>
            <p14:sldId id="1257"/>
            <p14:sldId id="1211"/>
            <p14:sldId id="1258"/>
            <p14:sldId id="1255"/>
            <p14:sldId id="1259"/>
            <p14:sldId id="1212"/>
            <p14:sldId id="1254"/>
            <p14:sldId id="1256"/>
            <p14:sldId id="1189"/>
            <p14:sldId id="416"/>
            <p14:sldId id="1299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8"/>
            <p14:sldId id="470"/>
            <p14:sldId id="438"/>
            <p14:sldId id="1279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72"/>
            <p14:sldId id="1273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8"/>
            <p14:sldId id="457"/>
            <p14:sldId id="1292"/>
            <p14:sldId id="459"/>
            <p14:sldId id="612"/>
          </p14:sldIdLst>
        </p14:section>
        <p14:section name="Għeluq" id="{42DEB599-6FCF-E545-BF3E-5FD90CBB9FF1}">
          <p14:sldIdLst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76" autoAdjust="0"/>
    <p:restoredTop sz="95033" autoAdjust="0"/>
  </p:normalViewPr>
  <p:slideViewPr>
    <p:cSldViewPr>
      <p:cViewPr varScale="1">
        <p:scale>
          <a:sx n="57" d="100"/>
          <a:sy n="57" d="100"/>
        </p:scale>
        <p:origin x="62" y="53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11/20/2025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3" name="Picture 2" descr="A person standing in water with a dove in his hands&#10;&#10;AI-generated content may be incorrect.">
            <a:extLst>
              <a:ext uri="{FF2B5EF4-FFF2-40B4-BE49-F238E27FC236}">
                <a16:creationId xmlns:a16="http://schemas.microsoft.com/office/drawing/2014/main" id="{5B95EFFA-B038-1AAE-F945-251ADB538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9051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0" y="5688449"/>
            <a:ext cx="9143999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6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Il-</a:t>
            </a:r>
            <a:r>
              <a:rPr lang="mt-MT" sz="36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Festa </a:t>
            </a:r>
            <a:r>
              <a:rPr lang="en-US" sz="3600" b="1" dirty="0" err="1">
                <a:latin typeface="Amasis MT Pro Black" panose="02040A04050005020304" pitchFamily="18" charset="0"/>
                <a:ea typeface="Microsoft YaHei UI" panose="020B0503020204020204" pitchFamily="34" charset="-122"/>
              </a:rPr>
              <a:t>tal</a:t>
            </a:r>
            <a:r>
              <a:rPr lang="en-US" sz="36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-</a:t>
            </a:r>
            <a:r>
              <a:rPr lang="mt-MT" sz="36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Magħmudija tal-Mulej</a:t>
            </a:r>
            <a:endParaRPr lang="en-US" sz="3600" b="1" i="0" dirty="0">
              <a:effectLst/>
              <a:latin typeface="Amasis MT Pro Black" panose="02040A04050005020304" pitchFamily="18" charset="0"/>
              <a:ea typeface="Microsoft YaHei UI" panose="020B0503020204020204" pitchFamily="34" charset="-122"/>
            </a:endParaRPr>
          </a:p>
          <a:p>
            <a:pPr>
              <a:buNone/>
            </a:pPr>
            <a:r>
              <a:rPr lang="en-GB" sz="24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                                                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7479800A-8C8A-B77E-16C3-A3E24596B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21" y="5541144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842" y="1720840"/>
            <a:ext cx="331188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4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tal-Profeta </a:t>
            </a:r>
            <a:r>
              <a:rPr lang="mt-MT" sz="5400" b="1" i="1" dirty="0" err="1">
                <a:latin typeface="Candara" panose="020E0502030303020204" pitchFamily="34" charset="0"/>
                <a:cs typeface="AL BAYAN PLAIN" pitchFamily="2" charset="-78"/>
              </a:rPr>
              <a:t>Isaija</a:t>
            </a:r>
            <a:endParaRPr lang="mt-MT" sz="54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48F098A-883F-8EAA-D32D-44E0D5F4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11150" r="14602" b="13250"/>
          <a:stretch>
            <a:fillRect/>
          </a:stretch>
        </p:blipFill>
        <p:spPr>
          <a:xfrm>
            <a:off x="3639472" y="0"/>
            <a:ext cx="550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60648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39017" y="1412776"/>
            <a:ext cx="3600485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Il-Mulej ibierek il-poplu tiegħu bis-sliem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group of people in a room with columns and pillars&#10;&#10;AI-generated content may be incorrect.">
            <a:extLst>
              <a:ext uri="{FF2B5EF4-FFF2-40B4-BE49-F238E27FC236}">
                <a16:creationId xmlns:a16="http://schemas.microsoft.com/office/drawing/2014/main" id="{09065200-B7D1-2FF1-7AE1-A42652076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r="19288" b="22700"/>
          <a:stretch>
            <a:fillRect/>
          </a:stretch>
        </p:blipFill>
        <p:spPr>
          <a:xfrm>
            <a:off x="3830088" y="1"/>
            <a:ext cx="5313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34619" y="1720840"/>
            <a:ext cx="345590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Ktieb</a:t>
            </a:r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-Atti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8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person standing in a circle with a group of people around him&#10;&#10;AI-generated content may be incorrect.">
            <a:extLst>
              <a:ext uri="{FF2B5EF4-FFF2-40B4-BE49-F238E27FC236}">
                <a16:creationId xmlns:a16="http://schemas.microsoft.com/office/drawing/2014/main" id="{5FC5C524-AF9A-7849-2AE1-09BEF4AB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13376" b="17451"/>
          <a:stretch>
            <a:fillRect/>
          </a:stretch>
        </p:blipFill>
        <p:spPr>
          <a:xfrm>
            <a:off x="3490523" y="3227"/>
            <a:ext cx="5653136" cy="68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910E-0907-8590-F1AD-AC7ECCAE0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60648"/>
            <a:ext cx="4104456" cy="6336704"/>
          </a:xfrm>
        </p:spPr>
        <p:txBody>
          <a:bodyPr/>
          <a:lstStyle/>
          <a:p>
            <a:pPr marL="0" indent="0">
              <a:buNone/>
            </a:pPr>
            <a:r>
              <a:rPr lang="en-GB" i="1" dirty="0" err="1"/>
              <a:t>Akklamazzjoni</a:t>
            </a:r>
            <a:r>
              <a:rPr lang="en-GB" i="1" dirty="0"/>
              <a:t> </a:t>
            </a:r>
            <a:r>
              <a:rPr lang="en-GB" i="1" dirty="0" err="1"/>
              <a:t>qabel</a:t>
            </a:r>
            <a:r>
              <a:rPr lang="en-GB" i="1" dirty="0"/>
              <a:t> l-</a:t>
            </a:r>
            <a:r>
              <a:rPr lang="en-GB" i="1" dirty="0" err="1"/>
              <a:t>Evanġelju</a:t>
            </a:r>
            <a:endParaRPr lang="en-GB" i="1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b="1" dirty="0"/>
              <a:t>Is-</a:t>
            </a:r>
            <a:r>
              <a:rPr lang="en-GB" sz="4000" b="1" dirty="0" err="1"/>
              <a:t>smewwiet</a:t>
            </a:r>
            <a:r>
              <a:rPr lang="en-GB" sz="4000" b="1" dirty="0"/>
              <a:t> </a:t>
            </a:r>
            <a:r>
              <a:rPr lang="en-GB" sz="4000" b="1" dirty="0" err="1"/>
              <a:t>infetħu</a:t>
            </a:r>
            <a:r>
              <a:rPr lang="en-GB" sz="4000" b="1" dirty="0"/>
              <a:t>, u </a:t>
            </a:r>
            <a:r>
              <a:rPr lang="en-GB" sz="4000" b="1" dirty="0" err="1"/>
              <a:t>leħen</a:t>
            </a:r>
            <a:r>
              <a:rPr lang="en-GB" sz="4000" b="1" dirty="0"/>
              <a:t> il-</a:t>
            </a:r>
            <a:r>
              <a:rPr lang="en-GB" sz="4000" b="1" dirty="0" err="1"/>
              <a:t>Missier</a:t>
            </a:r>
            <a:r>
              <a:rPr lang="en-GB" sz="4000" b="1" dirty="0"/>
              <a:t> </a:t>
            </a:r>
            <a:r>
              <a:rPr lang="en-GB" sz="4000" b="1" dirty="0" err="1"/>
              <a:t>instama</a:t>
            </a:r>
            <a:r>
              <a:rPr lang="en-GB" sz="4000" b="1" dirty="0"/>
              <a:t>’:</a:t>
            </a:r>
          </a:p>
          <a:p>
            <a:pPr marL="0" indent="0" algn="ctr">
              <a:buNone/>
            </a:pPr>
            <a:r>
              <a:rPr lang="en-GB" sz="4000" b="1" dirty="0"/>
              <a:t>“Dan hu </a:t>
            </a:r>
            <a:r>
              <a:rPr lang="en-GB" sz="4000" b="1" dirty="0" err="1"/>
              <a:t>Ibni</a:t>
            </a:r>
            <a:r>
              <a:rPr lang="en-GB" sz="4000" b="1" dirty="0"/>
              <a:t> l-</a:t>
            </a:r>
            <a:r>
              <a:rPr lang="en-GB" sz="4000" b="1" dirty="0" err="1"/>
              <a:t>għażiż</a:t>
            </a:r>
            <a:r>
              <a:rPr lang="en-GB" sz="4000" b="1" dirty="0"/>
              <a:t>: </a:t>
            </a:r>
            <a:r>
              <a:rPr lang="en-GB" sz="4000" b="1" dirty="0" err="1"/>
              <a:t>isimgħu</a:t>
            </a:r>
            <a:r>
              <a:rPr lang="en-GB" sz="4000" b="1" dirty="0"/>
              <a:t> </a:t>
            </a:r>
            <a:r>
              <a:rPr lang="en-GB" sz="4000" b="1" dirty="0" err="1"/>
              <a:t>lilu</a:t>
            </a:r>
            <a:r>
              <a:rPr lang="en-GB" sz="4000" b="1" dirty="0"/>
              <a:t>”.</a:t>
            </a:r>
            <a:endParaRPr lang="LID4096" sz="4000" b="1" dirty="0"/>
          </a:p>
        </p:txBody>
      </p:sp>
      <p:pic>
        <p:nvPicPr>
          <p:cNvPr id="5" name="Picture 4" descr="A person standing in a river with a bird in the sky&#10;&#10;AI-generated content may be incorrect.">
            <a:extLst>
              <a:ext uri="{FF2B5EF4-FFF2-40B4-BE49-F238E27FC236}">
                <a16:creationId xmlns:a16="http://schemas.microsoft.com/office/drawing/2014/main" id="{B3F2B9EC-6224-99B3-9B0F-5C0DF07F7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9033"/>
          <a:stretch>
            <a:fillRect/>
          </a:stretch>
        </p:blipFill>
        <p:spPr>
          <a:xfrm>
            <a:off x="4355976" y="1651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29797" y="1536174"/>
            <a:ext cx="4103975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Evanġelju 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skont San 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en-US" sz="6000" b="1" i="1" dirty="0">
                <a:latin typeface="Candara" panose="020E0502030303020204" pitchFamily="34" charset="0"/>
                <a:cs typeface="AL BAYAN PLAIN" pitchFamily="2" charset="-78"/>
              </a:rPr>
              <a:t>Mattew</a:t>
            </a:r>
            <a:endParaRPr lang="mt-MT" sz="13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person in a white robe reading a book&#10;&#10;AI-generated content may be incorrect.">
            <a:extLst>
              <a:ext uri="{FF2B5EF4-FFF2-40B4-BE49-F238E27FC236}">
                <a16:creationId xmlns:a16="http://schemas.microsoft.com/office/drawing/2014/main" id="{0902E474-BD01-B819-C60A-97F41648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7451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water&#10;&#10;AI-generated content may be incorrect.">
            <a:extLst>
              <a:ext uri="{FF2B5EF4-FFF2-40B4-BE49-F238E27FC236}">
                <a16:creationId xmlns:a16="http://schemas.microsoft.com/office/drawing/2014/main" id="{A951236B-B6C9-06B0-E073-EB315DB3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1"/>
          <a:stretch>
            <a:fillRect/>
          </a:stretch>
        </p:blipFill>
        <p:spPr>
          <a:xfrm>
            <a:off x="0" y="219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05264"/>
            <a:ext cx="9155039" cy="107810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Galilija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Ġordan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1D7A4-1F25-77F8-094F-7DC9F7FB0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water&#10;&#10;AI-generated content may be incorrect.">
            <a:extLst>
              <a:ext uri="{FF2B5EF4-FFF2-40B4-BE49-F238E27FC236}">
                <a16:creationId xmlns:a16="http://schemas.microsoft.com/office/drawing/2014/main" id="{3F2219D0-9516-905A-5D79-AE540C296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1"/>
          <a:stretch>
            <a:fillRect/>
          </a:stretch>
        </p:blipFill>
        <p:spPr>
          <a:xfrm>
            <a:off x="0" y="219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AD77FF-E327-BC17-7135-306C27948C94}"/>
              </a:ext>
            </a:extLst>
          </p:cNvPr>
          <p:cNvSpPr txBox="1">
            <a:spLocks/>
          </p:cNvSpPr>
          <p:nvPr/>
        </p:nvSpPr>
        <p:spPr>
          <a:xfrm>
            <a:off x="0" y="6093296"/>
            <a:ext cx="9155039" cy="79007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men in clothing standing in a river&#10;&#10;AI-generated content may be incorrect.">
            <a:extLst>
              <a:ext uri="{FF2B5EF4-FFF2-40B4-BE49-F238E27FC236}">
                <a16:creationId xmlns:a16="http://schemas.microsoft.com/office/drawing/2014/main" id="{1F0F85B1-4393-9523-D790-50E710AC4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0100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ħalliehx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670D9-551D-F317-0125-B93323A83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in clothing standing in a river&#10;&#10;AI-generated content may be incorrect.">
            <a:extLst>
              <a:ext uri="{FF2B5EF4-FFF2-40B4-BE49-F238E27FC236}">
                <a16:creationId xmlns:a16="http://schemas.microsoft.com/office/drawing/2014/main" id="{46E7B132-82F5-14A0-FB5A-07ECDC81B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2201"/>
          <a:stretch>
            <a:fillRect/>
          </a:stretch>
        </p:blipFill>
        <p:spPr>
          <a:xfrm>
            <a:off x="-6398" y="-1"/>
            <a:ext cx="9144000" cy="6876089"/>
          </a:xfrm>
          <a:prstGeom prst="rect">
            <a:avLst/>
          </a:prstGeom>
        </p:spPr>
      </p:pic>
      <p:pic>
        <p:nvPicPr>
          <p:cNvPr id="4" name="Picture 3" descr="Two men in clothing standing in a river&#10;&#10;AI-generated content may be incorrect.">
            <a:extLst>
              <a:ext uri="{FF2B5EF4-FFF2-40B4-BE49-F238E27FC236}">
                <a16:creationId xmlns:a16="http://schemas.microsoft.com/office/drawing/2014/main" id="{352E1E04-E25E-D5C5-FA26-0AA1B293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0100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68FD80-477D-CB9B-B888-EBFCEE2B9227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jeħtieġ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nitgħammed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inti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robe talking to another person in a river&#10;&#10;AI-generated content may be incorrect.">
            <a:extLst>
              <a:ext uri="{FF2B5EF4-FFF2-40B4-BE49-F238E27FC236}">
                <a16:creationId xmlns:a16="http://schemas.microsoft.com/office/drawing/2014/main" id="{1D9E1D78-ECDD-DCB6-B70F-100E2F3D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“Inti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14CD-30AE-0E45-3FAC-4ACDF1DDB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tanding in a river&#10;&#10;AI-generated content may be incorrect.">
            <a:extLst>
              <a:ext uri="{FF2B5EF4-FFF2-40B4-BE49-F238E27FC236}">
                <a16:creationId xmlns:a16="http://schemas.microsoft.com/office/drawing/2014/main" id="{0E449825-ACC1-CC5C-8890-EAE36CA9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0100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pic>
        <p:nvPicPr>
          <p:cNvPr id="4" name="Picture 3" descr="A person in a robe talking to another person in a river&#10;&#10;AI-generated content may be incorrect.">
            <a:extLst>
              <a:ext uri="{FF2B5EF4-FFF2-40B4-BE49-F238E27FC236}">
                <a16:creationId xmlns:a16="http://schemas.microsoft.com/office/drawing/2014/main" id="{BCDD85E1-0B74-7B5B-9C98-8029E971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2DDE5D-D895-F932-3C00-FE7ADC69EA32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jixraq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nagħmlu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intemmu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water with a stick and another person standing in water&#10;&#10;AI-generated content may be incorrect.">
            <a:extLst>
              <a:ext uri="{FF2B5EF4-FFF2-40B4-BE49-F238E27FC236}">
                <a16:creationId xmlns:a16="http://schemas.microsoft.com/office/drawing/2014/main" id="{4F38DD64-75D4-2D82-2AAA-8CA52336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0100"/>
          <a:stretch>
            <a:fillRect/>
          </a:stretch>
        </p:blipFill>
        <p:spPr>
          <a:xfrm>
            <a:off x="0" y="3607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ody of water with a dove above him&#10;&#10;AI-generated content may be incorrect.">
            <a:extLst>
              <a:ext uri="{FF2B5EF4-FFF2-40B4-BE49-F238E27FC236}">
                <a16:creationId xmlns:a16="http://schemas.microsoft.com/office/drawing/2014/main" id="{032079D4-371A-7180-F725-E4923A135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b="11209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tala’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A2A-94D8-3011-C5C4-785B75CD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ody of water with a dove above him&#10;&#10;AI-generated content may be incorrect.">
            <a:extLst>
              <a:ext uri="{FF2B5EF4-FFF2-40B4-BE49-F238E27FC236}">
                <a16:creationId xmlns:a16="http://schemas.microsoft.com/office/drawing/2014/main" id="{91EFBD10-BF95-8BCC-127C-05C6F42B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b="11209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198E9A-0DCA-72E0-E30F-E231E97D23E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smewwiet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infetħu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nieżel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ħamiema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iver surrounded by trees and a bright light&#10;&#10;AI-generated content may be incorrect.">
            <a:extLst>
              <a:ext uri="{FF2B5EF4-FFF2-40B4-BE49-F238E27FC236}">
                <a16:creationId xmlns:a16="http://schemas.microsoft.com/office/drawing/2014/main" id="{E997AEBA-F98F-74D5-50F1-C49A7D5DC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>
            <a:fillRect/>
          </a:stretch>
        </p:blipFill>
        <p:spPr>
          <a:xfrm>
            <a:off x="0" y="1132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80512" cy="1237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atin typeface="Candara" panose="020E0502030303020204" pitchFamily="34" charset="0"/>
              </a:rPr>
              <a:t>U mis-smewwiet instama’ leħen jgħid: “Dan hu Ibni l-għażiż: fih sibt l-għaxqa tiegħi”.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8" name="Picture 7" descr="A person in a white robe reading a book&#10;&#10;AI-generated content may be incorrect.">
            <a:extLst>
              <a:ext uri="{FF2B5EF4-FFF2-40B4-BE49-F238E27FC236}">
                <a16:creationId xmlns:a16="http://schemas.microsoft.com/office/drawing/2014/main" id="{0902E474-BD01-B819-C60A-97F41648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7451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F757-6E5B-9BD4-4D0C-B2A6199BE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water with a dove in his hands&#10;&#10;AI-generated content may be incorrect.">
            <a:extLst>
              <a:ext uri="{FF2B5EF4-FFF2-40B4-BE49-F238E27FC236}">
                <a16:creationId xmlns:a16="http://schemas.microsoft.com/office/drawing/2014/main" id="{087C1768-ACF3-58D3-9E16-FD9BBF919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9051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71DC64-D441-5A39-54C3-05146765C262}"/>
              </a:ext>
            </a:extLst>
          </p:cNvPr>
          <p:cNvSpPr txBox="1"/>
          <p:nvPr/>
        </p:nvSpPr>
        <p:spPr>
          <a:xfrm>
            <a:off x="1143000" y="18864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770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10528</TotalTime>
  <Words>1115</Words>
  <Application>Microsoft Office PowerPoint</Application>
  <PresentationFormat>On-screen Show (4:3)</PresentationFormat>
  <Paragraphs>332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377</cp:revision>
  <dcterms:created xsi:type="dcterms:W3CDTF">2012-10-18T12:41:12Z</dcterms:created>
  <dcterms:modified xsi:type="dcterms:W3CDTF">2025-11-20T12:02:37Z</dcterms:modified>
</cp:coreProperties>
</file>