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2"/>
  </p:notesMasterIdLst>
  <p:sldIdLst>
    <p:sldId id="1220" r:id="rId2"/>
    <p:sldId id="286" r:id="rId3"/>
    <p:sldId id="579" r:id="rId4"/>
    <p:sldId id="381" r:id="rId5"/>
    <p:sldId id="384" r:id="rId6"/>
    <p:sldId id="383" r:id="rId7"/>
    <p:sldId id="385" r:id="rId8"/>
    <p:sldId id="387" r:id="rId9"/>
    <p:sldId id="1270" r:id="rId10"/>
    <p:sldId id="1275" r:id="rId11"/>
    <p:sldId id="396" r:id="rId12"/>
    <p:sldId id="1276" r:id="rId13"/>
    <p:sldId id="962" r:id="rId14"/>
    <p:sldId id="838" r:id="rId15"/>
    <p:sldId id="1245" r:id="rId16"/>
    <p:sldId id="414" r:id="rId17"/>
    <p:sldId id="1251" r:id="rId18"/>
    <p:sldId id="1253" r:id="rId19"/>
    <p:sldId id="415" r:id="rId20"/>
    <p:sldId id="1066" r:id="rId21"/>
    <p:sldId id="1211" r:id="rId22"/>
    <p:sldId id="1212" r:id="rId23"/>
    <p:sldId id="1246" r:id="rId24"/>
    <p:sldId id="1189" r:id="rId25"/>
    <p:sldId id="1244" r:id="rId26"/>
    <p:sldId id="1213" r:id="rId27"/>
    <p:sldId id="1214" r:id="rId28"/>
    <p:sldId id="1192" r:id="rId29"/>
    <p:sldId id="1193" r:id="rId30"/>
    <p:sldId id="1215" r:id="rId31"/>
    <p:sldId id="1194" r:id="rId32"/>
    <p:sldId id="1247" r:id="rId33"/>
    <p:sldId id="416" r:id="rId34"/>
    <p:sldId id="1293" r:id="rId35"/>
    <p:sldId id="417" r:id="rId36"/>
    <p:sldId id="418" r:id="rId37"/>
    <p:sldId id="419" r:id="rId38"/>
    <p:sldId id="420" r:id="rId39"/>
    <p:sldId id="421" r:id="rId40"/>
    <p:sldId id="422" r:id="rId41"/>
    <p:sldId id="423" r:id="rId42"/>
    <p:sldId id="424" r:id="rId43"/>
    <p:sldId id="425" r:id="rId44"/>
    <p:sldId id="426" r:id="rId45"/>
    <p:sldId id="427" r:id="rId46"/>
    <p:sldId id="428" r:id="rId47"/>
    <p:sldId id="429" r:id="rId48"/>
    <p:sldId id="430" r:id="rId49"/>
    <p:sldId id="431" r:id="rId50"/>
    <p:sldId id="432" r:id="rId51"/>
    <p:sldId id="433" r:id="rId52"/>
    <p:sldId id="434" r:id="rId53"/>
    <p:sldId id="435" r:id="rId54"/>
    <p:sldId id="436" r:id="rId55"/>
    <p:sldId id="475" r:id="rId56"/>
    <p:sldId id="1278" r:id="rId57"/>
    <p:sldId id="470" r:id="rId58"/>
    <p:sldId id="438" r:id="rId59"/>
    <p:sldId id="1279" r:id="rId60"/>
    <p:sldId id="441" r:id="rId61"/>
    <p:sldId id="443" r:id="rId62"/>
    <p:sldId id="473" r:id="rId63"/>
    <p:sldId id="444" r:id="rId64"/>
    <p:sldId id="445" r:id="rId65"/>
    <p:sldId id="446" r:id="rId66"/>
    <p:sldId id="447" r:id="rId67"/>
    <p:sldId id="476" r:id="rId68"/>
    <p:sldId id="448" r:id="rId69"/>
    <p:sldId id="449" r:id="rId70"/>
    <p:sldId id="450" r:id="rId71"/>
    <p:sldId id="451" r:id="rId72"/>
    <p:sldId id="1286" r:id="rId73"/>
    <p:sldId id="1271" r:id="rId74"/>
    <p:sldId id="1272" r:id="rId75"/>
    <p:sldId id="1273" r:id="rId76"/>
    <p:sldId id="1297" r:id="rId77"/>
    <p:sldId id="1274" r:id="rId78"/>
    <p:sldId id="1289" r:id="rId79"/>
    <p:sldId id="1288" r:id="rId80"/>
    <p:sldId id="1291" r:id="rId81"/>
    <p:sldId id="454" r:id="rId82"/>
    <p:sldId id="455" r:id="rId83"/>
    <p:sldId id="1254" r:id="rId84"/>
    <p:sldId id="457" r:id="rId85"/>
    <p:sldId id="1292" r:id="rId86"/>
    <p:sldId id="459" r:id="rId87"/>
    <p:sldId id="612" r:id="rId88"/>
    <p:sldId id="462" r:id="rId89"/>
    <p:sldId id="463" r:id="rId90"/>
    <p:sldId id="1296" r:id="rId9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. slide" id="{905DD004-8F3C-364B-A594-073D1A3C1DFC}">
          <p14:sldIdLst>
            <p14:sldId id="1220"/>
          </p14:sldIdLst>
        </p14:section>
        <p14:section name="Rit tal-bidu" id="{6AAFDFCC-9E0B-104D-B494-677550BAB1A7}">
          <p14:sldIdLst>
            <p14:sldId id="286"/>
            <p14:sldId id="579"/>
            <p14:sldId id="381"/>
            <p14:sldId id="384"/>
            <p14:sldId id="383"/>
            <p14:sldId id="385"/>
            <p14:sldId id="387"/>
            <p14:sldId id="1270"/>
            <p14:sldId id="1275"/>
            <p14:sldId id="396"/>
            <p14:sldId id="1276"/>
          </p14:sldIdLst>
        </p14:section>
        <p14:section name="Qari" id="{A89ABF66-B3DB-CA48-9E0A-5D7B2844CFD1}">
          <p14:sldIdLst>
            <p14:sldId id="962"/>
            <p14:sldId id="838"/>
            <p14:sldId id="1245"/>
            <p14:sldId id="414"/>
            <p14:sldId id="1251"/>
            <p14:sldId id="1253"/>
            <p14:sldId id="415"/>
            <p14:sldId id="1066"/>
            <p14:sldId id="1211"/>
            <p14:sldId id="1212"/>
            <p14:sldId id="1246"/>
            <p14:sldId id="1189"/>
            <p14:sldId id="1244"/>
            <p14:sldId id="1213"/>
            <p14:sldId id="1214"/>
            <p14:sldId id="1192"/>
            <p14:sldId id="1193"/>
            <p14:sldId id="1215"/>
            <p14:sldId id="1194"/>
            <p14:sldId id="1247"/>
            <p14:sldId id="416"/>
            <p14:sldId id="1293"/>
          </p14:sldIdLst>
        </p14:section>
        <p14:section name="Kredu" id="{D5314134-664D-7947-9223-7E108E718B91}">
          <p14:sldIdLst>
            <p14:sldId id="417"/>
            <p14:sldId id="418"/>
            <p14:sldId id="419"/>
            <p14:sldId id="420"/>
            <p14:sldId id="421"/>
            <p14:sldId id="422"/>
            <p14:sldId id="423"/>
            <p14:sldId id="424"/>
            <p14:sldId id="425"/>
            <p14:sldId id="426"/>
            <p14:sldId id="427"/>
            <p14:sldId id="428"/>
            <p14:sldId id="429"/>
            <p14:sldId id="430"/>
            <p14:sldId id="431"/>
            <p14:sldId id="432"/>
            <p14:sldId id="433"/>
            <p14:sldId id="434"/>
            <p14:sldId id="435"/>
            <p14:sldId id="436"/>
          </p14:sldIdLst>
        </p14:section>
        <p14:section name="Talbiet tal-Ġemgħa" id="{32CD0BD6-8C0D-FB4B-8A76-D07C72DC3973}">
          <p14:sldIdLst>
            <p14:sldId id="475"/>
          </p14:sldIdLst>
        </p14:section>
        <p14:section name="Offertorju" id="{98CBF9E5-E4FA-8249-8ED7-BC85F10F011E}">
          <p14:sldIdLst>
            <p14:sldId id="1278"/>
            <p14:sldId id="470"/>
            <p14:sldId id="438"/>
            <p14:sldId id="1279"/>
          </p14:sldIdLst>
        </p14:section>
        <p14:section name="Konsagrazzjoni" id="{6BEDAA29-0784-9C4E-9C4F-ECF3ABF47A34}">
          <p14:sldIdLst>
            <p14:sldId id="441"/>
            <p14:sldId id="443"/>
            <p14:sldId id="473"/>
            <p14:sldId id="444"/>
            <p14:sldId id="445"/>
            <p14:sldId id="446"/>
            <p14:sldId id="447"/>
            <p14:sldId id="476"/>
            <p14:sldId id="448"/>
            <p14:sldId id="449"/>
            <p14:sldId id="450"/>
            <p14:sldId id="451"/>
          </p14:sldIdLst>
        </p14:section>
        <p14:section name="It-talba tal-Missierna" id="{DF035BFA-9A88-A84F-B9FA-455A752DA56F}">
          <p14:sldIdLst>
            <p14:sldId id="1286"/>
            <p14:sldId id="1271"/>
            <p14:sldId id="1272"/>
            <p14:sldId id="1273"/>
            <p14:sldId id="1297"/>
            <p14:sldId id="1274"/>
            <p14:sldId id="1289"/>
          </p14:sldIdLst>
        </p14:section>
        <p14:section name="Il-Paci" id="{3BE1AB24-34C4-4372-A325-5A4CE04B49EA}">
          <p14:sldIdLst>
            <p14:sldId id="1288"/>
            <p14:sldId id="1291"/>
            <p14:sldId id="454"/>
          </p14:sldIdLst>
        </p14:section>
        <p14:section name="Rit tat-Tqarbin" id="{D916F6C5-EC25-8F40-A878-2FA2D3393ED4}">
          <p14:sldIdLst>
            <p14:sldId id="455"/>
            <p14:sldId id="1254"/>
            <p14:sldId id="457"/>
            <p14:sldId id="1292"/>
            <p14:sldId id="459"/>
            <p14:sldId id="612"/>
          </p14:sldIdLst>
        </p14:section>
        <p14:section name="Għeluq" id="{42DEB599-6FCF-E545-BF3E-5FD90CBB9FF1}">
          <p14:sldIdLst>
            <p14:sldId id="462"/>
            <p14:sldId id="463"/>
          </p14:sldIdLst>
        </p14:section>
        <p14:section name="Final Slide" id="{AC604156-155D-453C-BD71-75BFBFC6CEAB}">
          <p14:sldIdLst>
            <p14:sldId id="1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6E32"/>
    <a:srgbClr val="F6E0B2"/>
    <a:srgbClr val="FFFFFF"/>
    <a:srgbClr val="281B10"/>
    <a:srgbClr val="472615"/>
    <a:srgbClr val="150E08"/>
    <a:srgbClr val="969696"/>
    <a:srgbClr val="540153"/>
    <a:srgbClr val="B988DB"/>
    <a:srgbClr val="943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41" autoAdjust="0"/>
    <p:restoredTop sz="95033" autoAdjust="0"/>
  </p:normalViewPr>
  <p:slideViewPr>
    <p:cSldViewPr>
      <p:cViewPr varScale="1">
        <p:scale>
          <a:sx n="74" d="100"/>
          <a:sy n="74" d="100"/>
        </p:scale>
        <p:origin x="1627" y="283"/>
      </p:cViewPr>
      <p:guideLst>
        <p:guide orient="horz" pos="216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82FFF-9A16-8142-BAE5-100B6EE5F5FE}" type="datetimeFigureOut">
              <a:rPr lang="en-MT" smtClean="0"/>
              <a:t>11/18/2025</a:t>
            </a:fld>
            <a:endParaRPr lang="en-M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D9E96F-8AED-6043-9D0E-32AABEC45AA9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3425015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18/11/2025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18/11/2025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18/11/2025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18/11/2025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18/11/2025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18/11/2025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2" indent="0">
              <a:buNone/>
              <a:defRPr sz="2000" b="1"/>
            </a:lvl2pPr>
            <a:lvl3pPr marL="914385" indent="0">
              <a:buNone/>
              <a:defRPr sz="1800" b="1"/>
            </a:lvl3pPr>
            <a:lvl4pPr marL="1371578" indent="0">
              <a:buNone/>
              <a:defRPr sz="1600" b="1"/>
            </a:lvl4pPr>
            <a:lvl5pPr marL="1828771" indent="0">
              <a:buNone/>
              <a:defRPr sz="1600" b="1"/>
            </a:lvl5pPr>
            <a:lvl6pPr marL="2285963" indent="0">
              <a:buNone/>
              <a:defRPr sz="1600" b="1"/>
            </a:lvl6pPr>
            <a:lvl7pPr marL="2743156" indent="0">
              <a:buNone/>
              <a:defRPr sz="1600" b="1"/>
            </a:lvl7pPr>
            <a:lvl8pPr marL="3200348" indent="0">
              <a:buNone/>
              <a:defRPr sz="1600" b="1"/>
            </a:lvl8pPr>
            <a:lvl9pPr marL="365754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2" indent="0">
              <a:buNone/>
              <a:defRPr sz="2000" b="1"/>
            </a:lvl2pPr>
            <a:lvl3pPr marL="914385" indent="0">
              <a:buNone/>
              <a:defRPr sz="1800" b="1"/>
            </a:lvl3pPr>
            <a:lvl4pPr marL="1371578" indent="0">
              <a:buNone/>
              <a:defRPr sz="1600" b="1"/>
            </a:lvl4pPr>
            <a:lvl5pPr marL="1828771" indent="0">
              <a:buNone/>
              <a:defRPr sz="1600" b="1"/>
            </a:lvl5pPr>
            <a:lvl6pPr marL="2285963" indent="0">
              <a:buNone/>
              <a:defRPr sz="1600" b="1"/>
            </a:lvl6pPr>
            <a:lvl7pPr marL="2743156" indent="0">
              <a:buNone/>
              <a:defRPr sz="1600" b="1"/>
            </a:lvl7pPr>
            <a:lvl8pPr marL="3200348" indent="0">
              <a:buNone/>
              <a:defRPr sz="1600" b="1"/>
            </a:lvl8pPr>
            <a:lvl9pPr marL="365754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18/11/2025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18/11/2025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18/11/2025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2" indent="0">
              <a:buNone/>
              <a:defRPr sz="1200"/>
            </a:lvl2pPr>
            <a:lvl3pPr marL="914385" indent="0">
              <a:buNone/>
              <a:defRPr sz="1000"/>
            </a:lvl3pPr>
            <a:lvl4pPr marL="1371578" indent="0">
              <a:buNone/>
              <a:defRPr sz="900"/>
            </a:lvl4pPr>
            <a:lvl5pPr marL="1828771" indent="0">
              <a:buNone/>
              <a:defRPr sz="900"/>
            </a:lvl5pPr>
            <a:lvl6pPr marL="2285963" indent="0">
              <a:buNone/>
              <a:defRPr sz="900"/>
            </a:lvl6pPr>
            <a:lvl7pPr marL="2743156" indent="0">
              <a:buNone/>
              <a:defRPr sz="900"/>
            </a:lvl7pPr>
            <a:lvl8pPr marL="3200348" indent="0">
              <a:buNone/>
              <a:defRPr sz="900"/>
            </a:lvl8pPr>
            <a:lvl9pPr marL="365754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18/11/2025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2" indent="0">
              <a:buNone/>
              <a:defRPr sz="2800"/>
            </a:lvl2pPr>
            <a:lvl3pPr marL="914385" indent="0">
              <a:buNone/>
              <a:defRPr sz="2400"/>
            </a:lvl3pPr>
            <a:lvl4pPr marL="1371578" indent="0">
              <a:buNone/>
              <a:defRPr sz="2000"/>
            </a:lvl4pPr>
            <a:lvl5pPr marL="1828771" indent="0">
              <a:buNone/>
              <a:defRPr sz="2000"/>
            </a:lvl5pPr>
            <a:lvl6pPr marL="2285963" indent="0">
              <a:buNone/>
              <a:defRPr sz="2000"/>
            </a:lvl6pPr>
            <a:lvl7pPr marL="2743156" indent="0">
              <a:buNone/>
              <a:defRPr sz="2000"/>
            </a:lvl7pPr>
            <a:lvl8pPr marL="3200348" indent="0">
              <a:buNone/>
              <a:defRPr sz="2000"/>
            </a:lvl8pPr>
            <a:lvl9pPr marL="3657542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2" indent="0">
              <a:buNone/>
              <a:defRPr sz="1200"/>
            </a:lvl2pPr>
            <a:lvl3pPr marL="914385" indent="0">
              <a:buNone/>
              <a:defRPr sz="1000"/>
            </a:lvl3pPr>
            <a:lvl4pPr marL="1371578" indent="0">
              <a:buNone/>
              <a:defRPr sz="900"/>
            </a:lvl4pPr>
            <a:lvl5pPr marL="1828771" indent="0">
              <a:buNone/>
              <a:defRPr sz="900"/>
            </a:lvl5pPr>
            <a:lvl6pPr marL="2285963" indent="0">
              <a:buNone/>
              <a:defRPr sz="900"/>
            </a:lvl6pPr>
            <a:lvl7pPr marL="2743156" indent="0">
              <a:buNone/>
              <a:defRPr sz="900"/>
            </a:lvl7pPr>
            <a:lvl8pPr marL="3200348" indent="0">
              <a:buNone/>
              <a:defRPr sz="900"/>
            </a:lvl8pPr>
            <a:lvl9pPr marL="365754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18/11/2025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26C85-BA64-453E-B5F8-B1AF18F0F906}" type="datetimeFigureOut">
              <a:rPr lang="en-GB" smtClean="0"/>
              <a:pPr/>
              <a:t>18/11/2025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38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4" indent="-342894" algn="l" defTabSz="91438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8" indent="-285745" algn="l" defTabSz="91438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2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74" indent="-228597" algn="l" defTabSz="91438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67" indent="-228597" algn="l" defTabSz="91438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60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53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45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38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2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5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8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71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63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56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48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42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E0DE15-765F-1E3C-BFEC-10A262BDE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948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E4AB8B-68EE-0012-5E28-BFC6998C13DF}"/>
              </a:ext>
            </a:extLst>
          </p:cNvPr>
          <p:cNvSpPr txBox="1"/>
          <p:nvPr/>
        </p:nvSpPr>
        <p:spPr>
          <a:xfrm>
            <a:off x="0" y="5445224"/>
            <a:ext cx="9144000" cy="126188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pPr marL="180975"/>
            <a:r>
              <a:rPr lang="mt-MT" sz="4800" dirty="0">
                <a:latin typeface="Amasis MT Pro Black" panose="02040A04050005020304" pitchFamily="18" charset="0"/>
              </a:rPr>
              <a:t>L-Ewwel</a:t>
            </a:r>
            <a:r>
              <a:rPr lang="en-GB" sz="4800" dirty="0">
                <a:latin typeface="Amasis MT Pro Black" panose="02040A04050005020304" pitchFamily="18" charset="0"/>
              </a:rPr>
              <a:t> </a:t>
            </a:r>
            <a:r>
              <a:rPr lang="en-GB" sz="4800" dirty="0" err="1">
                <a:latin typeface="Amasis MT Pro Black" panose="02040A04050005020304" pitchFamily="18" charset="0"/>
              </a:rPr>
              <a:t>Ħadd</a:t>
            </a:r>
            <a:r>
              <a:rPr lang="en-GB" sz="4800" dirty="0">
                <a:latin typeface="Amasis MT Pro Black" panose="02040A04050005020304" pitchFamily="18" charset="0"/>
              </a:rPr>
              <a:t> </a:t>
            </a:r>
            <a:r>
              <a:rPr lang="en-GB" sz="4800" dirty="0" err="1">
                <a:latin typeface="Amasis MT Pro Black" panose="02040A04050005020304" pitchFamily="18" charset="0"/>
              </a:rPr>
              <a:t>tal-Avvent</a:t>
            </a:r>
            <a:endParaRPr lang="en-GB" dirty="0">
              <a:latin typeface="Amasis MT Pro Black" panose="02040A04050005020304" pitchFamily="18" charset="0"/>
            </a:endParaRPr>
          </a:p>
          <a:p>
            <a:pPr algn="ctr"/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Sena A</a:t>
            </a:r>
            <a:endParaRPr lang="LID4096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bird with flowers and a cross&#10;&#10;AI-generated content may be incorrect.">
            <a:extLst>
              <a:ext uri="{FF2B5EF4-FFF2-40B4-BE49-F238E27FC236}">
                <a16:creationId xmlns:a16="http://schemas.microsoft.com/office/drawing/2014/main" id="{B3B4C080-4A58-1BCA-1E0D-95D33AAA2F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733" y="5445224"/>
            <a:ext cx="969398" cy="104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4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E9F5D-D445-5032-AE07-5CE18FB11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6F05445-6BA4-E445-3B02-4D5C8807F318}"/>
              </a:ext>
            </a:extLst>
          </p:cNvPr>
          <p:cNvSpPr txBox="1"/>
          <p:nvPr/>
        </p:nvSpPr>
        <p:spPr>
          <a:xfrm>
            <a:off x="252000" y="2133436"/>
            <a:ext cx="685800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mt-MT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CB4AC48-CDFE-9464-F676-E96CE01EB3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17CD40-ACF1-BFB3-35D7-49EC360F15A4}"/>
              </a:ext>
            </a:extLst>
          </p:cNvPr>
          <p:cNvSpPr txBox="1"/>
          <p:nvPr/>
        </p:nvSpPr>
        <p:spPr>
          <a:xfrm>
            <a:off x="252000" y="174037"/>
            <a:ext cx="685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Iħenn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 għalina Alla li jista’ kollox, </a:t>
            </a:r>
          </a:p>
          <a:p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jaħfrilna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dnubietna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,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u jwassalna għall-ħajja ta’ dejjem. 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2253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ħniena.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Kristu ħniena.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ħniena.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878F930-A161-D1E7-90A2-4C14B368E2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2340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DCDA5-097A-A056-9CE0-BD69B06C1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28AB10-BA50-C129-8C3A-5F272CFC09EB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Kolletta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772378F-24E6-5EF3-7CFF-5324191F0E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40458D-376E-7949-858B-04C5C95EB5FF}"/>
              </a:ext>
            </a:extLst>
          </p:cNvPr>
          <p:cNvSpPr txBox="1"/>
          <p:nvPr/>
        </p:nvSpPr>
        <p:spPr>
          <a:xfrm>
            <a:off x="219600" y="3934798"/>
            <a:ext cx="685800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mt-MT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93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19600" y="327601"/>
            <a:ext cx="2624208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L-Ewwel Qari</a:t>
            </a:r>
            <a:endParaRPr lang="en-GB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pPr algn="ctr"/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pPr algn="ctr"/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pPr algn="ctr"/>
            <a:r>
              <a:rPr lang="en-US" sz="4800" b="1" i="1" dirty="0">
                <a:latin typeface="Candara" panose="020E0502030303020204" pitchFamily="34" charset="0"/>
                <a:cs typeface="AL BAYAN PLAIN" pitchFamily="2" charset="-78"/>
              </a:rPr>
              <a:t>Qari mill-</a:t>
            </a:r>
            <a:r>
              <a:rPr lang="en-US" sz="4800" b="1" i="1" dirty="0" err="1">
                <a:latin typeface="Candara" panose="020E0502030303020204" pitchFamily="34" charset="0"/>
                <a:cs typeface="AL BAYAN PLAIN" pitchFamily="2" charset="-78"/>
              </a:rPr>
              <a:t>Ktieb</a:t>
            </a:r>
            <a:r>
              <a:rPr lang="en-US" sz="4800" b="1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</a:p>
          <a:p>
            <a:pPr algn="ctr"/>
            <a:r>
              <a:rPr lang="en-US" sz="4800" b="1" i="1" dirty="0" err="1">
                <a:latin typeface="Candara" panose="020E0502030303020204" pitchFamily="34" charset="0"/>
                <a:cs typeface="AL BAYAN PLAIN" pitchFamily="2" charset="-78"/>
              </a:rPr>
              <a:t>tal</a:t>
            </a:r>
            <a:r>
              <a:rPr lang="en-US" sz="4800" b="1" i="1" dirty="0">
                <a:latin typeface="Candara" panose="020E0502030303020204" pitchFamily="34" charset="0"/>
                <a:cs typeface="AL BAYAN PLAIN" pitchFamily="2" charset="-78"/>
              </a:rPr>
              <a:t>-Profeta Isaija</a:t>
            </a:r>
          </a:p>
        </p:txBody>
      </p:sp>
      <p:pic>
        <p:nvPicPr>
          <p:cNvPr id="3" name="Picture 2" descr="A group of people working on a road&#10;&#10;AI-generated content may be incorrect.">
            <a:extLst>
              <a:ext uri="{FF2B5EF4-FFF2-40B4-BE49-F238E27FC236}">
                <a16:creationId xmlns:a16="http://schemas.microsoft.com/office/drawing/2014/main" id="{936A657B-7379-D312-E932-148DAE4380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r="12988" b="42650"/>
          <a:stretch>
            <a:fillRect/>
          </a:stretch>
        </p:blipFill>
        <p:spPr>
          <a:xfrm>
            <a:off x="2915816" y="0"/>
            <a:ext cx="6228184" cy="687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6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1323" y="266552"/>
            <a:ext cx="4172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Salm Responsorjali</a:t>
            </a:r>
            <a:endParaRPr lang="en-GB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94768" y="1484784"/>
            <a:ext cx="3613136" cy="415498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mt-MT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Immorru </a:t>
            </a:r>
            <a:endParaRPr lang="en-GB" sz="66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mt-MT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ferħana f’dar il-Mulej!</a:t>
            </a:r>
          </a:p>
        </p:txBody>
      </p:sp>
      <p:pic>
        <p:nvPicPr>
          <p:cNvPr id="2" name="Picture 1" descr="A group of people in robes&#10;&#10;AI-generated content may be incorrect.">
            <a:extLst>
              <a:ext uri="{FF2B5EF4-FFF2-40B4-BE49-F238E27FC236}">
                <a16:creationId xmlns:a16="http://schemas.microsoft.com/office/drawing/2014/main" id="{9B6E5B0C-2E0B-5BE1-E93B-BAE7AAD74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r="25189" b="17451"/>
          <a:stretch>
            <a:fillRect/>
          </a:stretch>
        </p:blipFill>
        <p:spPr>
          <a:xfrm>
            <a:off x="3850904" y="-7164"/>
            <a:ext cx="5293096" cy="686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9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9A68A8-AF2B-8ED7-84B3-8ADF0C74D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D75F3A-F791-ABA9-973D-B9FB89F43471}"/>
              </a:ext>
            </a:extLst>
          </p:cNvPr>
          <p:cNvSpPr txBox="1"/>
          <p:nvPr/>
        </p:nvSpPr>
        <p:spPr>
          <a:xfrm>
            <a:off x="219600" y="327601"/>
            <a:ext cx="356031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It-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Tieni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 Qari</a:t>
            </a:r>
            <a:endParaRPr lang="en-GB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pPr algn="ctr"/>
            <a:endParaRPr lang="it-IT" sz="2800" b="1" i="1" dirty="0">
              <a:latin typeface="Candara" panose="020E0502030303020204" pitchFamily="34" charset="0"/>
              <a:cs typeface="AL BAYAN PLAIN" pitchFamily="2" charset="-78"/>
            </a:endParaRPr>
          </a:p>
          <a:p>
            <a:pPr algn="ctr"/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pPr algn="ctr"/>
            <a:r>
              <a:rPr lang="it-IT" sz="4800" b="1" i="1" dirty="0">
                <a:latin typeface="Candara" panose="020E0502030303020204" pitchFamily="34" charset="0"/>
                <a:cs typeface="AL BAYAN PLAIN" pitchFamily="2" charset="-78"/>
              </a:rPr>
              <a:t>Qari mill-Ittra ta’ </a:t>
            </a:r>
          </a:p>
          <a:p>
            <a:pPr algn="ctr"/>
            <a:r>
              <a:rPr lang="it-IT" sz="4800" b="1" i="1" dirty="0">
                <a:latin typeface="Candara" panose="020E0502030303020204" pitchFamily="34" charset="0"/>
                <a:cs typeface="AL BAYAN PLAIN" pitchFamily="2" charset="-78"/>
              </a:rPr>
              <a:t>San Pawl </a:t>
            </a:r>
          </a:p>
          <a:p>
            <a:pPr algn="ctr"/>
            <a:r>
              <a:rPr lang="it-IT" sz="4800" b="1" i="1" dirty="0">
                <a:latin typeface="Candara" panose="020E0502030303020204" pitchFamily="34" charset="0"/>
                <a:cs typeface="AL BAYAN PLAIN" pitchFamily="2" charset="-78"/>
              </a:rPr>
              <a:t>Appostlu lir-Rumani</a:t>
            </a:r>
            <a:endParaRPr lang="en-US" sz="4800" b="1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 descr="A group of people standing around a table&#10;&#10;AI-generated content may be incorrect.">
            <a:extLst>
              <a:ext uri="{FF2B5EF4-FFF2-40B4-BE49-F238E27FC236}">
                <a16:creationId xmlns:a16="http://schemas.microsoft.com/office/drawing/2014/main" id="{E87F2F32-6434-7F69-3750-340374075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0" r="50000" b="10101"/>
          <a:stretch>
            <a:fillRect/>
          </a:stretch>
        </p:blipFill>
        <p:spPr>
          <a:xfrm>
            <a:off x="4139952" y="0"/>
            <a:ext cx="5004048" cy="689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9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51520" y="462928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Kant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251520" y="5300229"/>
            <a:ext cx="706353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Hallelujah</a:t>
            </a:r>
          </a:p>
        </p:txBody>
      </p:sp>
      <p:pic>
        <p:nvPicPr>
          <p:cNvPr id="2" name="Picture 1" descr="A group of children singing in a church&#10;&#10;AI-generated content may be incorrect.">
            <a:extLst>
              <a:ext uri="{FF2B5EF4-FFF2-40B4-BE49-F238E27FC236}">
                <a16:creationId xmlns:a16="http://schemas.microsoft.com/office/drawing/2014/main" id="{78DC5FD8-1630-0401-7DA3-1D635E67D30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00"/>
          <a:stretch>
            <a:fillRect/>
          </a:stretch>
        </p:blipFill>
        <p:spPr>
          <a:xfrm>
            <a:off x="0" y="0"/>
            <a:ext cx="9144000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32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B0991-F852-6422-C631-EC8E2FCD3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60648"/>
            <a:ext cx="3970783" cy="6336704"/>
          </a:xfrm>
        </p:spPr>
        <p:txBody>
          <a:bodyPr>
            <a:normAutofit/>
          </a:bodyPr>
          <a:lstStyle/>
          <a:p>
            <a:pPr marL="0" indent="0" defTabSz="914400">
              <a:buNone/>
            </a:pPr>
            <a:r>
              <a:rPr lang="en-GB" i="1" dirty="0">
                <a:latin typeface="Candara" panose="020E0502030303020204" pitchFamily="34" charset="0"/>
                <a:cs typeface="AL BAYAN PLAIN" pitchFamily="2" charset="-78"/>
              </a:rPr>
              <a:t>AKKLAMAZZJONI QABEL L-EVANĠELJU</a:t>
            </a:r>
          </a:p>
          <a:p>
            <a:pPr marL="0" indent="0" defTabSz="914400">
              <a:buNone/>
            </a:pPr>
            <a:endParaRPr lang="en-GB" i="1" dirty="0">
              <a:latin typeface="Candara" panose="020E0502030303020204" pitchFamily="34" charset="0"/>
              <a:cs typeface="AL BAYAN PLAIN" pitchFamily="2" charset="-78"/>
            </a:endParaRPr>
          </a:p>
          <a:p>
            <a:pPr marL="0" indent="0" algn="ctr" defTabSz="914400">
              <a:buNone/>
            </a:pPr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Uri </a:t>
            </a:r>
            <a:r>
              <a:rPr lang="en-GB" sz="4800" b="1" i="1" dirty="0" err="1">
                <a:latin typeface="Candara" panose="020E0502030303020204" pitchFamily="34" charset="0"/>
                <a:cs typeface="AL BAYAN PLAIN" pitchFamily="2" charset="-78"/>
              </a:rPr>
              <a:t>lilna</a:t>
            </a:r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, Mulej, it-</a:t>
            </a:r>
            <a:r>
              <a:rPr lang="en-GB" sz="4800" b="1" i="1" dirty="0" err="1">
                <a:latin typeface="Candara" panose="020E0502030303020204" pitchFamily="34" charset="0"/>
                <a:cs typeface="AL BAYAN PLAIN" pitchFamily="2" charset="-78"/>
              </a:rPr>
              <a:t>tjieba</a:t>
            </a:r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4800" b="1" i="1" dirty="0" err="1">
                <a:latin typeface="Candara" panose="020E0502030303020204" pitchFamily="34" charset="0"/>
                <a:cs typeface="AL BAYAN PLAIN" pitchFamily="2" charset="-78"/>
              </a:rPr>
              <a:t>tiegħek</a:t>
            </a:r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, u s-</a:t>
            </a:r>
            <a:r>
              <a:rPr lang="en-GB" sz="4800" b="1" i="1" dirty="0" err="1">
                <a:latin typeface="Candara" panose="020E0502030303020204" pitchFamily="34" charset="0"/>
                <a:cs typeface="AL BAYAN PLAIN" pitchFamily="2" charset="-78"/>
              </a:rPr>
              <a:t>salvazzjoni</a:t>
            </a:r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4800" b="1" i="1" dirty="0" err="1">
                <a:latin typeface="Candara" panose="020E0502030303020204" pitchFamily="34" charset="0"/>
                <a:cs typeface="AL BAYAN PLAIN" pitchFamily="2" charset="-78"/>
              </a:rPr>
              <a:t>tiegħek</a:t>
            </a:r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4800" b="1" i="1" dirty="0" err="1">
                <a:latin typeface="Candara" panose="020E0502030303020204" pitchFamily="34" charset="0"/>
                <a:cs typeface="AL BAYAN PLAIN" pitchFamily="2" charset="-78"/>
              </a:rPr>
              <a:t>agħtina</a:t>
            </a:r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  <a:endParaRPr lang="LID4096" sz="4800" b="1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2" name="Picture 1" descr="A person holding a person in his arms&#10;&#10;AI-generated content may be incorrect.">
            <a:extLst>
              <a:ext uri="{FF2B5EF4-FFF2-40B4-BE49-F238E27FC236}">
                <a16:creationId xmlns:a16="http://schemas.microsoft.com/office/drawing/2014/main" id="{6F82F771-0031-F477-A285-6FC2102BE8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r="20600" b="2258"/>
          <a:stretch>
            <a:fillRect/>
          </a:stretch>
        </p:blipFill>
        <p:spPr>
          <a:xfrm>
            <a:off x="4319464" y="0"/>
            <a:ext cx="4824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68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8EC28-FA90-94E1-4D71-9226AF9C5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3F06C47-CE1A-4412-F9CE-11BC0666EE11}"/>
              </a:ext>
            </a:extLst>
          </p:cNvPr>
          <p:cNvSpPr txBox="1"/>
          <p:nvPr/>
        </p:nvSpPr>
        <p:spPr>
          <a:xfrm>
            <a:off x="251520" y="462928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Kant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9703F0-DF9B-3C80-2D1B-198E21F7C07A}"/>
              </a:ext>
            </a:extLst>
          </p:cNvPr>
          <p:cNvSpPr txBox="1"/>
          <p:nvPr/>
        </p:nvSpPr>
        <p:spPr>
          <a:xfrm>
            <a:off x="251520" y="5300229"/>
            <a:ext cx="706353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Hallelujah</a:t>
            </a:r>
          </a:p>
        </p:txBody>
      </p:sp>
      <p:pic>
        <p:nvPicPr>
          <p:cNvPr id="2" name="Picture 1" descr="A group of children singing in a church&#10;&#10;AI-generated content may be incorrect.">
            <a:extLst>
              <a:ext uri="{FF2B5EF4-FFF2-40B4-BE49-F238E27FC236}">
                <a16:creationId xmlns:a16="http://schemas.microsoft.com/office/drawing/2014/main" id="{CBD3F8B2-5D7F-2FEF-D510-EA035753B6B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00"/>
          <a:stretch>
            <a:fillRect/>
          </a:stretch>
        </p:blipFill>
        <p:spPr>
          <a:xfrm>
            <a:off x="0" y="0"/>
            <a:ext cx="9144000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43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19600" y="327601"/>
            <a:ext cx="435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L-Evanġelju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196245" y="1843950"/>
            <a:ext cx="4070776" cy="31700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mt-MT" sz="5000" b="1" i="1" dirty="0">
                <a:latin typeface="Candara" panose="020E0502030303020204" pitchFamily="34" charset="0"/>
                <a:cs typeface="AL BAYAN PLAIN" pitchFamily="2" charset="-78"/>
              </a:rPr>
              <a:t>Qari mill-</a:t>
            </a:r>
            <a:endParaRPr lang="en-GB" sz="5000" b="1" i="1" dirty="0">
              <a:latin typeface="Candara" panose="020E0502030303020204" pitchFamily="34" charset="0"/>
              <a:cs typeface="AL BAYAN PLAIN" pitchFamily="2" charset="-78"/>
            </a:endParaRPr>
          </a:p>
          <a:p>
            <a:pPr algn="ctr"/>
            <a:r>
              <a:rPr lang="mt-MT" sz="5000" b="1" i="1" dirty="0">
                <a:latin typeface="Candara" panose="020E0502030303020204" pitchFamily="34" charset="0"/>
                <a:cs typeface="AL BAYAN PLAIN" pitchFamily="2" charset="-78"/>
              </a:rPr>
              <a:t>Evanġelju skont </a:t>
            </a:r>
            <a:endParaRPr lang="en-GB" sz="5000" b="1" i="1" dirty="0">
              <a:latin typeface="Candara" panose="020E0502030303020204" pitchFamily="34" charset="0"/>
              <a:cs typeface="AL BAYAN PLAIN" pitchFamily="2" charset="-78"/>
            </a:endParaRPr>
          </a:p>
          <a:p>
            <a:pPr algn="ctr"/>
            <a:r>
              <a:rPr lang="mt-MT" sz="5000" b="1" i="1" dirty="0">
                <a:latin typeface="Candara" panose="020E0502030303020204" pitchFamily="34" charset="0"/>
                <a:cs typeface="AL BAYAN PLAIN" pitchFamily="2" charset="-78"/>
              </a:rPr>
              <a:t>San Mattew</a:t>
            </a:r>
          </a:p>
        </p:txBody>
      </p:sp>
      <p:pic>
        <p:nvPicPr>
          <p:cNvPr id="3" name="Picture 2" descr="A cartoon of a person in a church reading a book&#10;&#10;AI-generated content may be incorrect.">
            <a:extLst>
              <a:ext uri="{FF2B5EF4-FFF2-40B4-BE49-F238E27FC236}">
                <a16:creationId xmlns:a16="http://schemas.microsoft.com/office/drawing/2014/main" id="{A69AE632-B2C1-3FB1-09E6-3882C10EC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4" r="16400"/>
          <a:stretch>
            <a:fillRect/>
          </a:stretch>
        </p:blipFill>
        <p:spPr>
          <a:xfrm>
            <a:off x="4572000" y="0"/>
            <a:ext cx="4609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3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98" y="328899"/>
            <a:ext cx="707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Fl-isem tal-Missier, u tal-Iben,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u tal-Ispirtu s-Santu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336437"/>
            <a:ext cx="3521968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198" y="2852936"/>
            <a:ext cx="7407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Il-grazzja ta’ Sidna Ġesù Kristu,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l-imħabba ta’ Alla l-Missier u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l-għaqda fl-Ispirtu s-Santu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jkunu magħkom ilkoll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2000" y="5013176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miegħek ukoll</a:t>
            </a:r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66A78C0-6B60-E991-D381-FAF4354D1B6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3640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on a rock&#10;&#10;AI-generated content may be incorrect.">
            <a:extLst>
              <a:ext uri="{FF2B5EF4-FFF2-40B4-BE49-F238E27FC236}">
                <a16:creationId xmlns:a16="http://schemas.microsoft.com/office/drawing/2014/main" id="{ED46D223-3FC1-5479-0EB9-7E5A0E718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1"/>
          <a:stretch>
            <a:fillRect/>
          </a:stretch>
        </p:blipFill>
        <p:spPr>
          <a:xfrm>
            <a:off x="0" y="-99392"/>
            <a:ext cx="9252520" cy="695739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11FE67C-C7CF-FCA9-B9C2-003979564E8F}"/>
              </a:ext>
            </a:extLst>
          </p:cNvPr>
          <p:cNvSpPr txBox="1">
            <a:spLocks/>
          </p:cNvSpPr>
          <p:nvPr/>
        </p:nvSpPr>
        <p:spPr>
          <a:xfrm>
            <a:off x="0" y="6165304"/>
            <a:ext cx="9252520" cy="692696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F’dak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iż-żmien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Ġesù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lid-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dixxipli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tiegħu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5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at with animals on it&#10;&#10;AI-generated content may be incorrect.">
            <a:extLst>
              <a:ext uri="{FF2B5EF4-FFF2-40B4-BE49-F238E27FC236}">
                <a16:creationId xmlns:a16="http://schemas.microsoft.com/office/drawing/2014/main" id="{432AF121-1EA6-7E8E-5722-95FAE9612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11FE67C-C7CF-FCA9-B9C2-003979564E8F}"/>
              </a:ext>
            </a:extLst>
          </p:cNvPr>
          <p:cNvSpPr txBox="1">
            <a:spLocks/>
          </p:cNvSpPr>
          <p:nvPr/>
        </p:nvSpPr>
        <p:spPr>
          <a:xfrm>
            <a:off x="-36512" y="5661248"/>
            <a:ext cx="9180512" cy="119675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“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Bħal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fi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żmien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Noè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hekk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tkun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miġja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ta’ Bin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bniedem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67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in a courtyard&#10;&#10;AI-generated content may be incorrect.">
            <a:extLst>
              <a:ext uri="{FF2B5EF4-FFF2-40B4-BE49-F238E27FC236}">
                <a16:creationId xmlns:a16="http://schemas.microsoft.com/office/drawing/2014/main" id="{2D6E24E4-B66F-8111-B8D4-4E7E6A30E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1"/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11FE67C-C7CF-FCA9-B9C2-003979564E8F}"/>
              </a:ext>
            </a:extLst>
          </p:cNvPr>
          <p:cNvSpPr txBox="1">
            <a:spLocks/>
          </p:cNvSpPr>
          <p:nvPr/>
        </p:nvSpPr>
        <p:spPr>
          <a:xfrm>
            <a:off x="0" y="5733256"/>
            <a:ext cx="9144000" cy="1224136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atin typeface="Candara" panose="020E0502030303020204" pitchFamily="34" charset="0"/>
              </a:rPr>
              <a:t>Għax</a:t>
            </a:r>
            <a:r>
              <a:rPr lang="en-US" sz="3600" b="1" dirty="0">
                <a:latin typeface="Candara" panose="020E0502030303020204" pitchFamily="34" charset="0"/>
              </a:rPr>
              <a:t> kif </a:t>
            </a:r>
            <a:r>
              <a:rPr lang="en-US" sz="3600" b="1" dirty="0" err="1">
                <a:latin typeface="Candara" panose="020E0502030303020204" pitchFamily="34" charset="0"/>
              </a:rPr>
              <a:t>fiż-żmien</a:t>
            </a:r>
            <a:r>
              <a:rPr lang="en-US" sz="3600" b="1" dirty="0">
                <a:latin typeface="Candara" panose="020E0502030303020204" pitchFamily="34" charset="0"/>
              </a:rPr>
              <a:t> ta’ </a:t>
            </a:r>
            <a:r>
              <a:rPr lang="en-US" sz="3600" b="1" dirty="0" err="1">
                <a:latin typeface="Candara" panose="020E0502030303020204" pitchFamily="34" charset="0"/>
              </a:rPr>
              <a:t>qabel</a:t>
            </a:r>
            <a:r>
              <a:rPr lang="en-US" sz="3600" b="1" dirty="0">
                <a:latin typeface="Candara" panose="020E0502030303020204" pitchFamily="34" charset="0"/>
              </a:rPr>
              <a:t> id-</a:t>
            </a:r>
            <a:r>
              <a:rPr lang="en-US" sz="3600" b="1" dirty="0" err="1">
                <a:latin typeface="Candara" panose="020E0502030303020204" pitchFamily="34" charset="0"/>
              </a:rPr>
              <a:t>dilluvju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kienu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jieklu</a:t>
            </a:r>
            <a:r>
              <a:rPr lang="en-US" sz="3600" b="1" dirty="0"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atin typeface="Candara" panose="020E0502030303020204" pitchFamily="34" charset="0"/>
              </a:rPr>
              <a:t>jixorbu</a:t>
            </a:r>
            <a:r>
              <a:rPr lang="en-US" sz="3600" b="1" dirty="0">
                <a:latin typeface="Candara" panose="020E0502030303020204" pitchFamily="34" charset="0"/>
              </a:rPr>
              <a:t>, </a:t>
            </a:r>
            <a:endParaRPr lang="en-MT" sz="40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F567E-B476-6EBE-7523-1997A087E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in a courtyard&#10;&#10;AI-generated content may be incorrect.">
            <a:extLst>
              <a:ext uri="{FF2B5EF4-FFF2-40B4-BE49-F238E27FC236}">
                <a16:creationId xmlns:a16="http://schemas.microsoft.com/office/drawing/2014/main" id="{45FDEC28-54B9-5625-62A3-F2DFE3F9F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1"/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D2B05C8-92F0-E9DB-B608-66ED18C3107A}"/>
              </a:ext>
            </a:extLst>
          </p:cNvPr>
          <p:cNvSpPr txBox="1">
            <a:spLocks/>
          </p:cNvSpPr>
          <p:nvPr/>
        </p:nvSpPr>
        <p:spPr>
          <a:xfrm>
            <a:off x="0" y="5733256"/>
            <a:ext cx="9144000" cy="1224136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sv-SE" sz="3600" b="1" dirty="0">
                <a:latin typeface="Candara" panose="020E0502030303020204" pitchFamily="34" charset="0"/>
              </a:rPr>
              <a:t>jiżżewġu u jżewġu sa dakinhar li Noè daħal fl-arka, </a:t>
            </a:r>
          </a:p>
        </p:txBody>
      </p:sp>
    </p:spTree>
    <p:extLst>
      <p:ext uri="{BB962C8B-B14F-4D97-AF65-F5344CB8AC3E}">
        <p14:creationId xmlns:p14="http://schemas.microsoft.com/office/powerpoint/2010/main" val="149263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50D5336C-8528-17A4-C085-DC4883511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7" b="8000"/>
          <a:stretch>
            <a:fillRect/>
          </a:stretch>
        </p:blipFill>
        <p:spPr>
          <a:xfrm>
            <a:off x="0" y="-501"/>
            <a:ext cx="9180512" cy="685850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11FE67C-C7CF-FCA9-B9C2-003979564E8F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80512" cy="1187936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atin typeface="Candara" panose="020E0502030303020204" pitchFamily="34" charset="0"/>
              </a:rPr>
              <a:t>u </a:t>
            </a:r>
            <a:r>
              <a:rPr lang="en-US" sz="3600" b="1" dirty="0" err="1">
                <a:latin typeface="Candara" panose="020E0502030303020204" pitchFamily="34" charset="0"/>
              </a:rPr>
              <a:t>b’xejn</a:t>
            </a:r>
            <a:r>
              <a:rPr lang="en-US" sz="3600" b="1" dirty="0">
                <a:latin typeface="Candara" panose="020E0502030303020204" pitchFamily="34" charset="0"/>
              </a:rPr>
              <a:t> ma </a:t>
            </a:r>
            <a:r>
              <a:rPr lang="en-US" sz="3600" b="1" dirty="0" err="1">
                <a:latin typeface="Candara" panose="020E0502030303020204" pitchFamily="34" charset="0"/>
              </a:rPr>
              <a:t>ntebħu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sa</a:t>
            </a:r>
            <a:r>
              <a:rPr lang="en-US" sz="3600" b="1" dirty="0">
                <a:latin typeface="Candara" panose="020E0502030303020204" pitchFamily="34" charset="0"/>
              </a:rPr>
              <a:t> ma </a:t>
            </a:r>
            <a:r>
              <a:rPr lang="en-US" sz="3600" b="1" dirty="0" err="1">
                <a:latin typeface="Candara" panose="020E0502030303020204" pitchFamily="34" charset="0"/>
              </a:rPr>
              <a:t>wasal</a:t>
            </a:r>
            <a:r>
              <a:rPr lang="en-US" sz="3600" b="1" dirty="0">
                <a:latin typeface="Candara" panose="020E0502030303020204" pitchFamily="34" charset="0"/>
              </a:rPr>
              <a:t> id-</a:t>
            </a:r>
            <a:r>
              <a:rPr lang="en-US" sz="3600" b="1" dirty="0" err="1">
                <a:latin typeface="Candara" panose="020E0502030303020204" pitchFamily="34" charset="0"/>
              </a:rPr>
              <a:t>dilluvju</a:t>
            </a:r>
            <a:r>
              <a:rPr lang="en-US" sz="3600" b="1" dirty="0"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atin typeface="Candara" panose="020E0502030303020204" pitchFamily="34" charset="0"/>
              </a:rPr>
              <a:t>ġarr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lil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kulħadd</a:t>
            </a:r>
            <a:r>
              <a:rPr lang="en-US" sz="3600" b="1" dirty="0">
                <a:latin typeface="Candara" panose="020E0502030303020204" pitchFamily="34" charset="0"/>
              </a:rPr>
              <a:t>,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6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men sitting in grass&#10;&#10;AI-generated content may be incorrect.">
            <a:extLst>
              <a:ext uri="{FF2B5EF4-FFF2-40B4-BE49-F238E27FC236}">
                <a16:creationId xmlns:a16="http://schemas.microsoft.com/office/drawing/2014/main" id="{591D3D81-FFD3-CC92-D406-68669F22F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1" b="8000"/>
          <a:stretch>
            <a:fillRect/>
          </a:stretch>
        </p:blipFill>
        <p:spPr>
          <a:xfrm>
            <a:off x="-7382" y="-1"/>
            <a:ext cx="9151382" cy="685800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987C33A-6DC2-0DB2-9E3A-236F84615147}"/>
              </a:ext>
            </a:extLst>
          </p:cNvPr>
          <p:cNvSpPr txBox="1">
            <a:spLocks/>
          </p:cNvSpPr>
          <p:nvPr/>
        </p:nvSpPr>
        <p:spPr>
          <a:xfrm>
            <a:off x="0" y="6093296"/>
            <a:ext cx="9180512" cy="75588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it-IT" sz="3600" b="1" dirty="0">
                <a:latin typeface="Candara" panose="020E0502030303020204" pitchFamily="34" charset="0"/>
              </a:rPr>
              <a:t>hekk tkun il-miġja ta’ Bin il-bniedem.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11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97C4AE-7E53-36BC-FBD5-32CD982A1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6" b="9051"/>
          <a:stretch>
            <a:fillRect/>
          </a:stretch>
        </p:blipFill>
        <p:spPr>
          <a:xfrm>
            <a:off x="-20383" y="-34373"/>
            <a:ext cx="9272903" cy="6892373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11FE67C-C7CF-FCA9-B9C2-003979564E8F}"/>
              </a:ext>
            </a:extLst>
          </p:cNvPr>
          <p:cNvSpPr txBox="1">
            <a:spLocks/>
          </p:cNvSpPr>
          <p:nvPr/>
        </p:nvSpPr>
        <p:spPr>
          <a:xfrm>
            <a:off x="-17011" y="5589240"/>
            <a:ext cx="9269531" cy="126876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4000" b="1" dirty="0">
                <a:latin typeface="Candara" panose="020E0502030303020204" pitchFamily="34" charset="0"/>
              </a:rPr>
              <a:t> </a:t>
            </a:r>
            <a:r>
              <a:rPr lang="en-US" sz="4000" b="1" dirty="0" err="1">
                <a:latin typeface="Candara" panose="020E0502030303020204" pitchFamily="34" charset="0"/>
              </a:rPr>
              <a:t>Imbagħad</a:t>
            </a:r>
            <a:r>
              <a:rPr lang="en-US" sz="4000" b="1" dirty="0">
                <a:latin typeface="Candara" panose="020E0502030303020204" pitchFamily="34" charset="0"/>
              </a:rPr>
              <a:t> </a:t>
            </a:r>
            <a:r>
              <a:rPr lang="en-US" sz="4000" b="1" dirty="0" err="1">
                <a:latin typeface="Candara" panose="020E0502030303020204" pitchFamily="34" charset="0"/>
              </a:rPr>
              <a:t>tnejn</a:t>
            </a:r>
            <a:r>
              <a:rPr lang="en-US" sz="4000" b="1" dirty="0">
                <a:latin typeface="Candara" panose="020E0502030303020204" pitchFamily="34" charset="0"/>
              </a:rPr>
              <a:t> </a:t>
            </a:r>
            <a:r>
              <a:rPr lang="en-US" sz="4000" b="1" dirty="0" err="1">
                <a:latin typeface="Candara" panose="020E0502030303020204" pitchFamily="34" charset="0"/>
              </a:rPr>
              <a:t>ikunu</a:t>
            </a:r>
            <a:r>
              <a:rPr lang="en-US" sz="4000" b="1" dirty="0">
                <a:latin typeface="Candara" panose="020E0502030303020204" pitchFamily="34" charset="0"/>
              </a:rPr>
              <a:t> </a:t>
            </a:r>
            <a:r>
              <a:rPr lang="en-US" sz="4000" b="1" dirty="0" err="1">
                <a:latin typeface="Candara" panose="020E0502030303020204" pitchFamily="34" charset="0"/>
              </a:rPr>
              <a:t>fl-għalqa</a:t>
            </a:r>
            <a:r>
              <a:rPr lang="en-US" sz="4000" b="1" dirty="0">
                <a:latin typeface="Candara" panose="020E0502030303020204" pitchFamily="34" charset="0"/>
              </a:rPr>
              <a:t>: </a:t>
            </a:r>
            <a:r>
              <a:rPr lang="en-US" sz="4000" b="1" dirty="0" err="1">
                <a:latin typeface="Candara" panose="020E0502030303020204" pitchFamily="34" charset="0"/>
              </a:rPr>
              <a:t>wieħed</a:t>
            </a:r>
            <a:r>
              <a:rPr lang="en-US" sz="4000" b="1" dirty="0">
                <a:latin typeface="Candara" panose="020E0502030303020204" pitchFamily="34" charset="0"/>
              </a:rPr>
              <a:t> </a:t>
            </a:r>
            <a:r>
              <a:rPr lang="en-US" sz="4000" b="1" dirty="0" err="1">
                <a:latin typeface="Candara" panose="020E0502030303020204" pitchFamily="34" charset="0"/>
              </a:rPr>
              <a:t>jittieħed</a:t>
            </a:r>
            <a:r>
              <a:rPr lang="en-US" sz="4000" b="1" dirty="0">
                <a:latin typeface="Candara" panose="020E0502030303020204" pitchFamily="34" charset="0"/>
              </a:rPr>
              <a:t> u l-</a:t>
            </a:r>
            <a:r>
              <a:rPr lang="en-US" sz="4000" b="1" dirty="0" err="1">
                <a:latin typeface="Candara" panose="020E0502030303020204" pitchFamily="34" charset="0"/>
              </a:rPr>
              <a:t>ieħor</a:t>
            </a:r>
            <a:r>
              <a:rPr lang="en-US" sz="4000" b="1" dirty="0">
                <a:latin typeface="Candara" panose="020E0502030303020204" pitchFamily="34" charset="0"/>
              </a:rPr>
              <a:t> </a:t>
            </a:r>
            <a:r>
              <a:rPr lang="en-US" sz="4000" b="1" dirty="0" err="1">
                <a:latin typeface="Candara" panose="020E0502030303020204" pitchFamily="34" charset="0"/>
              </a:rPr>
              <a:t>jitħalla</a:t>
            </a:r>
            <a:r>
              <a:rPr lang="en-US" sz="4000" b="1" dirty="0">
                <a:latin typeface="Candara" panose="020E0502030303020204" pitchFamily="34" charset="0"/>
              </a:rPr>
              <a:t>;</a:t>
            </a:r>
            <a:endParaRPr lang="en-MT" sz="40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05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women in a stone building&#10;&#10;AI-generated content may be incorrect.">
            <a:extLst>
              <a:ext uri="{FF2B5EF4-FFF2-40B4-BE49-F238E27FC236}">
                <a16:creationId xmlns:a16="http://schemas.microsoft.com/office/drawing/2014/main" id="{F8DA84B6-6D9E-FAAB-81BA-F2F9E63DC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5" b="9051"/>
          <a:stretch>
            <a:fillRect/>
          </a:stretch>
        </p:blipFill>
        <p:spPr>
          <a:xfrm>
            <a:off x="0" y="-501"/>
            <a:ext cx="9144000" cy="685850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11FE67C-C7CF-FCA9-B9C2-003979564E8F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19675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żewġ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nisa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jkunu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jitħnu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flimkien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waħda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tittieħed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oħra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titħalla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71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person floating in the air above a group of people&#10;&#10;AI-generated content may be incorrect.">
            <a:extLst>
              <a:ext uri="{FF2B5EF4-FFF2-40B4-BE49-F238E27FC236}">
                <a16:creationId xmlns:a16="http://schemas.microsoft.com/office/drawing/2014/main" id="{80A5FB1A-28EF-1EE6-B7B4-D25816F37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11FE67C-C7CF-FCA9-B9C2-003979564E8F}"/>
              </a:ext>
            </a:extLst>
          </p:cNvPr>
          <p:cNvSpPr txBox="1">
            <a:spLocks/>
          </p:cNvSpPr>
          <p:nvPr/>
        </p:nvSpPr>
        <p:spPr>
          <a:xfrm>
            <a:off x="0" y="5733256"/>
            <a:ext cx="9144000" cy="112474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Ishru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mela,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tafuhx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jum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fih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jiġi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Sidkom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51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robe opening a door&#10;&#10;AI-generated content may be incorrect.">
            <a:extLst>
              <a:ext uri="{FF2B5EF4-FFF2-40B4-BE49-F238E27FC236}">
                <a16:creationId xmlns:a16="http://schemas.microsoft.com/office/drawing/2014/main" id="{4F583C52-9573-8CF4-E958-E65B2D57A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5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11FE67C-C7CF-FCA9-B9C2-003979564E8F}"/>
              </a:ext>
            </a:extLst>
          </p:cNvPr>
          <p:cNvSpPr txBox="1">
            <a:spLocks/>
          </p:cNvSpPr>
          <p:nvPr/>
        </p:nvSpPr>
        <p:spPr>
          <a:xfrm>
            <a:off x="0" y="5589240"/>
            <a:ext cx="9144000" cy="126876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Kunu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afu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dan,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kieku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sid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id-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dar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kellu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jkun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jaf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f’liema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sahra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tal-lejl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se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jiġi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ħalliel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4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</a:t>
            </a:r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biex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nitħejjew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tajjeb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ħalli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niċċelebraw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il-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misteri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qaddisa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</p:txBody>
      </p:sp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163E67C-A0C6-D15B-C904-7681BF9032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1661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robe holding a bat&#10;&#10;AI-generated content may be incorrect.">
            <a:extLst>
              <a:ext uri="{FF2B5EF4-FFF2-40B4-BE49-F238E27FC236}">
                <a16:creationId xmlns:a16="http://schemas.microsoft.com/office/drawing/2014/main" id="{88D1AEB8-C822-4B9A-2CD9-5AAAECD0F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2"/>
          <a:stretch>
            <a:fillRect/>
          </a:stretch>
        </p:blipFill>
        <p:spPr>
          <a:xfrm>
            <a:off x="-36512" y="-19517"/>
            <a:ext cx="9180512" cy="687751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11FE67C-C7CF-FCA9-B9C2-003979564E8F}"/>
              </a:ext>
            </a:extLst>
          </p:cNvPr>
          <p:cNvSpPr txBox="1">
            <a:spLocks/>
          </p:cNvSpPr>
          <p:nvPr/>
        </p:nvSpPr>
        <p:spPr>
          <a:xfrm>
            <a:off x="-36512" y="5733256"/>
            <a:ext cx="9180512" cy="112474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4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kien</a:t>
            </a:r>
            <a:r>
              <a:rPr lang="en-US" sz="34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4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jishar</a:t>
            </a:r>
            <a:r>
              <a:rPr lang="en-US" sz="34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ma </a:t>
            </a:r>
            <a:r>
              <a:rPr lang="en-US" sz="34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jħallix</a:t>
            </a:r>
            <a:r>
              <a:rPr lang="en-US" sz="34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min </a:t>
            </a:r>
            <a:r>
              <a:rPr lang="en-US" sz="34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jinfidlu</a:t>
            </a:r>
            <a:r>
              <a:rPr lang="en-US" sz="34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l-</a:t>
            </a:r>
            <a:r>
              <a:rPr lang="en-US" sz="34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ħitan</a:t>
            </a:r>
            <a:r>
              <a:rPr lang="en-US" sz="34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ta’ </a:t>
            </a:r>
            <a:r>
              <a:rPr lang="en-US" sz="34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daru</a:t>
            </a:r>
            <a:r>
              <a:rPr lang="en-US" sz="34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</a:t>
            </a:r>
            <a:endParaRPr lang="en-MT" sz="34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00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in robes sitting on a hill&#10;&#10;AI-generated content may be incorrect.">
            <a:extLst>
              <a:ext uri="{FF2B5EF4-FFF2-40B4-BE49-F238E27FC236}">
                <a16:creationId xmlns:a16="http://schemas.microsoft.com/office/drawing/2014/main" id="{C7BCB253-44F2-CC26-83BF-42381B7DC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0" b="905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11FE67C-C7CF-FCA9-B9C2-003979564E8F}"/>
              </a:ext>
            </a:extLst>
          </p:cNvPr>
          <p:cNvSpPr txBox="1">
            <a:spLocks/>
          </p:cNvSpPr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mt-MT" sz="34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Mela kunu lesti intom ukoll, </a:t>
            </a:r>
            <a:endParaRPr lang="en-MT" sz="34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0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6FE98-9306-1D6B-B003-567986002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in robes sitting on a hill&#10;&#10;AI-generated content may be incorrect.">
            <a:extLst>
              <a:ext uri="{FF2B5EF4-FFF2-40B4-BE49-F238E27FC236}">
                <a16:creationId xmlns:a16="http://schemas.microsoft.com/office/drawing/2014/main" id="{447A9CD3-702D-462A-05FA-95ECDCF55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0" b="905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5D638CF-1876-69ED-0D1A-45A9A807D5B6}"/>
              </a:ext>
            </a:extLst>
          </p:cNvPr>
          <p:cNvSpPr txBox="1">
            <a:spLocks/>
          </p:cNvSpPr>
          <p:nvPr/>
        </p:nvSpPr>
        <p:spPr>
          <a:xfrm>
            <a:off x="0" y="5805264"/>
            <a:ext cx="9144000" cy="1052736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mt-MT" sz="34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għax qatt ma tistgħu tobsru s-siegħa li fiha jiġi Bin il-bniedem”.</a:t>
            </a:r>
            <a:endParaRPr lang="en-MT" sz="34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30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Il-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Kelma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tal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-Mulej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213726" y="2274838"/>
            <a:ext cx="4140488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Tifħir lilek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Kristu</a:t>
            </a:r>
          </a:p>
        </p:txBody>
      </p:sp>
      <p:pic>
        <p:nvPicPr>
          <p:cNvPr id="4" name="Picture 3" descr="A cartoon of a person in a church reading a book&#10;&#10;AI-generated content may be incorrect.">
            <a:extLst>
              <a:ext uri="{FF2B5EF4-FFF2-40B4-BE49-F238E27FC236}">
                <a16:creationId xmlns:a16="http://schemas.microsoft.com/office/drawing/2014/main" id="{8B4FB5EC-778B-0AEC-9648-C6A115F293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4" r="16400"/>
          <a:stretch>
            <a:fillRect/>
          </a:stretch>
        </p:blipFill>
        <p:spPr>
          <a:xfrm>
            <a:off x="4572000" y="0"/>
            <a:ext cx="4609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4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2066F-AF5F-01EF-A79B-74CFDED5C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2EB35-862D-BE9E-4851-D2FD23E85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043D8-9A3F-A732-EFD3-1770CFBA6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4" name="Picture 3" descr="A group of people standing in a city&#10;&#10;AI-generated content may be incorrect.">
            <a:extLst>
              <a:ext uri="{FF2B5EF4-FFF2-40B4-BE49-F238E27FC236}">
                <a16:creationId xmlns:a16="http://schemas.microsoft.com/office/drawing/2014/main" id="{13EF8CBB-6390-8BF4-FCF3-10A60F4E9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00"/>
          <a:stretch>
            <a:fillRect/>
          </a:stretch>
        </p:blipFill>
        <p:spPr>
          <a:xfrm>
            <a:off x="0" y="-1"/>
            <a:ext cx="9144000" cy="68952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DF6670-F20E-008F-397D-0AA5A73FDC7E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L-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Omelija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5308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Jiena nemmen f’Alla wieħed,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il-Missier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jista’ kollox,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FBEE84A-8864-53EE-EEA8-34AA105B89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245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ħalaq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is-sema u l-art,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dak kollu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jidher u dak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ma jidhirx.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A392D7D-B0BB-F663-4C3C-5B43CA7944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7146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552248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f’Mulej wieħed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Ġesù Kristu,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Iben waħdieni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ta’ Alla,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DA5D907-8106-9561-A691-43C5D46106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4127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5832168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imnissel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mill-Missier qabel kull żmien.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C327FEC-F13C-144C-9B34-0D28A150DA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6749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192208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Alla minn Alla,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dawl minn dawl,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Alla veru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minn Alla veru,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88DA933-7D07-F262-55EB-2F009FF9A5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4788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>
            <a:spLocks/>
          </p:cNvSpPr>
          <p:nvPr/>
        </p:nvSpPr>
        <p:spPr>
          <a:xfrm>
            <a:off x="252000" y="1051200"/>
            <a:ext cx="6858000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Nistqarr ’l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jista’ kollox,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lilkom ħuti, </a:t>
            </a:r>
            <a:endParaRPr lang="en-GB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jiena dnibt ħafna,</a:t>
            </a:r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3A750535-4EB1-9B7A-2BA0-9D7AA4C60E8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2832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336224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mnissel mhux magħmul,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natura waħda mal-Missier; u bih sar kollox.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FF50D35-55B7-27E8-29C1-3844C813A6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035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552728" cy="5324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Niżel mis-smewwiet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għalina l-bnedmin u għall-fidwa tagħna.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20D7411-B77E-1A85-AF69-8A4ED61A6C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6127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ħa l-ġisem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bis-setgħa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tal-Ispirtu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s-Santu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D73CB0B-69CF-0AC5-9EE4-75ECB8C6A3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5482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minn Marija Verġni u sar bniedem.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B748B73-B04A-83A9-D286-C4F5F9F292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4863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40871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Sallbuh għalina, bata taħt Ponzju Pilatu, miet u difnuh,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8C4E74E-0DF3-9E6E-E7E3-C22B30A36A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5410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858000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fit-tielet jum qam minn bejn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l-imwiet, skont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il-Kotba Mqaddsa.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BE9A77D-DC84-C198-4707-90985CDA31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22260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tela’ s-sema,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qiegħed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fuq il-lemin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tal-Missier.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89076BD-E7A1-2D0E-2EB5-6FC31EE60D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9054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għandu jerġa jiġi bil-glorja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biex jagħmel ħaqq mill-ħajjin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mill-mejtin, 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7B37D8A-0600-094F-A273-299040AA17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94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40871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s-saltna tiegħu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 jkollhiex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tmiem.</a:t>
            </a:r>
          </a:p>
        </p:txBody>
      </p:sp>
      <p:pic>
        <p:nvPicPr>
          <p:cNvPr id="5" name="Picture 4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D819234-6A03-5D9B-BD98-08B4DE8BB3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967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324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fl-Ispirtu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s-Santu, Mulej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jagħti l-ħajja;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ġej mill-Missier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mill-Iben;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B902216-6F36-F4DA-6F54-BF1579BB9D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0016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336224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bil-ħsieb,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bil-kliem,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bl-għemil, u billi ħallejt dmirijieti.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6C3C178-CDC0-9292-72F3-3CD064A41E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672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hu meqjum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mweġġaħ flimkien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mal-Missier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mal-Iben;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50F9ADC-F7E9-41E1-71E1-8B0D440D26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553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Hu li tkellem b’fomm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il-profeti.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1120236-4D55-1316-4AA7-DD5145AFC3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8406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fi Knisja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waħda,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kattolika, appostolika.</a:t>
            </a:r>
          </a:p>
        </p:txBody>
      </p:sp>
      <p:pic>
        <p:nvPicPr>
          <p:cNvPr id="6" name="Picture 5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85E1745-BDFA-6402-9D4A-D66174B3C64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0656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Nistqarr magħmudija waħda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għall-maħfra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tad-dnubiet.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3D6B3304-FA52-4AFB-ED22-BDBD682CC7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9452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192688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nistenna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l-qawma mill-imwiet, u l-ħajja taż-żmien li ġej. Ammen.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ABE9264C-297F-B761-1238-B94C9397A67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0628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Talbiet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tal-Fidili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E45630-204D-8849-83F0-AF73781DE797}"/>
              </a:ext>
            </a:extLst>
          </p:cNvPr>
          <p:cNvSpPr txBox="1"/>
          <p:nvPr/>
        </p:nvSpPr>
        <p:spPr>
          <a:xfrm>
            <a:off x="251520" y="1052736"/>
            <a:ext cx="7344816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Ismagħna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nitolbuk Mulej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DD7A32A-F22D-568A-F0ED-41F240C421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1261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5A1A0-A584-335B-D1CA-84D057EAD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2D394C-2F6C-A8E1-9883-F5DA6F2ECCCD}"/>
              </a:ext>
            </a:extLst>
          </p:cNvPr>
          <p:cNvSpPr txBox="1"/>
          <p:nvPr/>
        </p:nvSpPr>
        <p:spPr>
          <a:xfrm>
            <a:off x="219600" y="327600"/>
            <a:ext cx="58645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Itolbu, ħuti, biex is-sagrifiċċju tiegħi u tagħkom ikun jogħġob lil Alla l-Missier li jista’ kollox.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A9A657A-2C8D-0777-5813-6F4865D011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90436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612844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Jilqa’ l-Mulej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minn idejk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is-sagrifiċċju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għat-tifħir 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l-glorja ta’ ismu,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9167FCD-FEA5-CFF1-D345-105AB691E8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3924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612844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għall-ħtiġijiet tagħna 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tal-Knisja mqaddsa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kollha tiegħu.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174BDA6-42A2-B807-BFE0-056F3535CA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4922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7F711-D722-5673-9CB9-24B1E7C45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BAE67D-330B-1DC8-7DDE-4EFBC2169C3F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I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t-talba fuq l-offerti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CADECE-96DD-10A4-4541-BA605F3BEDD7}"/>
              </a:ext>
            </a:extLst>
          </p:cNvPr>
          <p:cNvSpPr txBox="1"/>
          <p:nvPr/>
        </p:nvSpPr>
        <p:spPr>
          <a:xfrm>
            <a:off x="219600" y="3212976"/>
            <a:ext cx="734481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mt-MT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1257E0D-D238-6794-F959-5F65F60AF4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0235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ħtija tiegħi,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ħtija tiegħi,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bl-ikbar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ħtija tiegħi.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977103D-5997-8E50-15B6-C8816B1763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5108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552748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Il-Mulej magħkom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556792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miegħek ukoll</a:t>
            </a:r>
            <a:endParaRPr lang="en-US" sz="7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3056127"/>
            <a:ext cx="7407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Nerfgħu qlubna ’l fuq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4322" y="4060171"/>
            <a:ext cx="69342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Nerfgħuhom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lejn il-Mulej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DFC51CD-85CF-1B38-50ED-FE6D5344C3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4773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98" y="766445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Niżżu ħajr lill-Mulej Alla tagħna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9200" y="1700808"/>
            <a:ext cx="69342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Hekk sewwa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xieraq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3153FFC-936D-85A8-66FB-173323EAA78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0742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A82FF3C-60E9-9D37-1ABB-2AF6712237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1589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Qaddis!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Qaddis!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Qaddis!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tal-eżerċti.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DFE1E8C-D1FD-A894-48FF-438C270221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8095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568863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Is-smewwiet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l-art mimlija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bil-glorja tiegħek.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2C18C55-D44A-BE15-6A4F-CE44BDF904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9388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408712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Osanna fl-ogħla tas-smewwiet.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Imbierek min ġej f’isem il-Mulej.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A44A36F-62C8-3428-507C-E8C7BC1E0D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7259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Osanna fl-ogħla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tas-smewwiet.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33C1422-E72A-0C8D-C132-6671BC71B4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6929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CE81562-5605-F23F-4DE5-D612B0D2E4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307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1173F-4FC0-C642-8EC8-F745869DE799}"/>
              </a:ext>
            </a:extLst>
          </p:cNvPr>
          <p:cNvSpPr txBox="1"/>
          <p:nvPr/>
        </p:nvSpPr>
        <p:spPr>
          <a:xfrm>
            <a:off x="251520" y="1052736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7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Sinjur</a:t>
            </a:r>
            <a:r>
              <a:rPr lang="en-GB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tie</a:t>
            </a:r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għi </a:t>
            </a:r>
          </a:p>
          <a:p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Alla tiegħi; </a:t>
            </a:r>
          </a:p>
          <a:p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jiena nħobbok</a:t>
            </a:r>
          </a:p>
          <a:p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nadurak.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7ED6FC6-2073-9452-9791-AE6C9D8B0BB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6362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Dan hu l-misteru tal-fidi. 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336704" cy="517064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Inħabbru l-mewt tiegħek Mulej,</a:t>
            </a:r>
            <a:r>
              <a:rPr lang="en-GB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inxandru bil-ferħ il-qawmien</a:t>
            </a:r>
            <a:r>
              <a:rPr lang="en-GB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tiegħek,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845AF1B-AC4B-FAC6-CE06-005E7CB7AA4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0343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7416344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Għalhekk nitlob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lill-imqaddsa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Marija dejjem Verġni, 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E4743A7-D19E-1986-E92E-DDD33D2D95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5657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Dan hu l-misteru tal-fidi. 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12068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nistennewk sa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 tiġi fil-glorja.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B6656C6-AD72-CAAC-10E8-D5DE9A4E5A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9497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BC8636A-A95D-E31D-9D85-0E8CD4E89C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6172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4DFAB-FADC-CD90-DA2C-322BD048C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52AAD6-CEFC-4E11-0234-3089625CE4E7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AB0150-8D3A-FEB0-D6C6-EA9CAC00D6E3}"/>
              </a:ext>
            </a:extLst>
          </p:cNvPr>
          <p:cNvSpPr txBox="1"/>
          <p:nvPr/>
        </p:nvSpPr>
        <p:spPr>
          <a:xfrm>
            <a:off x="251520" y="1052736"/>
            <a:ext cx="5976664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Missierna li inti fis-Smewwiet, jitqaddes Ismek,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43C757-4FA0-BAAF-A028-AC930DE4BD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6685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6256A-4045-DAC7-7C6D-521BA109C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33C0C9-735C-22F4-27F4-A9C7F338F629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76B7C6-9D97-1F0B-F8C4-22F98FC18FC4}"/>
              </a:ext>
            </a:extLst>
          </p:cNvPr>
          <p:cNvSpPr txBox="1"/>
          <p:nvPr/>
        </p:nvSpPr>
        <p:spPr>
          <a:xfrm>
            <a:off x="219600" y="1268760"/>
            <a:ext cx="590465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iġi Saltnatek, ikun dak li trid inti, fis-sema u hekkda fl-art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  <a:endParaRPr lang="en-GB" sz="7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F6D485-4355-9B50-720A-C97E609BF4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8244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EC67A-A722-B418-6403-84A07F289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C5DA38-16AF-F465-60BB-002B2298D664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8172F-03B4-D250-6CCE-7230B0633618}"/>
              </a:ext>
            </a:extLst>
          </p:cNvPr>
          <p:cNvSpPr txBox="1"/>
          <p:nvPr/>
        </p:nvSpPr>
        <p:spPr>
          <a:xfrm>
            <a:off x="219600" y="1124744"/>
            <a:ext cx="607809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Ħobzna ta’ kulljum, għatina llum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endParaRPr lang="en-GB" sz="7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EBC55B-FCE2-7268-278A-96819EE00C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01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C7AE8-E187-C30F-9A7C-5685E2BB2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5B84D1-A115-1DFA-65D9-F3B6BFAF3060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EF235A-2A16-E352-59AA-EF7A83E5E6E3}"/>
              </a:ext>
            </a:extLst>
          </p:cNvPr>
          <p:cNvSpPr txBox="1"/>
          <p:nvPr/>
        </p:nvSpPr>
        <p:spPr>
          <a:xfrm>
            <a:off x="219600" y="1124744"/>
            <a:ext cx="600858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ħfrilna dnubietna, bħalma naħfru lill min hu ħati għalina.</a:t>
            </a:r>
            <a:endParaRPr lang="en-GB" sz="7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80A108-CA44-2557-6F64-E680007BAA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2103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3673D-8751-1158-BF43-8FB3CD3C9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CCC586-B2A0-2E12-6B74-1EFB8BADC3F1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EE6DFE-4C65-D280-A283-29ECED41948B}"/>
              </a:ext>
            </a:extLst>
          </p:cNvPr>
          <p:cNvSpPr txBox="1"/>
          <p:nvPr/>
        </p:nvSpPr>
        <p:spPr>
          <a:xfrm>
            <a:off x="219600" y="1124744"/>
            <a:ext cx="600858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la </a:t>
            </a:r>
            <a:r>
              <a:rPr lang="en-GB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ddaħħalniex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fit-</a:t>
            </a:r>
            <a:r>
              <a:rPr lang="en-GB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tiġrib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, </a:t>
            </a:r>
            <a:r>
              <a:rPr lang="en-GB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iżda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eħlisna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mid-</a:t>
            </a:r>
            <a:r>
              <a:rPr lang="en-GB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deni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  <a:endParaRPr lang="en-GB" sz="7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588C44-D172-7610-B9CA-9A253F4955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3502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7635A-F9CA-A78D-E357-CC2B35AE8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ADBEE1A-23E4-FF4C-AE73-DB9EA78D3AF5}"/>
              </a:ext>
            </a:extLst>
          </p:cNvPr>
          <p:cNvSpPr txBox="1"/>
          <p:nvPr/>
        </p:nvSpPr>
        <p:spPr>
          <a:xfrm>
            <a:off x="251520" y="1225689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Għax tiegħek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hi s-saltna,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il-qawwa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 dejjem.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A80106F0-8287-F162-2A70-17D78BA152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86C7A6-C80F-5569-4195-811733A5A593}"/>
              </a:ext>
            </a:extLst>
          </p:cNvPr>
          <p:cNvSpPr txBox="1"/>
          <p:nvPr/>
        </p:nvSpPr>
        <p:spPr>
          <a:xfrm>
            <a:off x="251520" y="159203"/>
            <a:ext cx="72728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i="1" dirty="0">
                <a:latin typeface="Candara" panose="020E0502030303020204" pitchFamily="34" charset="0"/>
                <a:cs typeface="AL BAYAN PLAIN" pitchFamily="2" charset="-78"/>
              </a:rPr>
              <a:t>…</a:t>
            </a:r>
            <a:r>
              <a:rPr lang="mt-MT" sz="3200" i="1" dirty="0">
                <a:latin typeface="Candara" panose="020E0502030303020204" pitchFamily="34" charset="0"/>
                <a:cs typeface="AL BAYAN PLAIN" pitchFamily="2" charset="-78"/>
              </a:rPr>
              <a:t>aħna u ni</a:t>
            </a:r>
            <a:r>
              <a:rPr lang="en-US" sz="3200" i="1" dirty="0">
                <a:latin typeface="Candara" panose="020E0502030303020204" pitchFamily="34" charset="0"/>
                <a:cs typeface="AL BAYAN PLAIN" pitchFamily="2" charset="-78"/>
              </a:rPr>
              <a:t>s</a:t>
            </a:r>
            <a:r>
              <a:rPr lang="mt-MT" sz="3200" i="1" dirty="0">
                <a:latin typeface="Candara" panose="020E0502030303020204" pitchFamily="34" charset="0"/>
                <a:cs typeface="AL BAYAN PLAIN" pitchFamily="2" charset="-78"/>
              </a:rPr>
              <a:t>tennew u nittamaw il-hena u l-miġja tas-Salvatur tagħna Ġesu’ Kristu.</a:t>
            </a:r>
            <a:endParaRPr lang="LID4096" sz="3200" dirty="0"/>
          </a:p>
        </p:txBody>
      </p:sp>
    </p:spTree>
    <p:extLst>
      <p:ext uri="{BB962C8B-B14F-4D97-AF65-F5344CB8AC3E}">
        <p14:creationId xmlns:p14="http://schemas.microsoft.com/office/powerpoint/2010/main" val="316679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B0C51-17B4-C106-4436-3C1AD8663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28E4425-C8B1-55EB-81CA-667CAF64F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2374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67255-EC7F-6EE9-0ECB-D6E4297C3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0845A0-F670-A6AA-8A93-F4F28AF3544E}"/>
              </a:ext>
            </a:extLst>
          </p:cNvPr>
          <p:cNvSpPr txBox="1"/>
          <p:nvPr/>
        </p:nvSpPr>
        <p:spPr>
          <a:xfrm>
            <a:off x="219600" y="327600"/>
            <a:ext cx="6152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…Int li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tgħix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u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ssaltan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għal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dejjem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ta’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dejjem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EF3FC78-8C85-631C-136B-05DED4998F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0519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1202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lill-Anġli u ’l Qaddisin kollha,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lilkom, ħuti, 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45D5213-EB84-B48D-2B07-0650FE6B09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8432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435F7-6EF3-CCDE-DDE5-52BF8DFCD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4EF1D1-DB51-0A0B-BE19-FF2C31EEEDC6}"/>
              </a:ext>
            </a:extLst>
          </p:cNvPr>
          <p:cNvSpPr txBox="1"/>
          <p:nvPr/>
        </p:nvSpPr>
        <p:spPr>
          <a:xfrm>
            <a:off x="219600" y="327600"/>
            <a:ext cx="6152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Il-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paċi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tal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-Mulej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tkun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dejjem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magħkom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 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</a:t>
            </a:r>
            <a:r>
              <a:rPr lang="en-US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miegħek</a:t>
            </a: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ukoll</a:t>
            </a: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 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Agħtu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l-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paċi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lil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xulxin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16F20E2-784C-40C2-E310-0942B14E1E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3707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CD8C727-F66A-049D-4DE6-90194187AC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2825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Ir-rit tat-Tqarbin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B7DD5F97-6F86-AA4E-F962-E836F988C04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6893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B16CE-C100-D79F-825F-B99AA54AF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3FB2F2-A18E-FD69-187B-70CD0762F0B3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Ir-rit tat-Tqarbin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77F554-E238-F9AC-53A1-45FCB9672BF1}"/>
              </a:ext>
            </a:extLst>
          </p:cNvPr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F596023-F64C-0AEE-5DF0-AD2BDBFBA8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4068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Ir-rit tat-Tqarbin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agħtina l-paċi.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B7C726A-EEAA-E48A-CA4E-CF85ED3569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9572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B04AD-A55E-FAA8-4D22-B221A6983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AE7CDC2-F725-5820-7626-7571A6EE3DF1}"/>
              </a:ext>
            </a:extLst>
          </p:cNvPr>
          <p:cNvSpPr txBox="1"/>
          <p:nvPr/>
        </p:nvSpPr>
        <p:spPr>
          <a:xfrm>
            <a:off x="219600" y="1916832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ma jistħoqqlix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tidħol taħt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is-saqaf tiegħi,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4C98796-A0BD-EAA2-DFFD-9EFFAA40D1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B3E15C-B4F5-A323-233E-056E5655A2CF}"/>
              </a:ext>
            </a:extLst>
          </p:cNvPr>
          <p:cNvSpPr txBox="1"/>
          <p:nvPr/>
        </p:nvSpPr>
        <p:spPr>
          <a:xfrm>
            <a:off x="231060" y="283773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…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Ħenjin dawk li 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huma 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mistiedna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għall-ikla tal-Ħaruf.</a:t>
            </a:r>
          </a:p>
        </p:txBody>
      </p:sp>
    </p:spTree>
    <p:extLst>
      <p:ext uri="{BB962C8B-B14F-4D97-AF65-F5344CB8AC3E}">
        <p14:creationId xmlns:p14="http://schemas.microsoft.com/office/powerpoint/2010/main" val="326637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1738" y="1166842"/>
            <a:ext cx="612068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iżda għid kelma waħda, u ruħi tkun imfejqa.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D36E414-4C38-0536-A643-EF433820EF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6636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0CAAD6-168B-AF43-B0B0-678B6455DFA1}"/>
              </a:ext>
            </a:extLst>
          </p:cNvPr>
          <p:cNvSpPr txBox="1"/>
          <p:nvPr/>
        </p:nvSpPr>
        <p:spPr>
          <a:xfrm>
            <a:off x="219600" y="327600"/>
            <a:ext cx="6858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Nitolbu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6E0BB81-8EF3-C929-E371-2CC6B9C1E4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0904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53" y="478119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Il-Mulej magħkom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955" y="1412482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miegħek ukoll</a:t>
            </a:r>
            <a:endParaRPr lang="en-US" sz="7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198" y="3212976"/>
            <a:ext cx="74074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Iberikkom Alla li jista’ kollox,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il-Missier, l-Iben u </a:t>
            </a:r>
            <a:endParaRPr lang="en-GB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l-Ispirtu s-Santu.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955" y="4967302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BCD6BB6-93F3-F2FB-F1D2-E1A70536BF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1015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98" y="766445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Morru fil-paċi ta’ Kristu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700808"/>
            <a:ext cx="69342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Inroddu ħajr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 Alla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BB9AD09-FEB1-0A0D-A81E-F9EB540B615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3829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D9B45-67E4-0CF3-BDEC-FBBC9E198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ABA9B6-F9AD-1C63-44FC-5074539C2B71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4BCF1F-87CC-9838-9064-8D0A07D3F206}"/>
              </a:ext>
            </a:extLst>
          </p:cNvPr>
          <p:cNvSpPr txBox="1"/>
          <p:nvPr/>
        </p:nvSpPr>
        <p:spPr>
          <a:xfrm>
            <a:off x="252000" y="1051200"/>
            <a:ext cx="61202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biex titolbu għalija lill-Mulej Alla tagħna.</a:t>
            </a:r>
          </a:p>
        </p:txBody>
      </p:sp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A9A0A1F5-AA72-3AF1-4A39-AF5B38577D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9340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A81D1-B6B8-5A77-FEE9-2DA9DA433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5887C7D-6635-1E31-8B3B-14C6B0B615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pic>
        <p:nvPicPr>
          <p:cNvPr id="5" name="Picture 4" descr="A bird flying in a circle with flowers&#10;&#10;AI-generated content may be incorrect.">
            <a:extLst>
              <a:ext uri="{FF2B5EF4-FFF2-40B4-BE49-F238E27FC236}">
                <a16:creationId xmlns:a16="http://schemas.microsoft.com/office/drawing/2014/main" id="{DF76E30F-FB38-77D4-EE95-78EEBB91C2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877272"/>
            <a:ext cx="864096" cy="80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9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11149</TotalTime>
  <Words>965</Words>
  <Application>Microsoft Office PowerPoint</Application>
  <PresentationFormat>On-screen Show (4:3)</PresentationFormat>
  <Paragraphs>279</Paragraphs>
  <Slides>90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6" baseType="lpstr">
      <vt:lpstr>Amasis MT Pro Black</vt:lpstr>
      <vt:lpstr>Arial</vt:lpstr>
      <vt:lpstr>Calibri</vt:lpstr>
      <vt:lpstr>Candara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Gabrielle Baldacchino</cp:lastModifiedBy>
  <cp:revision>397</cp:revision>
  <dcterms:created xsi:type="dcterms:W3CDTF">2012-10-18T12:41:12Z</dcterms:created>
  <dcterms:modified xsi:type="dcterms:W3CDTF">2025-11-18T21:25:55Z</dcterms:modified>
</cp:coreProperties>
</file>