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629" r:id="rId1"/>
    <p:sldMasterId id="2147484665" r:id="rId2"/>
    <p:sldMasterId id="2147484714" r:id="rId3"/>
    <p:sldMasterId id="2147485251" r:id="rId4"/>
  </p:sldMasterIdLst>
  <p:notesMasterIdLst>
    <p:notesMasterId r:id="rId47"/>
  </p:notesMasterIdLst>
  <p:sldIdLst>
    <p:sldId id="1137" r:id="rId5"/>
    <p:sldId id="966" r:id="rId6"/>
    <p:sldId id="1152" r:id="rId7"/>
    <p:sldId id="967" r:id="rId8"/>
    <p:sldId id="968" r:id="rId9"/>
    <p:sldId id="969" r:id="rId10"/>
    <p:sldId id="970" r:id="rId11"/>
    <p:sldId id="1071" r:id="rId12"/>
    <p:sldId id="371" r:id="rId13"/>
    <p:sldId id="317" r:id="rId14"/>
    <p:sldId id="274" r:id="rId15"/>
    <p:sldId id="1138" r:id="rId16"/>
    <p:sldId id="1139" r:id="rId17"/>
    <p:sldId id="1140" r:id="rId18"/>
    <p:sldId id="1141" r:id="rId19"/>
    <p:sldId id="1142" r:id="rId20"/>
    <p:sldId id="1143" r:id="rId21"/>
    <p:sldId id="331" r:id="rId22"/>
    <p:sldId id="332" r:id="rId23"/>
    <p:sldId id="282" r:id="rId24"/>
    <p:sldId id="1144" r:id="rId25"/>
    <p:sldId id="324" r:id="rId26"/>
    <p:sldId id="283" r:id="rId27"/>
    <p:sldId id="1145" r:id="rId28"/>
    <p:sldId id="325" r:id="rId29"/>
    <p:sldId id="286" r:id="rId30"/>
    <p:sldId id="1146" r:id="rId31"/>
    <p:sldId id="326" r:id="rId32"/>
    <p:sldId id="1103" r:id="rId33"/>
    <p:sldId id="1104" r:id="rId34"/>
    <p:sldId id="1106" r:id="rId35"/>
    <p:sldId id="328" r:id="rId36"/>
    <p:sldId id="272" r:id="rId37"/>
    <p:sldId id="1147" r:id="rId38"/>
    <p:sldId id="1153" r:id="rId39"/>
    <p:sldId id="1148" r:id="rId40"/>
    <p:sldId id="1149" r:id="rId41"/>
    <p:sldId id="1154" r:id="rId42"/>
    <p:sldId id="1150" r:id="rId43"/>
    <p:sldId id="1151" r:id="rId44"/>
    <p:sldId id="330" r:id="rId45"/>
    <p:sldId id="301" r:id="rId46"/>
  </p:sldIdLst>
  <p:sldSz cx="23402925" cy="12601575"/>
  <p:notesSz cx="6858000" cy="9144000"/>
  <p:embeddedFontLst>
    <p:embeddedFont>
      <p:font typeface="Malta" panose="020B0604020202020204"/>
      <p:regular r:id="rId48"/>
      <p:bold r:id="rId49"/>
      <p:italic r:id="rId50"/>
      <p:boldItalic r:id="rId51"/>
    </p:embeddedFont>
    <p:embeddedFont>
      <p:font typeface="Maltese Times Roman" panose="0202720000000000000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028700" indent="-571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057400" indent="-1143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3086100" indent="-17145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4114800" indent="-22860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221100"/>
    <a:srgbClr val="321900"/>
    <a:srgbClr val="9966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2" d="100"/>
          <a:sy n="32" d="100"/>
        </p:scale>
        <p:origin x="2490" y="1098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C7877D-B5E5-AED1-9D74-0F2A5FA37B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70DF6-008C-4F4C-93A7-459F31123B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00FB7C-EF08-4A90-A1EB-317781FF555E}" type="datetimeFigureOut">
              <a:rPr lang="mt-MT"/>
              <a:pPr>
                <a:defRPr/>
              </a:pPr>
              <a:t>26/12/2025</a:t>
            </a:fld>
            <a:endParaRPr lang="mt-M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5D848E-DCDF-C700-EFF2-7939CF2A5D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0CD4BCC-50C7-9E36-7211-7C56E3DBB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50B78-28C2-F72A-5D2E-CF4F02CE13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D0D43-3244-D379-6AF9-F04D0C201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4AB6043-4289-460C-A9B9-06635FCD3196}" type="slidenum">
              <a:rPr lang="mt-MT" altLang="mt-MT"/>
              <a:pPr>
                <a:defRPr/>
              </a:pPr>
              <a:t>‹#›</a:t>
            </a:fld>
            <a:endParaRPr lang="mt-MT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7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4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61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800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5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22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9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600" algn="l" defTabSz="20574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2A063C61-0F85-20B2-2C38-74B72AAC69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563AB9DB-3781-A21C-F9A2-06C5C9DEE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96EEAD4F-98AC-A538-7AD5-768BFDE96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39764AF3-9ED3-493F-959D-1CD339CA6A76}" type="slidenum">
              <a:rPr lang="en-GB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1B63A-B6FE-B7B4-6AB5-1A3A8BED0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4677D981-9CB2-BBA3-7E3A-27A17EECC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5A72B958-9580-B579-AABD-01FB0F883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17ABFD8B-059F-C9AA-206A-F1A80671B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2057009" fontAlgn="auto">
              <a:spcBef>
                <a:spcPts val="0"/>
              </a:spcBef>
              <a:spcAft>
                <a:spcPts val="0"/>
              </a:spcAft>
              <a:defRPr/>
            </a:pPr>
            <a:fld id="{39764AF3-9ED3-493F-959D-1CD339CA6A76}" type="slidenum">
              <a:rPr lang="en-GB">
                <a:solidFill>
                  <a:srgbClr val="000000"/>
                </a:solidFill>
                <a:latin typeface="Calibri" pitchFamily="34" charset="0"/>
                <a:cs typeface="+mn-cs"/>
              </a:rPr>
              <a:pPr defTabSz="2057009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GB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04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B500F5-350D-6A65-B389-72FA566568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D0C011-B41A-F953-6401-AF3DBDB3A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A7E61C-4DA1-C86F-436E-9F3EB0277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39A3-438E-4DAE-8FED-FD2B9EC5708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18458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5A9B10-1A6F-7B0B-2D6B-F853D3C7AA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FC5B59-AF94-2CC6-9569-5BC1FFCE9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CE9B5-804D-0B11-6C15-97A88AFEC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543DE-052C-4318-8A5D-88EAF798311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488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12FABF-0686-ED18-88B3-A8DE0E0DE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64CFC-0ECF-66D7-1BAA-F7E870370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D7C47A-8EF3-B60D-ECF4-7806B53A7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F1-6687-4C1E-ABC2-C36D61CCB45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60127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0" y="504698"/>
            <a:ext cx="21062634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BDF611-9EA2-F97D-218E-C49B7902D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8F9FB-6185-A86D-F664-F9DFB73D5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D45480-04F5-22C1-1271-4DE730717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C898-83F3-41CF-93AF-EF0315107B8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65698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25B7D-29C3-0B51-B4D3-03E1B3BEC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B0C72B-AEE0-F0BB-35DD-BFAD642CE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152AEB-4700-DC57-E20C-A3B82FED9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C3B5-01D0-4245-AA2C-11AF6E3A444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5681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22325A-0595-CFF5-77C3-0C74C0568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F62526-9A22-D336-5403-D2594DBAB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952E9-13C9-A864-D111-EB7DA3C1D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D76C-AEF8-4D61-AB8C-648CA9E1A7D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8550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E15D5E-B219-1C20-D7F2-F23789C49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42C46E-EAEA-72EF-FE95-BE762878A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765F9-4E3A-FCC5-B1D1-4BDF06083B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3E16-080E-411C-85F5-7F1F58D91ACC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50283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A8B2D0-B9EB-9466-8ABE-C7024B033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93440-B17D-A838-BF37-F971107DF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F989C-4EF6-9A9E-59EF-62C7A28EF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0B05-8B1E-4D32-8937-2090E9FA051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37233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95753D-925C-FBA8-5FAA-DE7B6B3D0C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1C8887-2064-190C-F52B-7F96BD3CE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DF838A-986D-BCB0-3375-E88DFC43C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AA54A-0E6A-4203-A16A-A8600EC3AE9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21379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8B5381-2029-73B1-DD0C-8084E16AF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DC2E58-4123-2AC3-C074-644D11CD79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6F8451-7248-28CD-9F3D-4882899D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810C0-476B-446D-B864-DEFE02136C4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98841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6F1B47-CE06-9A94-5A00-50B9BFFF3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5A24913-6016-85C3-284C-5FE6BE07B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FD45F12-6FE0-C5F0-2AC3-4930AF3F0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D42DD-DA37-4E6A-B8D4-48A40D2C6C7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76308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D98DC-173E-D3D2-D053-B71D5CC215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B99B6-1765-1B46-C9C9-F5388A17A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F7E9D-9A23-AED6-17DC-952A48EFD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CFEE-F393-4D8B-A780-38B27CB0BE7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990772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4A489-35BB-6BBD-635D-A7C86EE9B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1325D6-53A6-0400-FA2C-B8E14EBD1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E547F1-48C7-0938-2ED9-E3542B66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59BC-A959-4B9F-A4FA-294D2924DAA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745639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1FBBFD-8E2E-C0D8-BB69-3F7A7787E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59EA8-52E1-6297-D079-0A6CC54DDE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5161C-C580-C518-8C1E-91984D6EC5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CF34-11ED-4BB8-BB4E-0C1D4E27F04B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017002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8B8E2-D260-F1E2-7656-7E47EB699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4340F5-517E-A2C5-91DF-093BEF105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3C8C60-9078-40C1-A00F-D5A3E8C09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94FE3-7256-42DD-95E1-3C3E3F6670E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22375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4F40DD-FD98-8A1D-C136-3B097F7A09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13788D-05DF-AB28-2C20-730D8E0DA0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E04118-1742-FE7E-5C79-4E051467D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D411-AE2A-4AE2-A9F5-27A3BF9EDE8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33687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E944F-AA52-9D22-8773-E745DAB62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65482F-F3FA-9F7C-BEDF-AB9389A3F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42A7B3-0EAB-DF53-A204-4B6F483C8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80EA-9FA3-4E3C-8D95-D593275680C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22449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352CCA-1A5E-66D7-7A7E-DEC3B7BA4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233049-3756-0285-68CB-503416BBE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74EE8F-82EB-A2D1-8D1F-CE022CFFF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D0445-3C54-4AC6-979F-072A62E1BA5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88711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1007BA-AAB0-318A-DB28-C9C53B64F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099E35-1B03-383E-201D-673D8DACC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47BDD3-7229-D2D1-2C52-4FEBA5BD0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A603B-FF58-4CDD-BEAA-04EF5D2D47D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917774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FBA1-3851-E776-9867-E278A283E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F0CAE-5BD6-CD2A-0B32-B862C54FF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C9D7E-DC0E-3F09-15DD-13EE87C2B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BD94-E70D-4B6B-9B18-E572BC08021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850327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F58C85-24CF-3BA3-BEC1-9F9147727E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C8D08F-856F-EB9A-E87B-3D108F911D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24915B-F663-C9E2-6A7B-A1CA74D48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2F949-E762-4617-A052-14C70FD25C0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29672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3FEB1-1325-A50C-2984-6A8C5CC4D3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6D3C4D-678E-BD66-D99F-AB379399D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9E49E-09D6-3488-30A4-BC9F15521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E255-F245-482A-ADF2-D4971B8FE6E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5026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421155-A443-BC1B-F107-E8347BCCE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6C5D99-6158-5038-A450-C4253CE3B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58AF17-A0BE-CCB3-9FF8-ED68E219A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F862-C900-43A0-93B7-4FF15502C49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305087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D22391-4BD1-939E-A383-657242B37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5C62F6E-6C81-E3FD-1296-E3C8A3C7D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99ADC1-36AC-145A-5000-F4067BBDEF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F6A2-38DB-4263-9612-380EF528EB6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056323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994D1-BC09-4D78-DE35-6BAAE77D2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6073C-EE67-362D-BA08-32B6EDC48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73F24-BC52-9276-E85F-3AE7FD72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EF0EE-A5E2-4E7E-BA0E-603953614685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106062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A537F-261D-E636-3E10-012C0DAC4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2FB09-9D4B-40D9-0537-E5C42A120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394FF-D2CB-28DF-5402-CC303123E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DDA2-50A5-40C4-8316-0A4AB0DE5EE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22365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FDDB9-6C82-7E1A-4E05-CDF633132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080FD2-2E87-EBAC-D69D-3AA351AA4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7176E9-C208-18B8-1934-7923F6F97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F453D-2D47-4A3C-87CE-B0E4D37B1BC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552134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3C7583-2E51-184C-07F8-89D9A52D3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2B5BD-A02C-43CF-F842-9F77AD2B4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64ACBB-15FA-8C81-0075-466474909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9072-EF58-4716-BF87-7CE21C486F9D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123930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E4F1D-CB88-796C-25CD-0CA15F6D6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B66847-69B0-1873-3FAA-EA03395D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02060-9C55-6170-80CD-1F5BD36A5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46035FFF-45B9-4A26-829B-0C5BDA3153DD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074672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B89651-63DA-4BA9-60B6-80B4F45C6F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7DB240-F481-30E3-DE58-3617795499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B8194B-8425-DB7C-1BE0-529D5238E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6EF317C4-002F-4A13-A3A2-AF0FA0542398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142229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88D34-11CE-C498-C2D7-9940219AC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02322-3FCD-96A0-19DD-D0C8EB180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E512F0-9070-1076-5FDE-A7ED7AA9E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FC991AEA-F52D-45FF-89A4-EE8D3174FA2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049379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8A242-83BB-684C-7515-A6CF2768C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97511-645C-CDD2-1112-EAA9DC4E3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DEF20-EAFF-3BD3-6241-31586AC0D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7409D422-70D6-46D3-91AD-006E82CFF76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850189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2EAF6B-5C14-4300-639F-7F449D129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81C5F5-5E82-989B-74EA-B423B3EAE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3E5AED-C133-1301-0DB3-7E32842929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6E0525B2-F8CB-4630-A0E0-8C2D61C369C3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2807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EFE94-311D-14A0-7D81-033F294EE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593201-BA89-5ED9-399F-509F0C9BF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95736-D672-3CFC-6464-2BEB47AC5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AAB8C-7FEA-42D6-A120-86928A4787EF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9202710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196F2D9-A19C-1596-DF9D-E27A674CD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CBB5C8-862B-BAA6-8960-744FF0705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FB7EFC-312B-3105-3951-C5273B86C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C2261D81-7553-43FB-AE79-332C6B4E7E4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845331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4A846D8-D073-C43D-00A0-1879CFCA9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4CF50E-C5B8-0CDC-9444-99EC2B739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E6E7EF-4C7F-1CF2-BFAF-E2B197CC2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FF3F7207-A9C8-4820-82A8-AEFD9CFD97E2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376797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7E848-3833-5A47-5FAF-8A6799638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70A87-8AD2-2906-5885-ABB70A763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F4A50-D5A6-4ECD-7734-8CCE17365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764ED55F-EDDC-4FC3-9593-E46AC8FF4727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962664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7550-1B8B-ADDD-E10F-027730A71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2FC93-C256-B86F-1928-C98C19E521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659-4C7A-69A0-566A-05E77F10ED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472CAD55-5835-45C7-BE42-CE1E8E098B1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1014604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0887A-489A-0F47-33C1-FBFCD8BE4A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33B5A-4D71-4C38-62A7-1BDA8012C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8B81AC-B458-90F0-A860-48566640A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7DCA1045-CBE0-4688-A7C5-1E4FEA6D38D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723008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7A9B0D-373E-B362-866B-AAE3D25B1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8B0A34-12ED-87FE-5D0F-4C35A1685F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alt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E958E5-2F33-8D8C-B2F6-D1C475B35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alta" pitchFamily="34" charset="0"/>
              </a:defRPr>
            </a:lvl1pPr>
          </a:lstStyle>
          <a:p>
            <a:pPr>
              <a:defRPr/>
            </a:pPr>
            <a:fld id="{CB645494-BABF-422A-BD9F-5BDAFF421C5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410307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D860F6-72E2-7A95-8C0D-94B9F307D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F0162B-85AA-568D-4D75-6FAE9BC9E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3C9CDE-97E4-8037-12DE-2107779CF2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EC60-FD8D-47DC-91A0-8BE696C63E4E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349010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9A3BCF-B5BF-22B3-5204-51D715825B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693C65-A485-5EF4-FAF0-C98357E0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9FDF2E-D8DA-F4EC-9DC6-8A3CD73F5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17EE-6F45-423A-BFDA-08283CAF7804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7837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7B515-A644-9C56-9978-5D6A9872C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96E745B-FA7F-23F5-5CB7-C40C02C43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A53BE-8178-196E-70C7-2D3547C39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883F-9AB5-45B2-BE22-461B01A8EBDA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1420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AF18C-89A2-7ADE-8863-8D11879ED2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B932D-0884-7C2C-9215-18C56451A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DFEA7-5940-61CE-9C8C-173144384E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5B16-E8A6-41F2-A836-5ACC98C06C0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247168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B4014C-8569-BD8B-1387-F1A75F41F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CF0D3-443E-B38C-8594-7FC609779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83ECC-A102-7C7A-EA85-16B62D5D9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26AA-9B88-4C68-BB8E-A3BA82A514D6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  <p:extLst>
      <p:ext uri="{BB962C8B-B14F-4D97-AF65-F5344CB8AC3E}">
        <p14:creationId xmlns:p14="http://schemas.microsoft.com/office/powerpoint/2010/main" val="108788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FE9873D-0C0C-66EF-A9F4-4A615F4DD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BC036D0-C39E-5249-F8FC-0BCB73FE8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E8E943-8FE8-700B-5EE5-7883893446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7758AD-572E-A243-6F1F-2F2323984B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87EA47-1CE4-D059-218D-A57D4B634E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57EEA6-293D-48A0-A498-697F0B9761D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8" r:id="rId1"/>
    <p:sldLayoutId id="2147490029" r:id="rId2"/>
    <p:sldLayoutId id="2147490030" r:id="rId3"/>
    <p:sldLayoutId id="2147490031" r:id="rId4"/>
    <p:sldLayoutId id="2147490032" r:id="rId5"/>
    <p:sldLayoutId id="2147490033" r:id="rId6"/>
    <p:sldLayoutId id="2147490034" r:id="rId7"/>
    <p:sldLayoutId id="2147490035" r:id="rId8"/>
    <p:sldLayoutId id="2147490036" r:id="rId9"/>
    <p:sldLayoutId id="2147490037" r:id="rId10"/>
    <p:sldLayoutId id="2147490038" r:id="rId11"/>
    <p:sldLayoutId id="21474900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168DC4-03EA-B2F7-20F7-F4B840E40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75BDA24-8A93-F1EF-401A-A211FB594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B52E42-1569-E7FF-E834-8CE16DB5CA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0E88D4-98DA-769A-967D-0DA85E03E9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F4F00C-2E8A-123E-8D3E-89BBD422E2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66AF06B-5C6C-41C6-9F3E-386FCAB514B9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62" r:id="rId1"/>
    <p:sldLayoutId id="2147490063" r:id="rId2"/>
    <p:sldLayoutId id="2147490064" r:id="rId3"/>
    <p:sldLayoutId id="2147490065" r:id="rId4"/>
    <p:sldLayoutId id="2147490066" r:id="rId5"/>
    <p:sldLayoutId id="2147490067" r:id="rId6"/>
    <p:sldLayoutId id="2147490068" r:id="rId7"/>
    <p:sldLayoutId id="2147490069" r:id="rId8"/>
    <p:sldLayoutId id="2147490070" r:id="rId9"/>
    <p:sldLayoutId id="2147490071" r:id="rId10"/>
    <p:sldLayoutId id="2147490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A920397-9B20-6EA3-EE2A-2FD08C089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B09C2BB-0395-D253-2244-3CE8A99D3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6D46D5-9768-A166-C1A8-28F67FD360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95F0F5-C1F5-DF14-A2F8-96E2D890C8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19C3C4-DF14-6DD0-D2F3-F9D6350B95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77BF71D-CD8A-48A2-AD4A-E1A30F8585F1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36" r:id="rId1"/>
    <p:sldLayoutId id="2147490137" r:id="rId2"/>
    <p:sldLayoutId id="2147490138" r:id="rId3"/>
    <p:sldLayoutId id="2147490139" r:id="rId4"/>
    <p:sldLayoutId id="2147490140" r:id="rId5"/>
    <p:sldLayoutId id="2147490141" r:id="rId6"/>
    <p:sldLayoutId id="2147490142" r:id="rId7"/>
    <p:sldLayoutId id="2147490143" r:id="rId8"/>
    <p:sldLayoutId id="2147490144" r:id="rId9"/>
    <p:sldLayoutId id="2147490145" r:id="rId10"/>
    <p:sldLayoutId id="2147490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E9ECA3-9F98-3550-C604-59539549D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2106295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F1D718C-D168-3417-5B58-BE78F3B80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40050"/>
            <a:ext cx="21062950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5E89A1-028C-7898-5274-32826167DD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CFDD11-0B76-AC6F-11A3-83B9EA52E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238" y="11476038"/>
            <a:ext cx="741045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E656B1-559C-4E8A-0A10-FED9348BB5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1938" y="11476038"/>
            <a:ext cx="54610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140D81-6876-40BC-9DD7-B50C6065A600}" type="slidenum">
              <a:rPr lang="en-US" altLang="mt-MT"/>
              <a:pPr>
                <a:defRPr/>
              </a:pPr>
              <a:t>‹#›</a:t>
            </a:fld>
            <a:endParaRPr lang="en-US" alt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7" r:id="rId1"/>
    <p:sldLayoutId id="2147490148" r:id="rId2"/>
    <p:sldLayoutId id="2147490149" r:id="rId3"/>
    <p:sldLayoutId id="2147490150" r:id="rId4"/>
    <p:sldLayoutId id="2147490151" r:id="rId5"/>
    <p:sldLayoutId id="2147490152" r:id="rId6"/>
    <p:sldLayoutId id="2147490153" r:id="rId7"/>
    <p:sldLayoutId id="2147490154" r:id="rId8"/>
    <p:sldLayoutId id="2147490155" r:id="rId9"/>
    <p:sldLayoutId id="2147490156" r:id="rId10"/>
    <p:sldLayoutId id="21474901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F3EF4FDD-31AB-FB06-7FDE-028AB5BA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A679C8AE-A38B-7B21-D67E-903F551D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2619375"/>
            <a:ext cx="22664737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Diċembru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Is-Sitt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l-Ottava tal-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Milied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3E08AB28-A495-D299-A3D7-0715773F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C553EB2-9379-DCC0-0BEA-73E7150E1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71663"/>
            <a:ext cx="22664738" cy="89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Ġwann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Ġw 2, 12-17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09EBDB46-B5F3-169B-176E-AD5B5B5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42888"/>
            <a:ext cx="22358350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Qiegħed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nikteb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uliedi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intom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dnubietkom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maħfura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ismu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Qiegħed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nikteb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missirijiet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7180C803-3AB8-75EF-159A-A46F5031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42888"/>
            <a:ext cx="22358350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intom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għaraftu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’l dak li hu sa mill-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bidu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Qiegħed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nikteb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żgħażagħ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intom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għelibtu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l-Ħażin.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2CFD0C33-0D8B-288F-BE30-D7A1760C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42888"/>
            <a:ext cx="22358350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Ktibt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tfal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intom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għaraftu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-Missier.</a:t>
            </a:r>
          </a:p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Ktibt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missirijiet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intom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għaraftu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lil dak li hu sa mill-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bidu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C6F80EF5-F0B3-9AC7-2FB1-4089BF03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42888"/>
            <a:ext cx="22358350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Ktibt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żgħażagħ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għax intom qawwija u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Alla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qiegħda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tgħammar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fikom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intom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għelibtu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l-Ħażin.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16A32D3D-CBC6-C774-F17B-8881455D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42888"/>
            <a:ext cx="22358350" cy="1213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Tħobbux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anqas dak li hemm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Jekk xi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iħobb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imħabba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tal-Missier 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tgħammarx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fih.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EBF85BC8-55A1-A607-9647-219C54B04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42888"/>
            <a:ext cx="23402925" cy="1213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Kulma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jiġifieri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ġibda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ġibda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għajnejn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kburija</a:t>
            </a:r>
            <a:endParaRPr lang="en-US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dan mhuwiex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ġej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mill-Missier imma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en-US" sz="15500" spc="-1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Box 1">
            <a:extLst>
              <a:ext uri="{FF2B5EF4-FFF2-40B4-BE49-F238E27FC236}">
                <a16:creationId xmlns:a16="http://schemas.microsoft.com/office/drawing/2014/main" id="{ABE5D20E-4B88-CF55-D166-B6A29C1BB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427163"/>
            <a:ext cx="22358350" cy="974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 d-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bil-ġibdiet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tgħaddi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iżda min jagħmel </a:t>
            </a:r>
            <a:r>
              <a:rPr lang="en-US" altLang="en-US" sz="15500" spc="-15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ir-rieda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ta’ Alla jibqa’</a:t>
            </a:r>
            <a:r>
              <a:rPr lang="mt-MT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5500" spc="-1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għal dejjem!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>
            <a:extLst>
              <a:ext uri="{FF2B5EF4-FFF2-40B4-BE49-F238E27FC236}">
                <a16:creationId xmlns:a16="http://schemas.microsoft.com/office/drawing/2014/main" id="{D58273A4-0677-0C66-27DC-8D7EB40A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5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ext Box 6">
            <a:extLst>
              <a:ext uri="{FF2B5EF4-FFF2-40B4-BE49-F238E27FC236}">
                <a16:creationId xmlns:a16="http://schemas.microsoft.com/office/drawing/2014/main" id="{280E791D-F0A9-0933-A649-689408C9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72000"/>
            <a:ext cx="227552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5740" tIns="102870" rIns="205740" bIns="102870">
            <a:spAutoFit/>
          </a:bodyPr>
          <a:lstStyle/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jifirħu s-smewwiet u tithenna l-art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23122-E000-0215-ABC6-5935CC2BAAE3}"/>
              </a:ext>
            </a:extLst>
          </p:cNvPr>
          <p:cNvSpPr txBox="1"/>
          <p:nvPr/>
        </p:nvSpPr>
        <p:spPr>
          <a:xfrm>
            <a:off x="-23813" y="684213"/>
            <a:ext cx="19165888" cy="2592387"/>
          </a:xfrm>
          <a:prstGeom prst="rect">
            <a:avLst/>
          </a:prstGeom>
          <a:noFill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6D0EA6DA-E38E-87D0-9047-F2B69E42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484363"/>
            <a:ext cx="22685375" cy="724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Glorja `l Alla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mt-MT" alt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altLang="mt-MT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ħoli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tas-smewwiet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u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paċi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fl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-art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lill-bnedmin ta’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rieda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tajba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.</a:t>
            </a: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 </a:t>
            </a:r>
            <a:endParaRPr lang="en-GB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>
            <a:extLst>
              <a:ext uri="{FF2B5EF4-FFF2-40B4-BE49-F238E27FC236}">
                <a16:creationId xmlns:a16="http://schemas.microsoft.com/office/drawing/2014/main" id="{1DFC286B-798A-70EB-352B-7112E610C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520825"/>
            <a:ext cx="22752050" cy="9748838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-Mulej,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familji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-Mulej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1">
            <a:extLst>
              <a:ext uri="{FF2B5EF4-FFF2-40B4-BE49-F238E27FC236}">
                <a16:creationId xmlns:a16="http://schemas.microsoft.com/office/drawing/2014/main" id="{DE20DCCF-C9FC-B82A-8270-B6A19A73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3811588"/>
            <a:ext cx="22752050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-Mulej 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sebħ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2">
            <a:extLst>
              <a:ext uri="{FF2B5EF4-FFF2-40B4-BE49-F238E27FC236}">
                <a16:creationId xmlns:a16="http://schemas.microsoft.com/office/drawing/2014/main" id="{E6F48DEC-8939-EC5C-47C2-97330E6F9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jifirħu s-smewwiet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tithenna l-art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1">
            <a:extLst>
              <a:ext uri="{FF2B5EF4-FFF2-40B4-BE49-F238E27FC236}">
                <a16:creationId xmlns:a16="http://schemas.microsoft.com/office/drawing/2014/main" id="{A15930FA-4FA7-C757-41B5-B2A9D114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27163"/>
            <a:ext cx="22755225" cy="9748837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Ġibulu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offerti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idħlu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btieħi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tat-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tempju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inxteħtu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quddiem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il-Mulej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b’tiżjin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qaddis;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Box 1">
            <a:extLst>
              <a:ext uri="{FF2B5EF4-FFF2-40B4-BE49-F238E27FC236}">
                <a16:creationId xmlns:a16="http://schemas.microsoft.com/office/drawing/2014/main" id="{2739B639-59D9-DF9D-C7E5-0BD7DBB5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11588"/>
            <a:ext cx="227552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triegħdu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quddiemu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kollha tal-art!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2">
            <a:extLst>
              <a:ext uri="{FF2B5EF4-FFF2-40B4-BE49-F238E27FC236}">
                <a16:creationId xmlns:a16="http://schemas.microsoft.com/office/drawing/2014/main" id="{E083D997-6F8A-727A-B77D-E4A190663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jifirħu s-smewwiet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tithenna l-art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1">
            <a:extLst>
              <a:ext uri="{FF2B5EF4-FFF2-40B4-BE49-F238E27FC236}">
                <a16:creationId xmlns:a16="http://schemas.microsoft.com/office/drawing/2014/main" id="{65609BC6-AA82-E9A2-18B9-2CBE5CA4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427163"/>
            <a:ext cx="22828250" cy="9748837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ġnus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“Il-Mulej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isaltan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jżomm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sħiħa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dinja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biex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qatt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titħarrek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Box 1">
            <a:extLst>
              <a:ext uri="{FF2B5EF4-FFF2-40B4-BE49-F238E27FC236}">
                <a16:creationId xmlns:a16="http://schemas.microsoft.com/office/drawing/2014/main" id="{DCFECA2D-1559-EB73-F705-C6EE6825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811588"/>
            <a:ext cx="22828250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jiġġudika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bis-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sewwa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Box 2">
            <a:extLst>
              <a:ext uri="{FF2B5EF4-FFF2-40B4-BE49-F238E27FC236}">
                <a16:creationId xmlns:a16="http://schemas.microsoft.com/office/drawing/2014/main" id="{02660B42-3324-F89B-9C18-45004B0AB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52863"/>
            <a:ext cx="23402925" cy="497840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jifirħu s-smewwiet </a:t>
            </a:r>
            <a:endParaRPr lang="mt-MT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nn-NO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tithenna l-art</a:t>
            </a:r>
            <a:endParaRPr lang="en-GB" alt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C5BE819C-5901-A11B-1233-512681EF9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6073775"/>
            <a:ext cx="4095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B6F43A6D-6E15-0328-74FE-BF9A5CCCE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803775"/>
            <a:ext cx="228409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  <a:extLst>
              <a:ext uri="{FF2B5EF4-FFF2-40B4-BE49-F238E27FC236}">
                <a16:creationId xmlns:a16="http://schemas.microsoft.com/office/drawing/2014/main" id="{86107A71-09FE-4D3F-D55A-689CA544D139}"/>
              </a:ext>
            </a:extLst>
          </p:cNvPr>
          <p:cNvPicPr>
            <a:picLocks noChangeAspect="1" noChangeArrowheads="1"/>
          </p:cNvPicPr>
          <p:nvPr>
            <a:wavAudioFile r:embed="rId1" name="B341388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713" y="1098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8989C-420E-E468-3163-342ABDC96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DC10CDC4-4E9C-727A-30BE-96D611879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4" y="1483291"/>
            <a:ext cx="22685375" cy="963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Infaħħruk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inberkuk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fr-FR" altLang="ko-K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nadurawk</a:t>
            </a:r>
            <a:r>
              <a:rPr lang="fr-FR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, </a:t>
            </a:r>
            <a:endParaRPr lang="mt-MT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  <a:p>
            <a:pPr algn="ctr">
              <a:defRPr/>
            </a:pPr>
            <a:r>
              <a:rPr lang="mt-MT" altLang="ko-K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</a:rPr>
              <a:t>nagħtuk ġieh. </a:t>
            </a:r>
            <a:endParaRPr lang="fr-FR" altLang="ko-KR" sz="155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4582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Box 4">
            <a:extLst>
              <a:ext uri="{FF2B5EF4-FFF2-40B4-BE49-F238E27FC236}">
                <a16:creationId xmlns:a16="http://schemas.microsoft.com/office/drawing/2014/main" id="{6D7F770A-7C5A-5D58-3CF7-C49691698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427163"/>
            <a:ext cx="22502812" cy="9747250"/>
          </a:xfrm>
          <a:prstGeom prst="rect">
            <a:avLst/>
          </a:prstGeom>
          <a:noFill/>
          <a:ln>
            <a:noFill/>
          </a:ln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qaddis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feġġ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għalina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ejjew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ġnus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qimu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-Mulej,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illum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dawl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kbir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niżel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fuq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l-art.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E0790CE3-F8F6-24C5-BDB6-86CF39B15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3613" y="6073775"/>
            <a:ext cx="40957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28AD0A4D-FDBC-371F-0DD0-FA3EAD0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803775"/>
            <a:ext cx="2284095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  <a:extLst>
              <a:ext uri="{FF2B5EF4-FFF2-40B4-BE49-F238E27FC236}">
                <a16:creationId xmlns:a16="http://schemas.microsoft.com/office/drawing/2014/main" id="{28550F25-F7B9-7231-F008-E9DD0C8F8D8D}"/>
              </a:ext>
            </a:extLst>
          </p:cNvPr>
          <p:cNvPicPr>
            <a:picLocks noChangeAspect="1" noChangeArrowheads="1"/>
          </p:cNvPicPr>
          <p:nvPr>
            <a:wavAudioFile r:embed="rId1" name="B3413889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713" y="1098867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0C871B24-F4BB-8D66-E1A5-9286012DD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0363" y="1528763"/>
            <a:ext cx="22682200" cy="954405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altLang="en-US" sz="155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en-US" sz="15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Luqa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2, 36-40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55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Box 1">
            <a:extLst>
              <a:ext uri="{FF2B5EF4-FFF2-40B4-BE49-F238E27FC236}">
                <a16:creationId xmlns:a16="http://schemas.microsoft.com/office/drawing/2014/main" id="{E0524D33-6F81-F2F9-BD3D-FDE266B45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619010"/>
            <a:ext cx="2273617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Marija 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Ġużeppi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ħadu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Ġesù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f’Ġerusalemm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biex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jippreżentawh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lill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-Mulej.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Box 1">
            <a:extLst>
              <a:ext uri="{FF2B5EF4-FFF2-40B4-BE49-F238E27FC236}">
                <a16:creationId xmlns:a16="http://schemas.microsoft.com/office/drawing/2014/main" id="{BDA5E499-2044-B776-BDFC-5048760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9010"/>
            <a:ext cx="23402924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Kien hemm waħda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profetissa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Anna, bint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Fanwel,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mit-tribù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Aser.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2C8FF-127B-71D4-0C23-4A1DF3E8C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Box 1">
            <a:extLst>
              <a:ext uri="{FF2B5EF4-FFF2-40B4-BE49-F238E27FC236}">
                <a16:creationId xmlns:a16="http://schemas.microsoft.com/office/drawing/2014/main" id="{3E73FDCC-16B3-2A02-C889-A677DB08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2413"/>
            <a:ext cx="23402924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Kienet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imdaħħla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ħafna </a:t>
            </a:r>
            <a:endParaRPr lang="mt-MT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fiż-żmien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wara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xbubitha</a:t>
            </a:r>
            <a:endParaRPr lang="en-GB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kienet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għamlet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snin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miżżewġa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mbagħad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romlot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5644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Box 1">
            <a:extLst>
              <a:ext uri="{FF2B5EF4-FFF2-40B4-BE49-F238E27FC236}">
                <a16:creationId xmlns:a16="http://schemas.microsoft.com/office/drawing/2014/main" id="{D3416FBF-4CC4-8F1E-1763-4218D07A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52413"/>
            <a:ext cx="22736175" cy="1213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ma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kellha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erbgħa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tmenin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sena ma kienet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titwarrab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qatt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mit-tempju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lejl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nhar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taqdi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Alla </a:t>
            </a:r>
            <a:endParaRPr lang="mt-MT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-sawm u t-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talb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mt-MT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Box 1">
            <a:extLst>
              <a:ext uri="{FF2B5EF4-FFF2-40B4-BE49-F238E27FC236}">
                <a16:creationId xmlns:a16="http://schemas.microsoft.com/office/drawing/2014/main" id="{F0D646BD-FB9A-F33C-99B1-3E8E4A46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811644"/>
            <a:ext cx="23402924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 il-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ħin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stess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waslet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bdiet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trodd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 Alla</a:t>
            </a:r>
            <a:r>
              <a:rPr lang="mt-MT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endParaRPr lang="en-GB" altLang="en-US" sz="15500" spc="-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EF3B9-36C9-B30E-564B-DFBFE8AD9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Box 1">
            <a:extLst>
              <a:ext uri="{FF2B5EF4-FFF2-40B4-BE49-F238E27FC236}">
                <a16:creationId xmlns:a16="http://schemas.microsoft.com/office/drawing/2014/main" id="{A55A50A5-FCDE-C741-3A44-B5691B51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522" y="1426376"/>
            <a:ext cx="23402924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titkellem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fuq it-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tarbija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ma’ dawk kollha li</a:t>
            </a:r>
            <a:r>
              <a:rPr lang="mt-MT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kienu 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jistennew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GB" altLang="en-US" sz="15500" spc="-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fidwa</a:t>
            </a:r>
            <a:r>
              <a:rPr lang="en-GB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</a:t>
            </a:r>
            <a:r>
              <a:rPr lang="mt-MT" altLang="en-US" sz="155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Ġerusalemm.</a:t>
            </a:r>
          </a:p>
        </p:txBody>
      </p:sp>
    </p:spTree>
    <p:extLst>
      <p:ext uri="{BB962C8B-B14F-4D97-AF65-F5344CB8AC3E}">
        <p14:creationId xmlns:p14="http://schemas.microsoft.com/office/powerpoint/2010/main" val="501791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Box 1">
            <a:extLst>
              <a:ext uri="{FF2B5EF4-FFF2-40B4-BE49-F238E27FC236}">
                <a16:creationId xmlns:a16="http://schemas.microsoft.com/office/drawing/2014/main" id="{60E8E748-FF64-9C2A-2DC1-0BD57B9E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52413"/>
            <a:ext cx="2273617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temmew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kulma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kellhom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jagħmlu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skont </a:t>
            </a:r>
            <a:endParaRPr lang="mt-MT" altLang="en-US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Liġi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tal-Mulej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reġgħu lura lejn il-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Galilija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fil-belt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tagħhom ta’ Nazaret.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>
            <a:extLst>
              <a:ext uri="{FF2B5EF4-FFF2-40B4-BE49-F238E27FC236}">
                <a16:creationId xmlns:a16="http://schemas.microsoft.com/office/drawing/2014/main" id="{430289E9-59C9-07BC-448E-C3A16B2F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541463"/>
            <a:ext cx="22758400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>
            <a:lvl1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56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50292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4864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943600" indent="-2286000" defTabSz="1560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Inroddulek ħajr għall-glorja kbira tiegħek.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Mulej Alla, Sultan tas-sema, 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endParaRPr lang="en-GB" altLang="ko-KR" sz="15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Alla Missier li tista’ kollox.</a:t>
            </a:r>
            <a:r>
              <a:rPr lang="mt-MT" altLang="ko-KR" sz="15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endParaRPr lang="fr-FR" altLang="ko-KR" sz="155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Box 1">
            <a:extLst>
              <a:ext uri="{FF2B5EF4-FFF2-40B4-BE49-F238E27FC236}">
                <a16:creationId xmlns:a16="http://schemas.microsoft.com/office/drawing/2014/main" id="{291849CE-7CF4-890A-4CE9-996C1B02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426376"/>
            <a:ext cx="2273617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>
              <a:spcBef>
                <a:spcPct val="20000"/>
              </a:spcBef>
              <a:buChar char="•"/>
              <a:defRPr sz="7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6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tifel</a:t>
            </a:r>
            <a:r>
              <a:rPr lang="mt-MT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baqa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jikber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jissaħħaħ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mimli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għerf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 l-</a:t>
            </a:r>
            <a:r>
              <a:rPr lang="en-GB" altLang="en-US" sz="1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grazzja</a:t>
            </a: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ta’ Alla kienet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fuqu.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319011EA-3EFD-050C-E22F-3CBA7565E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BB213CC5-4E8E-0796-3D3E-786C5C52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588"/>
            <a:ext cx="23402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ese Times Roman" pitchFamily="18" charset="0"/>
                <a:cs typeface="+mn-cs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ltese Times Roman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>
            <a:extLst>
              <a:ext uri="{FF2B5EF4-FFF2-40B4-BE49-F238E27FC236}">
                <a16:creationId xmlns:a16="http://schemas.microsoft.com/office/drawing/2014/main" id="{0755329A-6233-6B3A-FB00-A014DFCD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1541463"/>
            <a:ext cx="21859875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8520C-D27E-B395-F3E9-4A3631584419}"/>
              </a:ext>
            </a:extLst>
          </p:cNvPr>
          <p:cNvSpPr/>
          <p:nvPr/>
        </p:nvSpPr>
        <p:spPr>
          <a:xfrm>
            <a:off x="430213" y="1541463"/>
            <a:ext cx="22542500" cy="9636125"/>
          </a:xfrm>
          <a:prstGeom prst="rect">
            <a:avLst/>
          </a:prstGeom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E0F50E9E-B7EC-DC01-D6AB-6D5953418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41325"/>
            <a:ext cx="22685375" cy="1202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>
            <a:extLst>
              <a:ext uri="{FF2B5EF4-FFF2-40B4-BE49-F238E27FC236}">
                <a16:creationId xmlns:a16="http://schemas.microsoft.com/office/drawing/2014/main" id="{59A12922-7572-7627-156D-DEF506F0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541463"/>
            <a:ext cx="22685375" cy="963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9" tIns="46505" rIns="93019" bIns="46505">
            <a:spAutoFit/>
          </a:bodyPr>
          <a:lstStyle/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847</TotalTime>
  <Words>601</Words>
  <Application>Microsoft Office PowerPoint</Application>
  <PresentationFormat>Custom</PresentationFormat>
  <Paragraphs>95</Paragraphs>
  <Slides>42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Times New Roman</vt:lpstr>
      <vt:lpstr>Maltese Times Roman</vt:lpstr>
      <vt:lpstr>Calibri</vt:lpstr>
      <vt:lpstr>Arial</vt:lpstr>
      <vt:lpstr>Malta</vt:lpstr>
      <vt:lpstr>14_Default Design</vt:lpstr>
      <vt:lpstr>16_Default Design</vt:lpstr>
      <vt:lpstr>Default Design</vt:lpstr>
      <vt:lpstr>19_Default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112</cp:revision>
  <dcterms:created xsi:type="dcterms:W3CDTF">2008-12-28T11:50:57Z</dcterms:created>
  <dcterms:modified xsi:type="dcterms:W3CDTF">2025-12-26T07:01:58Z</dcterms:modified>
</cp:coreProperties>
</file>