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9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12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  <p:sldMasterId id="2147483880" r:id="rId2"/>
    <p:sldMasterId id="2147483893" r:id="rId3"/>
    <p:sldMasterId id="2147483905" r:id="rId4"/>
    <p:sldMasterId id="2147483917" r:id="rId5"/>
    <p:sldMasterId id="2147483929" r:id="rId6"/>
    <p:sldMasterId id="2147483941" r:id="rId7"/>
    <p:sldMasterId id="2147483965" r:id="rId8"/>
    <p:sldMasterId id="2147484013" r:id="rId9"/>
    <p:sldMasterId id="2147484025" r:id="rId10"/>
    <p:sldMasterId id="2147485070" r:id="rId11"/>
    <p:sldMasterId id="2147485082" r:id="rId12"/>
    <p:sldMasterId id="2147485294" r:id="rId13"/>
  </p:sldMasterIdLst>
  <p:notesMasterIdLst>
    <p:notesMasterId r:id="rId59"/>
  </p:notesMasterIdLst>
  <p:sldIdLst>
    <p:sldId id="1137" r:id="rId14"/>
    <p:sldId id="966" r:id="rId15"/>
    <p:sldId id="1138" r:id="rId16"/>
    <p:sldId id="967" r:id="rId17"/>
    <p:sldId id="968" r:id="rId18"/>
    <p:sldId id="969" r:id="rId19"/>
    <p:sldId id="970" r:id="rId20"/>
    <p:sldId id="1071" r:id="rId21"/>
    <p:sldId id="371" r:id="rId22"/>
    <p:sldId id="372" r:id="rId23"/>
    <p:sldId id="269" r:id="rId24"/>
    <p:sldId id="396" r:id="rId25"/>
    <p:sldId id="268" r:id="rId26"/>
    <p:sldId id="450" r:id="rId27"/>
    <p:sldId id="609" r:id="rId28"/>
    <p:sldId id="440" r:id="rId29"/>
    <p:sldId id="441" r:id="rId30"/>
    <p:sldId id="256" r:id="rId31"/>
    <p:sldId id="399" r:id="rId32"/>
    <p:sldId id="432" r:id="rId33"/>
    <p:sldId id="271" r:id="rId34"/>
    <p:sldId id="270" r:id="rId35"/>
    <p:sldId id="442" r:id="rId36"/>
    <p:sldId id="272" r:id="rId37"/>
    <p:sldId id="436" r:id="rId38"/>
    <p:sldId id="443" r:id="rId39"/>
    <p:sldId id="607" r:id="rId40"/>
    <p:sldId id="439" r:id="rId41"/>
    <p:sldId id="608" r:id="rId42"/>
    <p:sldId id="376" r:id="rId43"/>
    <p:sldId id="264" r:id="rId44"/>
    <p:sldId id="282" r:id="rId45"/>
    <p:sldId id="280" r:id="rId46"/>
    <p:sldId id="278" r:id="rId47"/>
    <p:sldId id="446" r:id="rId48"/>
    <p:sldId id="448" r:id="rId49"/>
    <p:sldId id="276" r:id="rId50"/>
    <p:sldId id="610" r:id="rId51"/>
    <p:sldId id="275" r:id="rId52"/>
    <p:sldId id="611" r:id="rId53"/>
    <p:sldId id="274" r:id="rId54"/>
    <p:sldId id="1139" r:id="rId55"/>
    <p:sldId id="449" r:id="rId56"/>
    <p:sldId id="383" r:id="rId57"/>
    <p:sldId id="283" r:id="rId58"/>
  </p:sldIdLst>
  <p:sldSz cx="23402925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7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6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5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22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9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9600" algn="l" defTabSz="2057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2646" y="1176"/>
      </p:cViewPr>
      <p:guideLst>
        <p:guide orient="horz" pos="3969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61" Type="http://schemas.openxmlformats.org/officeDocument/2006/relationships/viewProps" Target="viewProps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D47F8C-2EDF-4A35-AA3E-D67311516490}" type="datetimeFigureOut">
              <a:rPr lang="mt-MT" smtClean="0"/>
              <a:t>26/12/2025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63563" y="1143000"/>
            <a:ext cx="5730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t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D58E0-F92B-4015-82A5-838FD6485B3A}" type="slidenum">
              <a:rPr lang="mt-MT" smtClean="0"/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27373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01B6E-DB3B-99AB-E741-6FD2C9882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>
            <a:extLst>
              <a:ext uri="{FF2B5EF4-FFF2-40B4-BE49-F238E27FC236}">
                <a16:creationId xmlns:a16="http://schemas.microsoft.com/office/drawing/2014/main" id="{939976F2-992A-D762-4ABC-8FF2F1A953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>
            <a:extLst>
              <a:ext uri="{FF2B5EF4-FFF2-40B4-BE49-F238E27FC236}">
                <a16:creationId xmlns:a16="http://schemas.microsoft.com/office/drawing/2014/main" id="{D3BE25AF-B352-CD2E-3327-D01A7BA9B0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>
            <a:extLst>
              <a:ext uri="{FF2B5EF4-FFF2-40B4-BE49-F238E27FC236}">
                <a16:creationId xmlns:a16="http://schemas.microsoft.com/office/drawing/2014/main" id="{6F093443-6FD8-3718-2B4B-265AB30DCB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20570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43F22A-2CEE-4B84-A7D5-6093CEBE003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20570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581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EE0441F4-DE6C-4DA1-9D29-FBB9A258153D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9382B5F5-3378-465A-AA3D-BFD869ECC7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47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5CE7CB49-00DC-4AE5-8083-27A0FF406FC1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10EBB6A5-4E55-41EF-B694-05FC3A6A05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593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25F71B50-B50E-4FAD-AEC2-3D5EBB8550A1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1A0C0EBE-A5B9-44B1-91D4-D2CE58998B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8074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991EDA2F-A4EA-44D6-8A4C-96E01DDD8767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B5EA03BB-7BAC-4346-AA1F-6C28DAE39C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9774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35A18BB7-D399-4B4E-B24B-879611422438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798916F7-7ED9-4071-B837-E2457F1D14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978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59914225-DC5B-4437-87CA-17585E6AC993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217ABB94-B5C5-4BEB-9271-5894B2988E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5597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7F888FDD-E36A-4968-8B6E-81EF79C5026A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4BFED6AF-A6A5-4234-941E-286B7E0E83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5755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34966DD9-0C4D-4A99-82E2-8D5F0DCD4356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F71B5A59-5E62-4A09-83A5-2F252F0F56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6358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AD981720-4984-4A84-BB66-4E2128F8B017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0C9E7D4A-DFA6-4CD9-A2C7-2E551C627D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55656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383278D6-69C0-434A-BF91-E659AB6BF9A6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5FE84830-A583-4394-9470-EAEACB15EA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6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B94E262C-A10D-4D53-AFBA-F0940533B53A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575951B4-8FD6-4BDA-A6AF-37AC9329C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972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D5523132-9069-4F59-B7CF-B6BAEB8C8E9B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18F52F5E-31CC-4EAE-90CE-B5630E87DC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3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D19268D7-3234-472A-A155-A04969D9F3AB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98E3AED0-B72F-4E29-A4E5-A3CD3086DB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4697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EECD0266-4243-4B44-A904-B52899A56E40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8BC50B98-4C23-4FA1-A307-BAB7190327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8375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4A052EB0-F7BD-4A92-A73E-6FAD8B28ADD3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2BCC1930-1509-4361-A1C4-6ED1439C52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800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4798CF14-5AF4-4D7F-AA3F-3A54CB885878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CE7F3F43-6764-4F7B-B8BB-7A4BB1186B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2976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860685-68BC-48E8-954A-F16614BE6C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6581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DBB84A-A761-413A-A72F-C90E931B3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909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07D994-50AF-4211-9B9C-BAB6225277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3241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C831DD-AAE5-491F-AA62-CC227DCE56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869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521D0A-792D-415E-BE07-FD41D18673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4137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271E65-787E-4607-9AD2-735B69A00C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0048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86E3AF-610F-4637-9C47-38121DE311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107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70151" y="504699"/>
            <a:ext cx="21062635" cy="107521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1920A-650F-4B0C-937D-C616DBB92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738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1B1577-D4D2-4D9A-91FB-FA4EC43219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82605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6942E4-6B5D-4E93-8C93-7D961EF17E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283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025864-FE61-49BE-BDFF-7CFE82CA07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915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3DBD73-D964-4CB8-B247-C86BD9701A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775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821" y="1251408"/>
            <a:ext cx="20316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9273244"/>
            <a:ext cx="186898" cy="310955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147" y="8815268"/>
            <a:ext cx="186898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147" y="8520649"/>
            <a:ext cx="186898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147" y="8345627"/>
            <a:ext cx="186898" cy="1371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0293" y="7980997"/>
            <a:ext cx="19892486" cy="3629254"/>
          </a:xfrm>
        </p:spPr>
        <p:txBody>
          <a:bodyPr/>
          <a:lstStyle>
            <a:lvl1pPr marR="20574" algn="l">
              <a:defRPr sz="9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40293" y="5208651"/>
            <a:ext cx="19892486" cy="2772347"/>
          </a:xfrm>
        </p:spPr>
        <p:txBody>
          <a:bodyPr lIns="226314" anchor="b"/>
          <a:lstStyle>
            <a:lvl1pPr marL="0" indent="0" algn="l">
              <a:spcBef>
                <a:spcPts val="0"/>
              </a:spcBef>
              <a:buNone/>
              <a:defRPr sz="4500">
                <a:solidFill>
                  <a:schemeClr val="tx1"/>
                </a:solidFill>
              </a:defRPr>
            </a:lvl1pPr>
            <a:lvl2pPr marL="1028700" indent="0" algn="ctr">
              <a:buNone/>
            </a:lvl2pPr>
            <a:lvl3pPr marL="2057400" indent="0" algn="ctr">
              <a:buNone/>
            </a:lvl3pPr>
            <a:lvl4pPr marL="3086100" indent="0" algn="ctr">
              <a:buNone/>
            </a:lvl4pPr>
            <a:lvl5pPr marL="4114800" indent="0" algn="ctr">
              <a:buNone/>
            </a:lvl5pPr>
            <a:lvl6pPr marL="5143500" indent="0" algn="ctr">
              <a:buNone/>
            </a:lvl6pPr>
            <a:lvl7pPr marL="6172200" indent="0" algn="ctr">
              <a:buNone/>
            </a:lvl7pPr>
            <a:lvl8pPr marL="7200900" indent="0" algn="ctr">
              <a:buNone/>
            </a:lvl8pPr>
            <a:lvl9pPr marL="8229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28F6D1-2060-4657-9AE3-A06DC6DE8D9A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8C5F3A-E09B-4BD7-A4C7-10B92FC3A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2201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D0ECF-D4E5-47BF-B2F7-FF08D2A67365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E4A6F-59B3-4D9E-A53C-051698955B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8370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9671" y="1971913"/>
            <a:ext cx="11059507" cy="1064133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740" tIns="102870" rIns="205740" bIns="102870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870" y="1"/>
            <a:ext cx="14110827" cy="1215527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5740" tIns="102870" rIns="205740" bIns="102870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4270" y="2296798"/>
            <a:ext cx="7560945" cy="30431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11901" y="0"/>
            <a:ext cx="702087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11901" y="7840980"/>
            <a:ext cx="8191024" cy="2100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11901" y="0"/>
            <a:ext cx="3510439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4093" y="7803061"/>
            <a:ext cx="5350980" cy="479851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11901" y="7840980"/>
            <a:ext cx="4095512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11901" y="2520315"/>
            <a:ext cx="8191024" cy="53206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11901" y="3220402"/>
            <a:ext cx="8191024" cy="4620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5317" y="7840980"/>
            <a:ext cx="12676584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5171" y="7840980"/>
            <a:ext cx="13651706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556" y="4480560"/>
            <a:ext cx="14431804" cy="33604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556" y="3920490"/>
            <a:ext cx="14431804" cy="39204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701462" y="7840980"/>
            <a:ext cx="3510439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5740" tIns="102870" rIns="205740" bIns="10287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Corbel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431" y="738010"/>
            <a:ext cx="21765532" cy="1630620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744" y="1251408"/>
            <a:ext cx="69072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322" y="1251408"/>
            <a:ext cx="69070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770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904" y="1251408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849" y="1251408"/>
            <a:ext cx="9344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227" y="2483697"/>
            <a:ext cx="14634629" cy="1796131"/>
          </a:xfrm>
        </p:spPr>
        <p:txBody>
          <a:bodyPr lIns="185166" bIns="0"/>
          <a:lstStyle>
            <a:lvl1pPr marL="12344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227" y="940917"/>
            <a:ext cx="20875409" cy="1428179"/>
          </a:xfrm>
        </p:spPr>
        <p:txBody>
          <a:bodyPr tIns="144018"/>
          <a:lstStyle>
            <a:lvl1pPr algn="l">
              <a:buNone/>
              <a:defRPr sz="8600" b="0" cap="none" spc="-338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9F51E5B-4E4F-46C8-B5D0-D431C61EB268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1D378D-13EB-4F43-B015-165857ECB8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4659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6" y="940918"/>
            <a:ext cx="21062633" cy="1680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430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771" y="3253297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308241-84D4-4049-BE4C-AC9A9A2D1E1C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DC4040D-98E3-4815-8ED9-B58C2A2443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4795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8010"/>
            <a:ext cx="22695962" cy="1630620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68" y="1251408"/>
            <a:ext cx="117826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90" y="1251408"/>
            <a:ext cx="69072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5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924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501" y="1251408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1013" y="1251408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147" y="1251408"/>
            <a:ext cx="2031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091" y="1251408"/>
            <a:ext cx="93450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34" y="940918"/>
            <a:ext cx="19892486" cy="1680210"/>
          </a:xfrm>
        </p:spPr>
        <p:txBody>
          <a:bodyPr/>
          <a:lstStyle>
            <a:lvl1pPr>
              <a:defRPr sz="9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3325415"/>
            <a:ext cx="10340356" cy="1175563"/>
          </a:xfrm>
        </p:spPr>
        <p:txBody>
          <a:bodyPr anchor="ctr"/>
          <a:lstStyle>
            <a:lvl1pPr marL="164592" indent="0" algn="l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3325415"/>
            <a:ext cx="10344418" cy="1175563"/>
          </a:xfrm>
        </p:spPr>
        <p:txBody>
          <a:bodyPr anchor="ctr"/>
          <a:lstStyle>
            <a:lvl1pPr marL="164592" indent="0">
              <a:buNone/>
              <a:defRPr sz="5400" b="1">
                <a:solidFill>
                  <a:schemeClr val="accent2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518481"/>
            <a:ext cx="10340356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518481"/>
            <a:ext cx="10344418" cy="727530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85BAED-7273-4263-984E-DE847898AEF1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187B6F-C232-4C8F-9CA1-E24381C4D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81553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293" y="940918"/>
            <a:ext cx="19892486" cy="1680210"/>
          </a:xfrm>
        </p:spPr>
        <p:txBody>
          <a:bodyPr/>
          <a:lstStyle>
            <a:lvl1pPr>
              <a:defRPr sz="9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928F6-BF18-4C6D-B7C7-4DFE3C19D51C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29BDD-BFDA-4FB2-A9A7-770C5961BC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27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080133" y="2520315"/>
            <a:ext cx="21062633" cy="3360420"/>
          </a:xfrm>
        </p:spPr>
        <p:txBody>
          <a:bodyPr lIns="102870" tIns="0" rIns="10287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10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510439" y="6121995"/>
            <a:ext cx="16382048" cy="322040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1028700" indent="0" algn="ctr">
              <a:buNone/>
            </a:lvl2pPr>
            <a:lvl3pPr marL="2057400" indent="0" algn="ctr">
              <a:buNone/>
            </a:lvl3pPr>
            <a:lvl4pPr marL="3086100" indent="0" algn="ctr">
              <a:buNone/>
            </a:lvl4pPr>
            <a:lvl5pPr marL="4114800" indent="0" algn="ctr">
              <a:buNone/>
            </a:lvl5pPr>
            <a:lvl6pPr marL="5143500" indent="0" algn="ctr">
              <a:buNone/>
            </a:lvl6pPr>
            <a:lvl7pPr marL="6172200" indent="0" algn="ctr">
              <a:buNone/>
            </a:lvl7pPr>
            <a:lvl8pPr marL="7200900" indent="0" algn="ctr">
              <a:buNone/>
            </a:lvl8pPr>
            <a:lvl9pPr marL="8229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D64CC1-30C6-4FFC-869C-4A8F38FB7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09140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859F6D-A18A-4162-B53B-363FEE6151AD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7D12A4-8771-4E4B-98F0-82DD9FE7C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10370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19" y="501729"/>
            <a:ext cx="21062633" cy="2135267"/>
          </a:xfrm>
        </p:spPr>
        <p:txBody>
          <a:bodyPr anchor="ctr"/>
          <a:lstStyle>
            <a:lvl1pPr algn="l">
              <a:buNone/>
              <a:defRPr sz="8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5220" y="2636996"/>
            <a:ext cx="6435804" cy="8401050"/>
          </a:xfrm>
        </p:spPr>
        <p:txBody>
          <a:bodyPr/>
          <a:lstStyle>
            <a:lvl1pPr marL="123444" indent="0">
              <a:buNone/>
              <a:defRPr sz="4100"/>
            </a:lvl1pPr>
            <a:lvl2pPr>
              <a:buNone/>
              <a:defRPr sz="2700"/>
            </a:lvl2pPr>
            <a:lvl3pPr>
              <a:buNone/>
              <a:defRPr sz="2300"/>
            </a:lvl3pPr>
            <a:lvl4pPr>
              <a:buNone/>
              <a:defRPr sz="2000"/>
            </a:lvl4pPr>
            <a:lvl5pPr>
              <a:buNone/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6097" y="2636996"/>
            <a:ext cx="14041755" cy="8401050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10CD1-B5DC-4ED4-9C86-720629CE2D94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5BE5C-54BD-43B3-9FC7-A79F7A4DCA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47938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618" y="1"/>
            <a:ext cx="22464371" cy="34508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430" y="3462517"/>
            <a:ext cx="2247655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41534" y="2193869"/>
            <a:ext cx="242113" cy="329102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597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58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31583" y="2473904"/>
            <a:ext cx="242113" cy="329102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597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587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41782" y="2663511"/>
            <a:ext cx="242115" cy="329105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59706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58731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40292" y="810800"/>
            <a:ext cx="17552194" cy="1289464"/>
          </a:xfrm>
        </p:spPr>
        <p:txBody>
          <a:bodyPr anchor="b"/>
          <a:lstStyle>
            <a:lvl1pPr algn="l">
              <a:buNone/>
              <a:defRPr sz="47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932" y="3479822"/>
            <a:ext cx="22466808" cy="911426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40292" y="2113389"/>
            <a:ext cx="17552194" cy="1260158"/>
          </a:xfrm>
        </p:spPr>
        <p:txBody>
          <a:bodyPr/>
          <a:lstStyle>
            <a:lvl1pPr marL="61722" indent="0">
              <a:spcBef>
                <a:spcPts val="0"/>
              </a:spcBef>
              <a:buNone/>
              <a:defRPr sz="3200">
                <a:solidFill>
                  <a:srgbClr val="FFFFFF"/>
                </a:solidFill>
              </a:defRPr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7072" y="102098"/>
            <a:ext cx="5460683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26FBAA-9A02-4FB8-B68E-328679B7B76B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293" y="102098"/>
            <a:ext cx="14236779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7755" y="102098"/>
            <a:ext cx="1170146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A876BE-E5F7-4ACB-A6F2-CBF1D22F1A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230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D982C-8773-4FEC-BE96-4301FB3A651A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325BE-CA2C-42D2-9EAB-3F48E5C46C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8093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50"/>
            <a:ext cx="5070634" cy="10752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0195" y="504650"/>
            <a:ext cx="15016877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0849F-8008-4267-B25C-F2D08E4688E2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39DCE-7A95-440D-B5D1-230E590AD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71211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290" y="1251409"/>
            <a:ext cx="117826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650" y="1251409"/>
            <a:ext cx="73134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96" y="1251409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821" y="1251409"/>
            <a:ext cx="2031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9273245"/>
            <a:ext cx="186898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147" y="8815269"/>
            <a:ext cx="186898" cy="420052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147" y="8520649"/>
            <a:ext cx="186898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147" y="8345628"/>
            <a:ext cx="186898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40292" y="7980997"/>
            <a:ext cx="19892487" cy="3629254"/>
          </a:xfrm>
        </p:spPr>
        <p:txBody>
          <a:bodyPr/>
          <a:lstStyle>
            <a:lvl1pPr marR="20253" algn="l">
              <a:defRPr sz="8859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40292" y="5208651"/>
            <a:ext cx="19892487" cy="2772347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631" indent="0" algn="ctr">
              <a:buNone/>
            </a:lvl2pPr>
            <a:lvl3pPr marL="2025260" indent="0" algn="ctr">
              <a:buNone/>
            </a:lvl3pPr>
            <a:lvl4pPr marL="3037891" indent="0" algn="ctr">
              <a:buNone/>
            </a:lvl4pPr>
            <a:lvl5pPr marL="4050521" indent="0" algn="ctr">
              <a:buNone/>
            </a:lvl5pPr>
            <a:lvl6pPr marL="5063152" indent="0" algn="ctr">
              <a:buNone/>
            </a:lvl6pPr>
            <a:lvl7pPr marL="6075781" indent="0" algn="ctr">
              <a:buNone/>
            </a:lvl7pPr>
            <a:lvl8pPr marL="7088412" indent="0" algn="ctr">
              <a:buNone/>
            </a:lvl8pPr>
            <a:lvl9pPr marL="810104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16230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6441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9671" y="1971913"/>
            <a:ext cx="11059508" cy="1064133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524" tIns="101263" rIns="202524" bIns="101263"/>
          <a:lstStyle/>
          <a:p>
            <a:endParaRPr lang="en-GB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870" y="1"/>
            <a:ext cx="14110827" cy="12155270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202524" tIns="101263" rIns="202524" bIns="101263"/>
          <a:lstStyle/>
          <a:p>
            <a:endParaRPr lang="en-GB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4270" y="2296798"/>
            <a:ext cx="7560945" cy="304319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11902" y="0"/>
            <a:ext cx="7020878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11901" y="7840980"/>
            <a:ext cx="8191024" cy="210026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11901" y="0"/>
            <a:ext cx="3510439" cy="784098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4094" y="7803060"/>
            <a:ext cx="5350980" cy="47985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11902" y="7840980"/>
            <a:ext cx="4095512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11901" y="2520315"/>
            <a:ext cx="8191024" cy="53206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11901" y="3220403"/>
            <a:ext cx="8191024" cy="4620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5317" y="7840980"/>
            <a:ext cx="12676585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5171" y="7840980"/>
            <a:ext cx="13651706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556" y="4480561"/>
            <a:ext cx="14431804" cy="33604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556" y="3920490"/>
            <a:ext cx="14431804" cy="392049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701463" y="7840980"/>
            <a:ext cx="3510439" cy="47605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524" tIns="101263" rIns="202524" bIns="101263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431" y="738010"/>
            <a:ext cx="21765532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744" y="1251409"/>
            <a:ext cx="69072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322" y="1251409"/>
            <a:ext cx="69070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770" y="1251409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905" y="1251409"/>
            <a:ext cx="24378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849" y="1251409"/>
            <a:ext cx="93447" cy="670917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9227" y="2483697"/>
            <a:ext cx="14634629" cy="1796131"/>
          </a:xfrm>
        </p:spPr>
        <p:txBody>
          <a:bodyPr lIns="166658" bIns="0"/>
          <a:lstStyle>
            <a:lvl1pPr marL="121516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228" y="940918"/>
            <a:ext cx="20875409" cy="142817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8770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7" y="940918"/>
            <a:ext cx="21062633" cy="16802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430" y="3253297"/>
            <a:ext cx="10336292" cy="8316457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4772" y="3253297"/>
            <a:ext cx="10336292" cy="8316457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7018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8010"/>
            <a:ext cx="22695961" cy="163061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68" y="1251409"/>
            <a:ext cx="117826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91" y="1251409"/>
            <a:ext cx="69072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36" y="1251409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409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924" y="1251409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501" y="1251409"/>
            <a:ext cx="73134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1013" y="1251409"/>
            <a:ext cx="24378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147" y="1251409"/>
            <a:ext cx="20313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5091" y="1251409"/>
            <a:ext cx="93451" cy="670917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2034" y="940918"/>
            <a:ext cx="19892487" cy="1680210"/>
          </a:xfrm>
        </p:spPr>
        <p:txBody>
          <a:bodyPr/>
          <a:lstStyle>
            <a:lvl1pPr>
              <a:defRPr sz="8859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5" y="3325417"/>
            <a:ext cx="10340357" cy="1175562"/>
          </a:xfrm>
        </p:spPr>
        <p:txBody>
          <a:bodyPr anchor="ctr"/>
          <a:lstStyle>
            <a:lvl1pPr marL="162021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3325417"/>
            <a:ext cx="10344417" cy="1175562"/>
          </a:xfrm>
        </p:spPr>
        <p:txBody>
          <a:bodyPr anchor="ctr"/>
          <a:lstStyle>
            <a:lvl1pPr marL="162021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5" y="4518481"/>
            <a:ext cx="10340357" cy="7275309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518481"/>
            <a:ext cx="10344417" cy="7275309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221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842281F-85C4-4D5D-BF25-4F0D17182F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44669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292" y="940918"/>
            <a:ext cx="19892487" cy="1680210"/>
          </a:xfrm>
        </p:spPr>
        <p:txBody>
          <a:bodyPr/>
          <a:lstStyle>
            <a:lvl1pPr>
              <a:defRPr sz="8859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2781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52378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5219" y="501729"/>
            <a:ext cx="21062633" cy="2135267"/>
          </a:xfrm>
        </p:spPr>
        <p:txBody>
          <a:bodyPr anchor="ctr"/>
          <a:lstStyle>
            <a:lvl1pPr algn="l">
              <a:buNone/>
              <a:defRPr sz="7984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5219" y="2636997"/>
            <a:ext cx="6435804" cy="8401050"/>
          </a:xfrm>
        </p:spPr>
        <p:txBody>
          <a:bodyPr/>
          <a:lstStyle>
            <a:lvl1pPr marL="121516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9"/>
            </a:lvl4pPr>
            <a:lvl5pPr>
              <a:buNone/>
              <a:defRPr sz="1969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6097" y="2636997"/>
            <a:ext cx="14041755" cy="8401050"/>
          </a:xfrm>
        </p:spPr>
        <p:txBody>
          <a:bodyPr/>
          <a:lstStyle>
            <a:lvl1pPr>
              <a:defRPr sz="7109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3803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617" y="1"/>
            <a:ext cx="22464372" cy="3450849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430" y="3462517"/>
            <a:ext cx="22476559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41534" y="2193869"/>
            <a:ext cx="242112" cy="329102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31583" y="2473904"/>
            <a:ext cx="242112" cy="329102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41782" y="2663511"/>
            <a:ext cx="242114" cy="329105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40293" y="810801"/>
            <a:ext cx="17552194" cy="1289463"/>
          </a:xfrm>
        </p:spPr>
        <p:txBody>
          <a:bodyPr anchor="b"/>
          <a:lstStyle>
            <a:lvl1pPr algn="l">
              <a:buNone/>
              <a:defRPr sz="470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932" y="3479824"/>
            <a:ext cx="22466808" cy="911426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9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40293" y="2113389"/>
            <a:ext cx="17552194" cy="1260158"/>
          </a:xfrm>
        </p:spPr>
        <p:txBody>
          <a:bodyPr/>
          <a:lstStyle>
            <a:lvl1pPr marL="60758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9"/>
            </a:lvl4pPr>
            <a:lvl5pPr>
              <a:defRPr sz="1969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7072" y="102098"/>
            <a:ext cx="5460683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40293" y="102098"/>
            <a:ext cx="14236779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7754" y="102098"/>
            <a:ext cx="1170147" cy="670917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68822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564704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51"/>
            <a:ext cx="5070634" cy="1075217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0195" y="504651"/>
            <a:ext cx="15016877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9078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512" y="1120140"/>
            <a:ext cx="18137267" cy="336042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10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95512" y="4608057"/>
            <a:ext cx="18137267" cy="2774096"/>
          </a:xfrm>
        </p:spPr>
        <p:txBody>
          <a:bodyPr/>
          <a:lstStyle>
            <a:lvl1pPr marL="164592" indent="0" algn="l">
              <a:buNone/>
              <a:defRPr sz="4500">
                <a:solidFill>
                  <a:schemeClr val="tx1"/>
                </a:solidFill>
              </a:defRPr>
            </a:lvl1pPr>
            <a:lvl2pPr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5C49202-D99E-4136-B0F9-712ACF48A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42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CD66B3-D842-4A24-8182-787498E0B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22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6" y="501729"/>
            <a:ext cx="21062633" cy="21002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69"/>
            <a:ext cx="10340356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8362" y="2820769"/>
            <a:ext cx="10344418" cy="1379755"/>
          </a:xfrm>
        </p:spPr>
        <p:txBody>
          <a:bodyPr anchor="ctr"/>
          <a:lstStyle>
            <a:lvl1pPr marL="0" indent="0">
              <a:buNone/>
              <a:defRPr sz="5400" b="0" cap="all" baseline="0">
                <a:solidFill>
                  <a:schemeClr val="tx1"/>
                </a:solidFill>
              </a:defRPr>
            </a:lvl1pPr>
            <a:lvl2pPr>
              <a:buNone/>
              <a:defRPr sz="4500" b="1"/>
            </a:lvl2pPr>
            <a:lvl3pPr>
              <a:buNone/>
              <a:defRPr sz="4100" b="1"/>
            </a:lvl3pPr>
            <a:lvl4pPr>
              <a:buNone/>
              <a:defRPr sz="3600" b="1"/>
            </a:lvl4pPr>
            <a:lvl5pPr>
              <a:buNone/>
              <a:defRPr sz="3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70146" y="4340543"/>
            <a:ext cx="10340356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4340543"/>
            <a:ext cx="10344418" cy="691628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A250EEB-DDAB-4E88-9D1E-6E90EF64A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3771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54A4E14-7DDE-485F-A53C-A2463ECD2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6659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B9F3421-04A0-4992-B4F5-31044661E9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3475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21E620FE-DF45-4275-8910-EF823EA326DE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6E389E17-6674-44F9-9AD8-CC7E978E20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322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>
            <a:sp3d prstMaterial="softEdge"/>
          </a:bodyPr>
          <a:lstStyle>
            <a:lvl1pPr algn="l">
              <a:buNone/>
              <a:defRPr sz="50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70148" y="2800351"/>
            <a:ext cx="7699401" cy="8456475"/>
          </a:xfrm>
        </p:spPr>
        <p:txBody>
          <a:bodyPr/>
          <a:lstStyle>
            <a:lvl1pPr marL="0" indent="0">
              <a:buNone/>
              <a:defRPr sz="3200"/>
            </a:lvl1pPr>
            <a:lvl2pPr>
              <a:buNone/>
              <a:defRPr sz="2700"/>
            </a:lvl2pPr>
            <a:lvl3pPr>
              <a:buNone/>
              <a:defRPr sz="23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400"/>
            </a:lvl2pPr>
            <a:lvl3pPr>
              <a:defRPr sz="5000"/>
            </a:lvl3pPr>
            <a:lvl4pPr>
              <a:defRPr sz="4500"/>
            </a:lvl4pPr>
            <a:lvl5pPr>
              <a:defRPr sz="4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7EF691E-44C0-4AAD-85EC-3589B9970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188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585" y="1120140"/>
            <a:ext cx="14041755" cy="959704"/>
          </a:xfrm>
        </p:spPr>
        <p:txBody>
          <a:bodyPr lIns="102870" rIns="102870" bIns="0" anchor="b">
            <a:sp3d prstMaterial="softEdge"/>
          </a:bodyPr>
          <a:lstStyle>
            <a:lvl1pPr algn="ctr">
              <a:buNone/>
              <a:defRPr sz="4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80585" y="3366254"/>
            <a:ext cx="14041755" cy="728091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7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0585" y="2143971"/>
            <a:ext cx="14041755" cy="974522"/>
          </a:xfrm>
        </p:spPr>
        <p:txBody>
          <a:bodyPr lIns="102870" rIns="102870"/>
          <a:lstStyle>
            <a:lvl1pPr marL="0" indent="0" algn="ctr">
              <a:buNone/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07C33E3-8614-40C9-9255-3236BBC61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6639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9C3D0E5-7EF6-43EC-A796-EA961C6FA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8153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3E69B33-1B7E-417B-B515-D08FA4A5F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80922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55220" y="1120140"/>
            <a:ext cx="19892486" cy="10081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755220" y="11481435"/>
            <a:ext cx="4875609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6000" y="11481435"/>
            <a:ext cx="7410926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72096" y="11481435"/>
            <a:ext cx="4875609" cy="840105"/>
          </a:xfr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7B4FD91-9B48-4785-9289-4BBF3A228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9021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0BAE-F3ED-4E69-A8A7-F29854C3A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61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191E-7CD0-41F6-BB4F-6FA522D25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25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2DD0-5F97-42D5-B777-AB92519E5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274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7C2A7-46ED-4372-AD64-2323116F1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4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C80BB-0430-44A3-81B0-1E85A2A2E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53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ACCF2E0C-2590-4A50-AB7C-7C92965D4D7E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59302A9D-CA05-43F3-B9AF-429731EDD4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31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626C0-7477-42CC-9D95-DCDD16A349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87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11A63-1F6B-4E32-8402-1E01688EEE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46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CDDFE-6B4C-406B-91C4-795D8282CF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04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EC83E-DAFC-4B54-B4B3-EA127621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3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2EE9-2BF3-4C22-8752-7DADEE5E51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3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8FE36-D7EB-4185-BD47-19857B1C3A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379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FAAE7-1BBB-4116-A5A6-53481505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4421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FFB7B-AEA8-4DF7-8B9C-24F9EB2156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674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F3CEF-47AB-41C6-B970-27C783D76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8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D4318-D39D-4EA6-BAAB-6A651E939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9F1A1AD4-85A0-4092-BBA9-C3BC04160A8A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518E9B5B-5EAF-4D58-B424-60E35B3444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4466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EEA76-8E3C-4A7E-A6FA-3CBB63E24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78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EFC3C-24C9-464B-AE64-0F4EC50FC1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82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67DAA-E087-4FD5-9DA8-3EC29EF70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5295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AC80-1A6E-44E4-B3D3-FC04DC65F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53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3EADC-4AF2-429A-BA66-CA5B8B14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0508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D2A3DF-04EF-46F5-9CA0-CEC2C77E2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8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CE3F5-BE42-402B-BD6E-04E0D8908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305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4EA0B-A49E-4342-8D28-1C5794E16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345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0F4B-EBF6-484C-B0C1-B9BB9C7C0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EDA6D-40ED-4520-BA19-1FA257EA62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0B0137F0-A6B0-4FB9-B498-9A473B6681A1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BB9AD51E-B341-4D7B-94AB-49ECC9FE9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881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D19C6-4B4C-437D-A42A-1CFE2EDF7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579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22931-157B-40BC-A8E7-17A0BAB0C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0561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DF4D5-318D-44D1-B0BA-B23A4F273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853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160DD-7A83-4CE8-9872-52E125F66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32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15ACA-D1A7-4FBF-98F1-11CEC4DBC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624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D9041-1601-4A5B-A109-07457EB45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831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9D2BD-C59D-41F9-BC75-E21B2A95B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02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B4377-B77F-4824-BDA0-94FB7B261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883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56BCE-1503-47E9-9E80-AB06DC536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142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BB35-1835-413B-9BF4-72CB7DDC0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95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A863B7B5-1B1D-4700-9F58-8F3F715297DB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5C5AC3BC-E2C2-474F-9FB5-DB50FE0864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2849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6C3A-4C84-4448-922C-75EDB2FE3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132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2C43E-7B24-4C20-90AA-91295F8BA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75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E6D0B-127C-4782-AF48-783BD3105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623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D1B98-2B21-4EDC-A906-436055AF8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129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2F2A5-4619-4372-A592-BD0D8FC73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049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D8CBB-BA51-4089-8201-06DE54010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502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C323EA-6137-4793-86C9-B60FFBA47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229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88F4E-437F-4B0C-AF08-3DB2412EB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274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35135-FA6D-4893-8BCF-96C2508CC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024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80B8E-B7DC-410D-89D3-134C27AD0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584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67FFDADC-83C6-48B0-B3FD-ED1B7BCB4FA1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9B4EAAF8-C8BB-4C07-94D8-A1D3086FB2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7919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F50CE-90FE-4E56-8B2E-37895E9F5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45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27091-ADCC-4BBF-A640-C4E2181681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2943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A8D88-3DFE-47ED-9DE4-14582B6A6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041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D8A0-E660-4B15-847A-0369A6DED6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013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6770D-FA49-4BF7-B9B6-6FC03F20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486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27D5B-2025-4ED8-B4D6-951FD8C072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808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40CAC-EF0E-4E9A-8893-104EE64DB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234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78379-DEAE-4491-B1BC-ED804ED264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140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1A04A-1CE1-41A0-B933-853807F72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52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A5D25-342E-4F13-8E1D-EE291649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79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37731CF3-94ED-43B4-AF0A-25238E0F3995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6BE2CEAA-99AC-4552-9560-31664D5552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8843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66716-050C-493A-8A91-F14591F86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525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A4067-8A46-4EA7-9D92-C24D348A7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273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B1E2E-F4F3-4691-816F-009C9EE18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339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F01F6C-0A06-411E-8E1A-CBAB291B4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85548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51F9A-8940-4194-B08F-69C29528B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837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1EFD-7F56-499A-A6C8-02E3BABDB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17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BBA3-B087-4B06-BAF5-63948A7FB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81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0654D-C15D-4598-B61B-AEB7D5AA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967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1B1F-AC4F-48E7-86D1-66E3E826B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562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EA04-D288-4779-BF99-939EE1422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6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3A38678F-389D-42C2-B932-5AE474A90035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56A0F6E0-7BF3-4C27-B1BE-D95C36A45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4415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8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6" y="504648"/>
            <a:ext cx="15406926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C695B-D2F5-4319-B5AA-812C9741A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7344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20" y="3914657"/>
            <a:ext cx="19892486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39" y="7140892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1028700" indent="0" algn="ctr">
              <a:buNone/>
              <a:defRPr/>
            </a:lvl2pPr>
            <a:lvl3pPr marL="2057400" indent="0" algn="ctr">
              <a:buNone/>
              <a:defRPr/>
            </a:lvl3pPr>
            <a:lvl4pPr marL="3086100" indent="0" algn="ctr">
              <a:buNone/>
              <a:defRPr/>
            </a:lvl4pPr>
            <a:lvl5pPr marL="4114800" indent="0" algn="ctr">
              <a:buNone/>
              <a:defRPr/>
            </a:lvl5pPr>
            <a:lvl6pPr marL="5143500" indent="0" algn="ctr">
              <a:buNone/>
              <a:defRPr/>
            </a:lvl6pPr>
            <a:lvl7pPr marL="6172200" indent="0" algn="ctr">
              <a:buNone/>
              <a:defRPr/>
            </a:lvl7pPr>
            <a:lvl8pPr marL="7200900" indent="0" algn="ctr">
              <a:buNone/>
              <a:defRPr/>
            </a:lvl8pPr>
            <a:lvl9pPr marL="8229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E56A9CB9-EE93-4FFF-ACF8-569B71B91291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5B206B42-94E7-401F-BDF3-5E178AC09E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3593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89A295A0-FA18-4F02-A3E0-1C72FC738356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EEEBCD5B-3E5B-4ECD-8FA0-D8AD7B7CB75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609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6" cy="2502813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6"/>
            <a:ext cx="19892486" cy="2756594"/>
          </a:xfrm>
        </p:spPr>
        <p:txBody>
          <a:bodyPr anchor="b"/>
          <a:lstStyle>
            <a:lvl1pPr marL="0" indent="0">
              <a:buNone/>
              <a:defRPr sz="4500"/>
            </a:lvl1pPr>
            <a:lvl2pPr marL="1028700" indent="0">
              <a:buNone/>
              <a:defRPr sz="4100"/>
            </a:lvl2pPr>
            <a:lvl3pPr marL="2057400" indent="0">
              <a:buNone/>
              <a:defRPr sz="3600"/>
            </a:lvl3pPr>
            <a:lvl4pPr marL="3086100" indent="0">
              <a:buNone/>
              <a:defRPr sz="3200"/>
            </a:lvl4pPr>
            <a:lvl5pPr marL="4114800" indent="0">
              <a:buNone/>
              <a:defRPr sz="3200"/>
            </a:lvl5pPr>
            <a:lvl6pPr marL="5143500" indent="0">
              <a:buNone/>
              <a:defRPr sz="3200"/>
            </a:lvl6pPr>
            <a:lvl7pPr marL="6172200" indent="0">
              <a:buNone/>
              <a:defRPr sz="3200"/>
            </a:lvl7pPr>
            <a:lvl8pPr marL="7200900" indent="0">
              <a:buNone/>
              <a:defRPr sz="3200"/>
            </a:lvl8pPr>
            <a:lvl9pPr marL="8229600" indent="0">
              <a:buNone/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F63BF547-1FA4-4D4B-9286-324D0A282406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961BBB62-0464-463E-A01C-54793E49F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11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6160C5CB-D470-41DC-8D6F-16519C0F8173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345DBD0D-053F-4DB1-AF64-D6BC0015B7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9859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6" y="2820770"/>
            <a:ext cx="10340356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6" y="3996333"/>
            <a:ext cx="10340356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2" y="2820770"/>
            <a:ext cx="10344418" cy="1175563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8700" indent="0">
              <a:buNone/>
              <a:defRPr sz="4500" b="1"/>
            </a:lvl2pPr>
            <a:lvl3pPr marL="2057400" indent="0">
              <a:buNone/>
              <a:defRPr sz="4100" b="1"/>
            </a:lvl3pPr>
            <a:lvl4pPr marL="3086100" indent="0">
              <a:buNone/>
              <a:defRPr sz="3600" b="1"/>
            </a:lvl4pPr>
            <a:lvl5pPr marL="4114800" indent="0">
              <a:buNone/>
              <a:defRPr sz="3600" b="1"/>
            </a:lvl5pPr>
            <a:lvl6pPr marL="5143500" indent="0">
              <a:buNone/>
              <a:defRPr sz="3600" b="1"/>
            </a:lvl6pPr>
            <a:lvl7pPr marL="6172200" indent="0">
              <a:buNone/>
              <a:defRPr sz="3600" b="1"/>
            </a:lvl7pPr>
            <a:lvl8pPr marL="7200900" indent="0">
              <a:buNone/>
              <a:defRPr sz="3600" b="1"/>
            </a:lvl8pPr>
            <a:lvl9pPr marL="8229600" indent="0">
              <a:buNone/>
              <a:defRPr sz="3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2" y="3996333"/>
            <a:ext cx="10344418" cy="7260492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1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EC814C07-AEF6-4BF2-9E99-63FE9460F579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4A9FFBC4-1723-4D0F-89EE-07F5465B1F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65839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FA04C6DF-FDEC-4FB3-A05F-B6B456E64F84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7B2A7166-2700-46C9-A2EF-B5FA8914D8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3063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63070AD5-1F16-4EB9-AAA0-86959A293378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B01B2455-4CF3-45CD-B092-4A59D20910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3678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1" cy="2135267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4" y="501730"/>
            <a:ext cx="13082885" cy="10755095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1" cy="8619828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881FA554-965C-4E87-A7B9-57D59BAE51CD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EA86DF6C-7237-4D70-8781-784D98E2A5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6800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7200"/>
            </a:lvl1pPr>
            <a:lvl2pPr marL="1028700" indent="0">
              <a:buNone/>
              <a:defRPr sz="6300"/>
            </a:lvl2pPr>
            <a:lvl3pPr marL="2057400" indent="0">
              <a:buNone/>
              <a:defRPr sz="5400"/>
            </a:lvl3pPr>
            <a:lvl4pPr marL="3086100" indent="0">
              <a:buNone/>
              <a:defRPr sz="4500"/>
            </a:lvl4pPr>
            <a:lvl5pPr marL="4114800" indent="0">
              <a:buNone/>
              <a:defRPr sz="4500"/>
            </a:lvl5pPr>
            <a:lvl6pPr marL="5143500" indent="0">
              <a:buNone/>
              <a:defRPr sz="4500"/>
            </a:lvl6pPr>
            <a:lvl7pPr marL="6172200" indent="0">
              <a:buNone/>
              <a:defRPr sz="4500"/>
            </a:lvl7pPr>
            <a:lvl8pPr marL="7200900" indent="0">
              <a:buNone/>
              <a:defRPr sz="4500"/>
            </a:lvl8pPr>
            <a:lvl9pPr marL="8229600" indent="0">
              <a:buNone/>
              <a:defRPr sz="45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4"/>
            <a:ext cx="14041755" cy="1478934"/>
          </a:xfrm>
        </p:spPr>
        <p:txBody>
          <a:bodyPr/>
          <a:lstStyle>
            <a:lvl1pPr marL="0" indent="0">
              <a:buNone/>
              <a:defRPr sz="3200"/>
            </a:lvl1pPr>
            <a:lvl2pPr marL="1028700" indent="0">
              <a:buNone/>
              <a:defRPr sz="2700"/>
            </a:lvl2pPr>
            <a:lvl3pPr marL="2057400" indent="0">
              <a:buNone/>
              <a:defRPr sz="2300"/>
            </a:lvl3pPr>
            <a:lvl4pPr marL="3086100" indent="0">
              <a:buNone/>
              <a:defRPr sz="2000"/>
            </a:lvl4pPr>
            <a:lvl5pPr marL="4114800" indent="0">
              <a:buNone/>
              <a:defRPr sz="2000"/>
            </a:lvl5pPr>
            <a:lvl6pPr marL="5143500" indent="0">
              <a:buNone/>
              <a:defRPr sz="2000"/>
            </a:lvl6pPr>
            <a:lvl7pPr marL="6172200" indent="0">
              <a:buNone/>
              <a:defRPr sz="2000"/>
            </a:lvl7pPr>
            <a:lvl8pPr marL="7200900" indent="0">
              <a:buNone/>
              <a:defRPr sz="2000"/>
            </a:lvl8pPr>
            <a:lvl9pPr marL="82296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CB412933-BF6B-448A-9AB8-25E5C680837C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6ECFF"/>
                </a:solidFill>
              </a:defRPr>
            </a:lvl1pPr>
          </a:lstStyle>
          <a:p>
            <a:pPr>
              <a:defRPr/>
            </a:pPr>
            <a:fld id="{1927CC79-6109-4058-A826-6C6743630AC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13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6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0E4B021-3E2C-409D-9347-A575DEC58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7" r:id="rId1"/>
    <p:sldLayoutId id="2147485228" r:id="rId2"/>
    <p:sldLayoutId id="2147485229" r:id="rId3"/>
    <p:sldLayoutId id="2147485230" r:id="rId4"/>
    <p:sldLayoutId id="2147485231" r:id="rId5"/>
    <p:sldLayoutId id="2147485232" r:id="rId6"/>
    <p:sldLayoutId id="2147485233" r:id="rId7"/>
    <p:sldLayoutId id="2147485234" r:id="rId8"/>
    <p:sldLayoutId id="2147485235" r:id="rId9"/>
    <p:sldLayoutId id="2147485236" r:id="rId10"/>
    <p:sldLayoutId id="2147485237" r:id="rId11"/>
    <p:sldLayoutId id="214748530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24DFB3C-E1E3-444E-820D-C05B60907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62" r:id="rId2"/>
    <p:sldLayoutId id="2147485263" r:id="rId3"/>
    <p:sldLayoutId id="2147485264" r:id="rId4"/>
    <p:sldLayoutId id="2147485265" r:id="rId5"/>
    <p:sldLayoutId id="2147485266" r:id="rId6"/>
    <p:sldLayoutId id="2147485267" r:id="rId7"/>
    <p:sldLayoutId id="2147485268" r:id="rId8"/>
    <p:sldLayoutId id="2147485269" r:id="rId9"/>
    <p:sldLayoutId id="2147485270" r:id="rId10"/>
    <p:sldLayoutId id="21474852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/>
                <a:cs typeface="Arial" pitchFamily="34" charset="0"/>
              </a:defRPr>
            </a:lvl1pPr>
          </a:lstStyle>
          <a:p>
            <a:pPr>
              <a:defRPr/>
            </a:pPr>
            <a:fld id="{33621401-40BD-4CC2-990C-B522521E00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273" r:id="rId2"/>
    <p:sldLayoutId id="2147485274" r:id="rId3"/>
    <p:sldLayoutId id="2147485275" r:id="rId4"/>
    <p:sldLayoutId id="2147485276" r:id="rId5"/>
    <p:sldLayoutId id="2147485277" r:id="rId6"/>
    <p:sldLayoutId id="2147485278" r:id="rId7"/>
    <p:sldLayoutId id="2147485279" r:id="rId8"/>
    <p:sldLayoutId id="2147485280" r:id="rId9"/>
    <p:sldLayoutId id="2147485281" r:id="rId10"/>
    <p:sldLayoutId id="21474852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147" y="9273244"/>
            <a:ext cx="186898" cy="310955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47" y="8815268"/>
            <a:ext cx="186898" cy="420053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147" y="8520649"/>
            <a:ext cx="186898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8345627"/>
            <a:ext cx="186898" cy="1371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89" y="1251408"/>
            <a:ext cx="117826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651" y="1251408"/>
            <a:ext cx="7313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95" y="1251408"/>
            <a:ext cx="24378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21" y="1251408"/>
            <a:ext cx="20316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5740" tIns="102870" rIns="205740" bIns="1028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40293" y="942202"/>
            <a:ext cx="19892486" cy="1680210"/>
          </a:xfrm>
          <a:prstGeom prst="rect">
            <a:avLst/>
          </a:prstGeom>
        </p:spPr>
        <p:txBody>
          <a:bodyPr vert="horz" lIns="205740" tIns="102870" rIns="205740" bIns="10287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3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40293" y="3278743"/>
            <a:ext cx="19892486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7072" y="11790641"/>
            <a:ext cx="5460683" cy="670917"/>
          </a:xfrm>
          <a:prstGeom prst="rect">
            <a:avLst/>
          </a:prstGeom>
        </p:spPr>
        <p:txBody>
          <a:bodyPr vert="horz" lIns="205740" tIns="102870" rIns="205740" bIns="10287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41F02F1-52D8-4A27-84CC-CAA581AA2682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0293" y="11790641"/>
            <a:ext cx="14236779" cy="670917"/>
          </a:xfrm>
          <a:prstGeom prst="rect">
            <a:avLst/>
          </a:prstGeom>
        </p:spPr>
        <p:txBody>
          <a:bodyPr vert="horz" lIns="205740" tIns="102870" rIns="205740" bIns="10287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7755" y="11790641"/>
            <a:ext cx="1170146" cy="670917"/>
          </a:xfrm>
          <a:prstGeom prst="rect">
            <a:avLst/>
          </a:prstGeom>
        </p:spPr>
        <p:txBody>
          <a:bodyPr vert="horz" lIns="205740" tIns="102870" rIns="205740" bIns="10287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700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8F76449-115C-47DC-86BB-187F6D1F008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83" r:id="rId1"/>
    <p:sldLayoutId id="2147485284" r:id="rId2"/>
    <p:sldLayoutId id="2147485285" r:id="rId3"/>
    <p:sldLayoutId id="2147485286" r:id="rId4"/>
    <p:sldLayoutId id="2147485287" r:id="rId5"/>
    <p:sldLayoutId id="2147485288" r:id="rId6"/>
    <p:sldLayoutId id="2147485289" r:id="rId7"/>
    <p:sldLayoutId id="2147485290" r:id="rId8"/>
    <p:sldLayoutId id="2147485291" r:id="rId9"/>
    <p:sldLayoutId id="2147485292" r:id="rId10"/>
    <p:sldLayoutId id="21474852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9000" kern="1200" spc="-225">
          <a:solidFill>
            <a:srgbClr val="C1EEFF"/>
          </a:solidFill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Times New Roman" pitchFamily="18" charset="0"/>
        </a:defRPr>
      </a:lvl5pPr>
      <a:lvl6pPr marL="102870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6pPr>
      <a:lvl7pPr marL="205740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7pPr>
      <a:lvl8pPr marL="308610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8pPr>
      <a:lvl9pPr marL="4114800" algn="l" rtl="0" fontAlgn="base">
        <a:spcBef>
          <a:spcPct val="0"/>
        </a:spcBef>
        <a:spcAft>
          <a:spcPct val="0"/>
        </a:spcAft>
        <a:defRPr sz="9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925117" indent="-771525" algn="l" rtl="0" eaLnBrk="0" fontAlgn="base" hangingPunct="0">
        <a:spcBef>
          <a:spcPts val="1575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800" kern="1200">
          <a:solidFill>
            <a:schemeClr val="tx1"/>
          </a:solidFill>
          <a:latin typeface="+mn-lt"/>
          <a:ea typeface="+mn-ea"/>
          <a:cs typeface="+mn-cs"/>
        </a:defRPr>
      </a:lvl1pPr>
      <a:lvl2pPr marL="1664494" indent="-6429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900" kern="1200">
          <a:solidFill>
            <a:schemeClr val="tx1"/>
          </a:solidFill>
          <a:latin typeface="+mn-lt"/>
          <a:ea typeface="+mn-ea"/>
          <a:cs typeface="+mn-cs"/>
        </a:defRPr>
      </a:lvl2pPr>
      <a:lvl3pPr marL="2239567" indent="-514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2836069" indent="-5143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5000" kern="1200">
          <a:solidFill>
            <a:schemeClr val="tx1"/>
          </a:solidFill>
          <a:latin typeface="+mn-lt"/>
          <a:ea typeface="+mn-ea"/>
          <a:cs typeface="+mn-cs"/>
        </a:defRPr>
      </a:lvl4pPr>
      <a:lvl5pPr marL="3332561" indent="-471488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847338" indent="-47320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4114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711446" indent="-4114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3500" indent="-4114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492" cy="12595741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147" y="9273245"/>
            <a:ext cx="186898" cy="3109556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147" y="8815269"/>
            <a:ext cx="186898" cy="420052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147" y="8520649"/>
            <a:ext cx="186898" cy="253781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147" y="8345628"/>
            <a:ext cx="186898" cy="13709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290" y="1251409"/>
            <a:ext cx="117826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650" y="1251409"/>
            <a:ext cx="73134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96" y="1251409"/>
            <a:ext cx="24378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821" y="1251409"/>
            <a:ext cx="20317" cy="67091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524" tIns="101263" rIns="202524" bIns="1012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40292" y="942202"/>
            <a:ext cx="19892487" cy="1680210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40292" y="3278743"/>
            <a:ext cx="19892487" cy="840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7072" y="11790641"/>
            <a:ext cx="5460683" cy="670917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12/26/2025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40293" y="11790641"/>
            <a:ext cx="14236779" cy="670917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7754" y="11790641"/>
            <a:ext cx="1170147" cy="670917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3453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295" r:id="rId1"/>
    <p:sldLayoutId id="2147485296" r:id="rId2"/>
    <p:sldLayoutId id="2147485297" r:id="rId3"/>
    <p:sldLayoutId id="2147485298" r:id="rId4"/>
    <p:sldLayoutId id="2147485299" r:id="rId5"/>
    <p:sldLayoutId id="2147485300" r:id="rId6"/>
    <p:sldLayoutId id="2147485301" r:id="rId7"/>
    <p:sldLayoutId id="2147485302" r:id="rId8"/>
    <p:sldLayoutId id="2147485303" r:id="rId9"/>
    <p:sldLayoutId id="2147485304" r:id="rId10"/>
    <p:sldLayoutId id="21474853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9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9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9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9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9">
          <a:solidFill>
            <a:srgbClr val="C1EEFF"/>
          </a:solidFill>
          <a:latin typeface="Consolas" pitchFamily="49" charset="0"/>
        </a:defRPr>
      </a:lvl5pPr>
      <a:lvl6pPr marL="1012631" algn="l" rtl="0" fontAlgn="base">
        <a:spcBef>
          <a:spcPct val="0"/>
        </a:spcBef>
        <a:spcAft>
          <a:spcPct val="0"/>
        </a:spcAft>
        <a:defRPr sz="8859">
          <a:solidFill>
            <a:srgbClr val="C1EEFF"/>
          </a:solidFill>
          <a:latin typeface="Consolas" pitchFamily="49" charset="0"/>
        </a:defRPr>
      </a:lvl6pPr>
      <a:lvl7pPr marL="2025260" algn="l" rtl="0" fontAlgn="base">
        <a:spcBef>
          <a:spcPct val="0"/>
        </a:spcBef>
        <a:spcAft>
          <a:spcPct val="0"/>
        </a:spcAft>
        <a:defRPr sz="8859">
          <a:solidFill>
            <a:srgbClr val="C1EEFF"/>
          </a:solidFill>
          <a:latin typeface="Consolas" pitchFamily="49" charset="0"/>
        </a:defRPr>
      </a:lvl7pPr>
      <a:lvl8pPr marL="3037891" algn="l" rtl="0" fontAlgn="base">
        <a:spcBef>
          <a:spcPct val="0"/>
        </a:spcBef>
        <a:spcAft>
          <a:spcPct val="0"/>
        </a:spcAft>
        <a:defRPr sz="8859">
          <a:solidFill>
            <a:srgbClr val="C1EEFF"/>
          </a:solidFill>
          <a:latin typeface="Consolas" pitchFamily="49" charset="0"/>
        </a:defRPr>
      </a:lvl8pPr>
      <a:lvl9pPr marL="4050521" algn="l" rtl="0" fontAlgn="base">
        <a:spcBef>
          <a:spcPct val="0"/>
        </a:spcBef>
        <a:spcAft>
          <a:spcPct val="0"/>
        </a:spcAft>
        <a:defRPr sz="8859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665" indent="-75947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2" kern="1200">
          <a:solidFill>
            <a:schemeClr val="tx1"/>
          </a:solidFill>
          <a:latin typeface="+mn-lt"/>
          <a:ea typeface="+mn-ea"/>
          <a:cs typeface="+mn-cs"/>
        </a:defRPr>
      </a:lvl1pPr>
      <a:lvl2pPr marL="1638492" indent="-632894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7" kern="1200">
          <a:solidFill>
            <a:schemeClr val="tx1"/>
          </a:solidFill>
          <a:latin typeface="+mn-lt"/>
          <a:ea typeface="+mn-ea"/>
          <a:cs typeface="+mn-cs"/>
        </a:defRPr>
      </a:lvl2pPr>
      <a:lvl3pPr marL="2204582" indent="-50631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765" indent="-50631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2" kern="1200">
          <a:solidFill>
            <a:schemeClr val="tx1"/>
          </a:solidFill>
          <a:latin typeface="+mn-lt"/>
          <a:ea typeface="+mn-ea"/>
          <a:cs typeface="+mn-cs"/>
        </a:defRPr>
      </a:lvl4pPr>
      <a:lvl5pPr marL="3280502" indent="-464123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7237" indent="-46581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542" indent="-40505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847" indent="-40505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3152" indent="-405052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2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8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52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31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7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8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10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170146" y="504647"/>
            <a:ext cx="21062633" cy="2100263"/>
          </a:xfrm>
          <a:prstGeom prst="rect">
            <a:avLst/>
          </a:prstGeom>
        </p:spPr>
        <p:txBody>
          <a:bodyPr vert="horz" lIns="205740" tIns="102870" rIns="205740" bIns="10287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1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170146" y="2940368"/>
            <a:ext cx="21062633" cy="865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170146" y="11790641"/>
            <a:ext cx="5460683" cy="670917"/>
          </a:xfrm>
          <a:prstGeom prst="rect">
            <a:avLst/>
          </a:prstGeom>
        </p:spPr>
        <p:txBody>
          <a:bodyPr vert="horz" lIns="205740" tIns="102870" rIns="205740" bIns="102870" anchor="b"/>
          <a:lstStyle>
            <a:lvl1pPr algn="l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996000" y="11790641"/>
            <a:ext cx="7410926" cy="670917"/>
          </a:xfrm>
          <a:prstGeom prst="rect">
            <a:avLst/>
          </a:prstGeom>
        </p:spPr>
        <p:txBody>
          <a:bodyPr vert="horz" lIns="205740" tIns="102870" rIns="205740" bIns="102870" anchor="b"/>
          <a:lstStyle>
            <a:lvl1pPr algn="ct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0282535" y="11790641"/>
            <a:ext cx="1950244" cy="670917"/>
          </a:xfrm>
          <a:prstGeom prst="rect">
            <a:avLst/>
          </a:prstGeom>
        </p:spPr>
        <p:txBody>
          <a:bodyPr vert="horz" lIns="0" tIns="102870" rIns="0" bIns="102870" anchor="b"/>
          <a:lstStyle>
            <a:lvl1pPr algn="r" eaLnBrk="1" latinLnBrk="0" hangingPunct="1">
              <a:spcBef>
                <a:spcPct val="50000"/>
              </a:spcBef>
              <a:defRPr kumimoji="0" sz="2700">
                <a:solidFill>
                  <a:prstClr val="white">
                    <a:shade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lt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036892-9F60-470A-A4B6-516DB7347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238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  <p:sldLayoutId id="2147485247" r:id="rId10"/>
    <p:sldLayoutId id="2147485248" r:id="rId11"/>
    <p:sldLayoutId id="2147485249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92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200" b="1">
          <a:solidFill>
            <a:schemeClr val="tx1"/>
          </a:solidFill>
          <a:latin typeface="Lucida Sans" pitchFamily="34" charset="0"/>
        </a:defRPr>
      </a:lvl9pPr>
    </p:titleStyle>
    <p:bodyStyle>
      <a:lvl1pPr marL="1232298" indent="-925117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6300" kern="1200">
          <a:solidFill>
            <a:schemeClr val="tx1"/>
          </a:solidFill>
          <a:latin typeface="+mn-lt"/>
          <a:ea typeface="+mn-ea"/>
          <a:cs typeface="+mn-cs"/>
        </a:defRPr>
      </a:lvl1pPr>
      <a:lvl2pPr marL="1953817" indent="-6357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550319" indent="-5143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5000" kern="1200">
          <a:solidFill>
            <a:schemeClr val="tx1"/>
          </a:solidFill>
          <a:latin typeface="+mn-lt"/>
          <a:ea typeface="+mn-ea"/>
          <a:cs typeface="+mn-cs"/>
        </a:defRPr>
      </a:lvl3pPr>
      <a:lvl4pPr marL="3043238" indent="-41076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3475436" indent="-410767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3970782" indent="-4114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410" indent="-4114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4876038" indent="-4114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5328666" indent="-4114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50A6E4-ABFF-4615-9DB9-263CA7992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1" r:id="rId1"/>
    <p:sldLayoutId id="2147485162" r:id="rId2"/>
    <p:sldLayoutId id="2147485163" r:id="rId3"/>
    <p:sldLayoutId id="2147485164" r:id="rId4"/>
    <p:sldLayoutId id="2147485165" r:id="rId5"/>
    <p:sldLayoutId id="2147485166" r:id="rId6"/>
    <p:sldLayoutId id="2147485167" r:id="rId7"/>
    <p:sldLayoutId id="2147485168" r:id="rId8"/>
    <p:sldLayoutId id="2147485169" r:id="rId9"/>
    <p:sldLayoutId id="2147485170" r:id="rId10"/>
    <p:sldLayoutId id="21474851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7173B-3A33-4DB6-AA88-8AA5C1A46B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72" r:id="rId1"/>
    <p:sldLayoutId id="2147485173" r:id="rId2"/>
    <p:sldLayoutId id="2147485174" r:id="rId3"/>
    <p:sldLayoutId id="2147485175" r:id="rId4"/>
    <p:sldLayoutId id="2147485176" r:id="rId5"/>
    <p:sldLayoutId id="2147485177" r:id="rId6"/>
    <p:sldLayoutId id="2147485178" r:id="rId7"/>
    <p:sldLayoutId id="2147485179" r:id="rId8"/>
    <p:sldLayoutId id="2147485180" r:id="rId9"/>
    <p:sldLayoutId id="2147485181" r:id="rId10"/>
    <p:sldLayoutId id="21474851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B9D6135-1C21-4D8B-BEC5-9FDDB8EF5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184" r:id="rId2"/>
    <p:sldLayoutId id="2147485185" r:id="rId3"/>
    <p:sldLayoutId id="2147485186" r:id="rId4"/>
    <p:sldLayoutId id="2147485187" r:id="rId5"/>
    <p:sldLayoutId id="2147485188" r:id="rId6"/>
    <p:sldLayoutId id="2147485189" r:id="rId7"/>
    <p:sldLayoutId id="2147485190" r:id="rId8"/>
    <p:sldLayoutId id="2147485191" r:id="rId9"/>
    <p:sldLayoutId id="2147485192" r:id="rId10"/>
    <p:sldLayoutId id="21474851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1AC759-C98B-415D-A814-DC325517F1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4" r:id="rId1"/>
    <p:sldLayoutId id="2147485195" r:id="rId2"/>
    <p:sldLayoutId id="2147485196" r:id="rId3"/>
    <p:sldLayoutId id="2147485197" r:id="rId4"/>
    <p:sldLayoutId id="2147485198" r:id="rId5"/>
    <p:sldLayoutId id="2147485199" r:id="rId6"/>
    <p:sldLayoutId id="2147485200" r:id="rId7"/>
    <p:sldLayoutId id="2147485201" r:id="rId8"/>
    <p:sldLayoutId id="2147485202" r:id="rId9"/>
    <p:sldLayoutId id="2147485203" r:id="rId10"/>
    <p:sldLayoutId id="21474852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A8E756-D2D9-463D-98A4-864282ABE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32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9144AE-5EA5-44CC-9C15-B97DB5F0A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6" r:id="rId1"/>
    <p:sldLayoutId id="2147485217" r:id="rId2"/>
    <p:sldLayoutId id="2147485218" r:id="rId3"/>
    <p:sldLayoutId id="2147485219" r:id="rId4"/>
    <p:sldLayoutId id="2147485220" r:id="rId5"/>
    <p:sldLayoutId id="2147485221" r:id="rId6"/>
    <p:sldLayoutId id="2147485222" r:id="rId7"/>
    <p:sldLayoutId id="2147485223" r:id="rId8"/>
    <p:sldLayoutId id="2147485224" r:id="rId9"/>
    <p:sldLayoutId id="2147485225" r:id="rId10"/>
    <p:sldLayoutId id="21474852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fontAlgn="base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fontAlgn="base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6" y="504647"/>
            <a:ext cx="21062633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6" y="2940368"/>
            <a:ext cx="21062633" cy="8316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0" y="11475601"/>
            <a:ext cx="7410926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ct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1"/>
            <a:ext cx="5460683" cy="875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5740" tIns="102870" rIns="205740" bIns="102870" numCol="1" anchor="t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4A1AEB0-2F51-4224-AF1F-A67A45752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50" r:id="rId1"/>
    <p:sldLayoutId id="2147485251" r:id="rId2"/>
    <p:sldLayoutId id="2147485252" r:id="rId3"/>
    <p:sldLayoutId id="2147485253" r:id="rId4"/>
    <p:sldLayoutId id="2147485254" r:id="rId5"/>
    <p:sldLayoutId id="2147485255" r:id="rId6"/>
    <p:sldLayoutId id="2147485256" r:id="rId7"/>
    <p:sldLayoutId id="2147485257" r:id="rId8"/>
    <p:sldLayoutId id="2147485258" r:id="rId9"/>
    <p:sldLayoutId id="2147485259" r:id="rId10"/>
    <p:sldLayoutId id="21474852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5pPr>
      <a:lvl6pPr marL="10287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6pPr>
      <a:lvl7pPr marL="20574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7pPr>
      <a:lvl8pPr marL="30861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8pPr>
      <a:lvl9pPr marL="4114800" algn="ctr" rtl="0" eaLnBrk="1" fontAlgn="base" hangingPunct="1">
        <a:spcBef>
          <a:spcPct val="0"/>
        </a:spcBef>
        <a:spcAft>
          <a:spcPct val="0"/>
        </a:spcAft>
        <a:defRPr sz="9900">
          <a:solidFill>
            <a:schemeClr val="tx2"/>
          </a:solidFill>
          <a:latin typeface="Arial" charset="0"/>
        </a:defRPr>
      </a:lvl9pPr>
    </p:titleStyle>
    <p:bodyStyle>
      <a:lvl1pPr marL="771525" indent="-771525" algn="l" rtl="0" eaLnBrk="0" fontAlgn="base" hangingPunct="0">
        <a:spcBef>
          <a:spcPct val="20000"/>
        </a:spcBef>
        <a:spcAft>
          <a:spcPct val="0"/>
        </a:spcAft>
        <a:buChar char="•"/>
        <a:defRPr sz="7200">
          <a:solidFill>
            <a:schemeClr val="tx1"/>
          </a:solidFill>
          <a:latin typeface="+mn-lt"/>
          <a:ea typeface="+mn-ea"/>
          <a:cs typeface="+mn-cs"/>
        </a:defRPr>
      </a:lvl1pPr>
      <a:lvl2pPr marL="1671638" indent="-642938" algn="l" rtl="0" eaLnBrk="0" fontAlgn="base" hangingPunct="0">
        <a:spcBef>
          <a:spcPct val="20000"/>
        </a:spcBef>
        <a:spcAft>
          <a:spcPct val="0"/>
        </a:spcAft>
        <a:buChar char="–"/>
        <a:defRPr sz="6300">
          <a:solidFill>
            <a:schemeClr val="tx1"/>
          </a:solidFill>
          <a:latin typeface="+mn-lt"/>
        </a:defRPr>
      </a:lvl2pPr>
      <a:lvl3pPr marL="2571750" indent="-514350" algn="l" rtl="0" eaLnBrk="0" fontAlgn="base" hangingPunct="0">
        <a:spcBef>
          <a:spcPct val="20000"/>
        </a:spcBef>
        <a:spcAft>
          <a:spcPct val="0"/>
        </a:spcAft>
        <a:buChar char="•"/>
        <a:defRPr sz="5400">
          <a:solidFill>
            <a:schemeClr val="tx1"/>
          </a:solidFill>
          <a:latin typeface="+mn-lt"/>
        </a:defRPr>
      </a:lvl3pPr>
      <a:lvl4pPr marL="3600450" indent="-514350" algn="l" rtl="0" eaLnBrk="0" fontAlgn="base" hangingPunct="0">
        <a:spcBef>
          <a:spcPct val="20000"/>
        </a:spcBef>
        <a:spcAft>
          <a:spcPct val="0"/>
        </a:spcAft>
        <a:buChar char="–"/>
        <a:defRPr sz="4500">
          <a:solidFill>
            <a:schemeClr val="tx1"/>
          </a:solidFill>
          <a:latin typeface="+mn-lt"/>
        </a:defRPr>
      </a:lvl4pPr>
      <a:lvl5pPr marL="4629150" indent="-514350" algn="l" rtl="0" eaLnBrk="0" fontAlgn="base" hangingPunct="0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5pPr>
      <a:lvl6pPr marL="56578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6pPr>
      <a:lvl7pPr marL="66865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7pPr>
      <a:lvl8pPr marL="77152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8pPr>
      <a:lvl9pPr marL="8743950" indent="-514350" algn="l" rtl="0" eaLnBrk="1" fontAlgn="base" hangingPunct="1">
        <a:spcBef>
          <a:spcPct val="20000"/>
        </a:spcBef>
        <a:spcAft>
          <a:spcPct val="0"/>
        </a:spcAft>
        <a:buChar char="»"/>
        <a:defRPr sz="4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20574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3pPr>
      <a:lvl4pPr marL="30861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5pPr>
      <a:lvl6pPr marL="51435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6pPr>
      <a:lvl7pPr marL="61722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9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8pPr>
      <a:lvl9pPr marL="8229600" algn="l" defTabSz="2057400" rtl="0" eaLnBrk="1" latinLnBrk="0" hangingPunct="1">
        <a:defRPr sz="4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>
            <a:extLst>
              <a:ext uri="{FF2B5EF4-FFF2-40B4-BE49-F238E27FC236}">
                <a16:creationId xmlns:a16="http://schemas.microsoft.com/office/drawing/2014/main" id="{F3EF4FDD-31AB-FB06-7FDE-028AB5BAC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07575" y="6073775"/>
            <a:ext cx="415925" cy="48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</a:endParaRPr>
          </a:p>
        </p:txBody>
      </p:sp>
      <p:sp>
        <p:nvSpPr>
          <p:cNvPr id="61446" name="Text Box 6">
            <a:extLst>
              <a:ext uri="{FF2B5EF4-FFF2-40B4-BE49-F238E27FC236}">
                <a16:creationId xmlns:a16="http://schemas.microsoft.com/office/drawing/2014/main" id="{A679C8AE-A38B-7B21-D67E-903F551DA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2619375"/>
            <a:ext cx="22664737" cy="736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05740" tIns="102870" rIns="205740" bIns="10287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mt-MT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GB" sz="15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ta’ </a:t>
            </a:r>
            <a:r>
              <a:rPr lang="en-GB" sz="155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Diċembru</a:t>
            </a:r>
            <a:endParaRPr lang="mt-MT" sz="15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Is-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Seba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Jum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l-Ottava tal-</a:t>
            </a:r>
            <a:r>
              <a:rPr lang="en-GB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Milied</a:t>
            </a:r>
            <a:endParaRPr lang="en-GB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057200" y="3371829"/>
            <a:ext cx="21731185" cy="605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Qari</a:t>
            </a:r>
            <a:r>
              <a:rPr lang="en-GB" sz="1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mill-</a:t>
            </a:r>
            <a:r>
              <a:rPr lang="en-GB" sz="1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Ewwel</a:t>
            </a:r>
            <a:r>
              <a:rPr lang="en-GB" sz="1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Ittra</a:t>
            </a:r>
            <a:r>
              <a:rPr lang="en-GB" sz="14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ta’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San </a:t>
            </a:r>
            <a:r>
              <a:rPr lang="en-GB" sz="1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Ġwann</a:t>
            </a:r>
            <a:r>
              <a:rPr lang="en-GB" sz="14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4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Appostlu</a:t>
            </a:r>
            <a:endParaRPr lang="mt-MT" sz="140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1 </a:t>
            </a:r>
            <a:r>
              <a:rPr lang="en-GB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Ġw</a:t>
            </a:r>
            <a:r>
              <a:rPr lang="en-GB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2, 18-21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1"/>
          <p:cNvSpPr txBox="1">
            <a:spLocks noChangeArrowheads="1"/>
          </p:cNvSpPr>
          <p:nvPr/>
        </p:nvSpPr>
        <p:spPr bwMode="auto">
          <a:xfrm>
            <a:off x="414258" y="252115"/>
            <a:ext cx="22502969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dirty="0">
                <a:latin typeface="Times New Roman" pitchFamily="18" charset="0"/>
              </a:rPr>
              <a:t>Uliedi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waslet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l-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aħħar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altLang="mt-MT" sz="15500" dirty="0" err="1">
                <a:solidFill>
                  <a:srgbClr val="000000"/>
                </a:solidFill>
                <a:latin typeface="Times New Roman" pitchFamily="18" charset="0"/>
              </a:rPr>
              <a:t>siegħa</a:t>
            </a:r>
            <a:r>
              <a:rPr lang="en-GB" altLang="mt-MT" sz="155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  <a:r>
              <a:rPr lang="mt-MT" altLang="mt-MT" sz="15500" dirty="0">
                <a:solidFill>
                  <a:srgbClr val="000000"/>
                </a:solidFill>
                <a:latin typeface="Times New Roman" pitchFamily="18" charset="0"/>
              </a:rPr>
              <a:t> Smajtu li għandu jiġi l-antikrist. Issa, araw ħafna antikristi ġa dehru minn issa. 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342820" y="180107"/>
            <a:ext cx="2264584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</a:t>
            </a:r>
            <a:r>
              <a:rPr lang="en-GB" altLang="mt-MT" sz="15500" dirty="0">
                <a:latin typeface="Times New Roman" pitchFamily="18" charset="0"/>
              </a:rPr>
              <a:t>minn dan </a:t>
            </a:r>
            <a:r>
              <a:rPr lang="en-GB" altLang="mt-MT" sz="15500" dirty="0" err="1">
                <a:latin typeface="Times New Roman" pitchFamily="18" charset="0"/>
              </a:rPr>
              <a:t>nagħrfu</a:t>
            </a:r>
            <a:r>
              <a:rPr lang="en-GB" altLang="mt-MT" sz="15500" dirty="0">
                <a:latin typeface="Times New Roman" pitchFamily="18" charset="0"/>
              </a:rPr>
              <a:t> li </a:t>
            </a:r>
            <a:r>
              <a:rPr lang="mt-MT" altLang="mt-MT" sz="15500" dirty="0">
                <a:latin typeface="Times New Roman" pitchFamily="18" charset="0"/>
              </a:rPr>
              <a:t>waslet l-aħħar siegħa.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Dawn</a:t>
            </a:r>
            <a:r>
              <a:rPr lang="mt-MT" altLang="mt-MT" sz="15500" dirty="0">
                <a:latin typeface="Times New Roman" pitchFamily="18" charset="0"/>
              </a:rPr>
              <a:t> ħarġu </a:t>
            </a:r>
            <a:r>
              <a:rPr lang="en-GB" altLang="mt-MT" sz="15500" dirty="0">
                <a:latin typeface="Times New Roman" pitchFamily="18" charset="0"/>
              </a:rPr>
              <a:t>minn </a:t>
            </a:r>
            <a:r>
              <a:rPr lang="mt-MT" altLang="mt-MT" sz="15500" dirty="0">
                <a:latin typeface="Times New Roman" pitchFamily="18" charset="0"/>
              </a:rPr>
              <a:t>fostna </a:t>
            </a:r>
            <a:r>
              <a:rPr lang="en-GB" altLang="mt-MT" sz="15500" dirty="0">
                <a:latin typeface="Times New Roman" pitchFamily="18" charset="0"/>
              </a:rPr>
              <a:t>imma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ma kinux </a:t>
            </a:r>
            <a:r>
              <a:rPr lang="mt-MT" altLang="mt-MT" sz="15500" dirty="0">
                <a:latin typeface="Times New Roman" pitchFamily="18" charset="0"/>
              </a:rPr>
              <a:t>minn t</a:t>
            </a:r>
            <a:r>
              <a:rPr lang="en-GB" altLang="mt-MT" sz="15500" dirty="0" err="1">
                <a:latin typeface="Times New Roman" pitchFamily="18" charset="0"/>
              </a:rPr>
              <a:t>agħna</a:t>
            </a:r>
            <a:r>
              <a:rPr lang="en-GB" altLang="mt-MT" sz="15500" dirty="0">
                <a:latin typeface="Times New Roman" pitchFamily="18" charset="0"/>
              </a:rPr>
              <a:t>;</a:t>
            </a:r>
            <a:r>
              <a:rPr lang="mt-MT" altLang="mt-MT" sz="15500" dirty="0">
                <a:latin typeface="Times New Roman" pitchFamily="18" charset="0"/>
              </a:rPr>
              <a:t> li kieku kienu minn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271382" y="180107"/>
            <a:ext cx="22788722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tagħna kienu jibqgħu magħna. Għalhekk kien jeħtieġ li jkun magħruf li mhux kulħadd </a:t>
            </a:r>
            <a:r>
              <a:rPr lang="en-GB" altLang="mt-MT" sz="15500" dirty="0">
                <a:latin typeface="Times New Roman" pitchFamily="18" charset="0"/>
              </a:rPr>
              <a:t>kien magħna.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307101" y="233741"/>
            <a:ext cx="22788722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Intom, </a:t>
            </a:r>
            <a:r>
              <a:rPr lang="mt-MT" altLang="mt-MT" sz="15500" dirty="0">
                <a:latin typeface="Times New Roman" pitchFamily="18" charset="0"/>
              </a:rPr>
              <a:t>iżda, </a:t>
            </a:r>
            <a:r>
              <a:rPr lang="en-GB" altLang="mt-MT" sz="15500" dirty="0" err="1">
                <a:latin typeface="Times New Roman" pitchFamily="18" charset="0"/>
              </a:rPr>
              <a:t>għandkom</a:t>
            </a:r>
            <a:r>
              <a:rPr lang="en-GB" alt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id-dilka mill</a:t>
            </a:r>
            <a:r>
              <a:rPr lang="en-GB" altLang="mt-MT" sz="15500" dirty="0">
                <a:latin typeface="Times New Roman" pitchFamily="18" charset="0"/>
              </a:rPr>
              <a:t>-Qaddis,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u dan </a:t>
            </a:r>
            <a:r>
              <a:rPr lang="en-GB" altLang="mt-MT" sz="15500" dirty="0" err="1">
                <a:latin typeface="Times New Roman" pitchFamily="18" charset="0"/>
              </a:rPr>
              <a:t>tafuh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ilkoll</a:t>
            </a:r>
            <a:r>
              <a:rPr lang="en-GB" altLang="mt-MT" sz="15500" dirty="0">
                <a:latin typeface="Times New Roman" pitchFamily="18" charset="0"/>
              </a:rPr>
              <a:t>.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Ma </a:t>
            </a:r>
            <a:r>
              <a:rPr lang="en-GB" altLang="mt-MT" sz="15500" dirty="0" err="1">
                <a:latin typeface="Times New Roman" pitchFamily="18" charset="0"/>
              </a:rPr>
              <a:t>ktibtilkomx</a:t>
            </a:r>
            <a:endParaRPr lang="mt-MT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bħallikieku ma </a:t>
            </a:r>
            <a:r>
              <a:rPr lang="en-GB" altLang="mt-MT" sz="15500" dirty="0" err="1">
                <a:latin typeface="Times New Roman" pitchFamily="18" charset="0"/>
              </a:rPr>
              <a:t>tafux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il-</a:t>
            </a:r>
            <a:r>
              <a:rPr lang="en-GB" altLang="mt-MT" sz="15500" dirty="0" err="1">
                <a:latin typeface="Times New Roman" pitchFamily="18" charset="0"/>
              </a:rPr>
              <a:t>verità</a:t>
            </a:r>
            <a:r>
              <a:rPr lang="en-GB" altLang="mt-MT" sz="15500" dirty="0">
                <a:latin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imma għax </a:t>
            </a:r>
            <a:r>
              <a:rPr lang="en-GB" altLang="mt-MT" sz="15500" dirty="0" err="1">
                <a:latin typeface="Times New Roman" pitchFamily="18" charset="0"/>
              </a:rPr>
              <a:t>tafuha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Box 1"/>
          <p:cNvSpPr txBox="1">
            <a:spLocks noChangeArrowheads="1"/>
          </p:cNvSpPr>
          <p:nvPr/>
        </p:nvSpPr>
        <p:spPr bwMode="auto">
          <a:xfrm>
            <a:off x="307101" y="3811644"/>
            <a:ext cx="22788722" cy="49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u </a:t>
            </a:r>
            <a:r>
              <a:rPr lang="en-GB" altLang="mt-MT" sz="15500" dirty="0" err="1">
                <a:latin typeface="Times New Roman" pitchFamily="18" charset="0"/>
              </a:rPr>
              <a:t>tafu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wkoll</a:t>
            </a:r>
            <a:r>
              <a:rPr lang="en-GB" altLang="mt-MT" sz="15500" dirty="0">
                <a:latin typeface="Times New Roman" pitchFamily="18" charset="0"/>
              </a:rPr>
              <a:t> li ebda </a:t>
            </a:r>
            <a:r>
              <a:rPr lang="en-GB" altLang="mt-MT" sz="15500" dirty="0" err="1">
                <a:latin typeface="Times New Roman" pitchFamily="18" charset="0"/>
              </a:rPr>
              <a:t>qerq</a:t>
            </a:r>
            <a:r>
              <a:rPr lang="en-GB" altLang="mt-MT" sz="15500" dirty="0">
                <a:latin typeface="Times New Roman" pitchFamily="18" charset="0"/>
              </a:rPr>
              <a:t> ma </a:t>
            </a:r>
            <a:r>
              <a:rPr lang="en-GB" altLang="mt-MT" sz="15500" dirty="0" err="1">
                <a:latin typeface="Times New Roman" pitchFamily="18" charset="0"/>
              </a:rPr>
              <a:t>jitnissel</a:t>
            </a:r>
            <a:r>
              <a:rPr lang="en-GB" altLang="mt-MT" sz="15500" dirty="0">
                <a:latin typeface="Times New Roman" pitchFamily="18" charset="0"/>
              </a:rPr>
              <a:t> mill-</a:t>
            </a:r>
            <a:r>
              <a:rPr lang="en-GB" altLang="mt-MT" sz="15500" dirty="0" err="1">
                <a:latin typeface="Times New Roman" pitchFamily="18" charset="0"/>
              </a:rPr>
              <a:t>verità</a:t>
            </a:r>
            <a:r>
              <a:rPr lang="en-GB" altLang="mt-MT" sz="15500" dirty="0">
                <a:latin typeface="Times New Roman" pitchFamily="18" charset="0"/>
              </a:rPr>
              <a:t>.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15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2418850" y="4080560"/>
            <a:ext cx="18565224" cy="474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38" tIns="102869" rIns="205738" bIns="102869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14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Mulej</a:t>
            </a:r>
            <a:r>
              <a:rPr lang="en-GB" sz="1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r</a:t>
            </a:r>
            <a:r>
              <a:rPr lang="en-GB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mt-MT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GB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mt-MT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ħajr</a:t>
            </a:r>
            <a:r>
              <a:rPr lang="en-GB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r>
              <a:rPr lang="mt-MT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 </a:t>
            </a:r>
            <a:r>
              <a:rPr lang="en-GB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40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41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557134" y="4428579"/>
            <a:ext cx="22288656" cy="4978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38" tIns="102869" rIns="205738" bIns="102869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Ħa jifirħu s-smewwiet u tithenna l-art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258" y="442871"/>
            <a:ext cx="19640132" cy="2593016"/>
          </a:xfrm>
          <a:prstGeom prst="rect">
            <a:avLst/>
          </a:prstGeom>
          <a:noFill/>
        </p:spPr>
        <p:txBody>
          <a:bodyPr wrap="square" lIns="205738" tIns="102869" rIns="205738" bIns="102869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mt-MT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Salm Responsorjali</a:t>
            </a:r>
          </a:p>
        </p:txBody>
      </p:sp>
    </p:spTree>
    <p:extLst>
      <p:ext uri="{BB962C8B-B14F-4D97-AF65-F5344CB8AC3E}">
        <p14:creationId xmlns:p14="http://schemas.microsoft.com/office/powerpoint/2010/main" val="191688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Box 1"/>
          <p:cNvSpPr txBox="1">
            <a:spLocks noChangeArrowheads="1"/>
          </p:cNvSpPr>
          <p:nvPr/>
        </p:nvSpPr>
        <p:spPr bwMode="auto">
          <a:xfrm>
            <a:off x="595229" y="1426375"/>
            <a:ext cx="2221246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għanja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ġdida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fl-art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Box 1"/>
          <p:cNvSpPr txBox="1">
            <a:spLocks noChangeArrowheads="1"/>
          </p:cNvSpPr>
          <p:nvPr/>
        </p:nvSpPr>
        <p:spPr bwMode="auto">
          <a:xfrm>
            <a:off x="595229" y="1426375"/>
            <a:ext cx="2221246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lill-Mulej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bierku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ismu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!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Ħabbru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jum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ieħor 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salvazzjoni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/>
          <p:cNvSpPr txBox="1">
            <a:spLocks noChangeArrowheads="1"/>
          </p:cNvSpPr>
          <p:nvPr/>
        </p:nvSpPr>
        <p:spPr bwMode="auto">
          <a:xfrm>
            <a:off x="358773" y="2675444"/>
            <a:ext cx="22685378" cy="725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</a:t>
            </a:r>
            <a:r>
              <a:rPr lang="fr-F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`l Alla</a:t>
            </a:r>
            <a:r>
              <a:rPr lang="mt-MT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</a:t>
            </a:r>
            <a:r>
              <a:rPr lang="mt-MT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fr-F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tas-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smewwiet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paċi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fl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Times New Roman" pitchFamily="18" charset="0"/>
              </a:rPr>
              <a:t>-art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lill-bnedmin ta’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rieda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tajba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7200" y="4042476"/>
            <a:ext cx="21288523" cy="4516621"/>
          </a:xfrm>
          <a:prstGeom prst="rect">
            <a:avLst/>
          </a:prstGeom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jifirħu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s-</a:t>
            </a: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smewwiet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u </a:t>
            </a:r>
            <a:endParaRPr lang="mt-MT" sz="1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tithenna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l-art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Box 1"/>
          <p:cNvSpPr txBox="1">
            <a:spLocks noChangeArrowheads="1"/>
          </p:cNvSpPr>
          <p:nvPr/>
        </p:nvSpPr>
        <p:spPr bwMode="auto">
          <a:xfrm>
            <a:off x="731341" y="1426375"/>
            <a:ext cx="21940242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jifiħu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smewwiet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tithenna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l-art,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jħabbat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il-baħar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Box 1"/>
          <p:cNvSpPr txBox="1">
            <a:spLocks noChangeArrowheads="1"/>
          </p:cNvSpPr>
          <p:nvPr/>
        </p:nvSpPr>
        <p:spPr bwMode="auto">
          <a:xfrm>
            <a:off x="731341" y="1426375"/>
            <a:ext cx="21940242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jifraħ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ir-raba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u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kull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fih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jgħannu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bil-ferħ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is-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siġar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kollha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tal-bosk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7200" y="4042476"/>
            <a:ext cx="21288523" cy="4516621"/>
          </a:xfrm>
          <a:prstGeom prst="rect">
            <a:avLst/>
          </a:prstGeom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jifirħu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s-</a:t>
            </a: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smewwiet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u </a:t>
            </a:r>
            <a:endParaRPr lang="mt-MT" sz="1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tithenna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l-art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731341" y="1426375"/>
            <a:ext cx="21940242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uddiem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  <a:endParaRPr lang="en-GB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mill-art.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Box 1"/>
          <p:cNvSpPr txBox="1">
            <a:spLocks noChangeArrowheads="1"/>
          </p:cNvSpPr>
          <p:nvPr/>
        </p:nvSpPr>
        <p:spPr bwMode="auto">
          <a:xfrm>
            <a:off x="731341" y="1426375"/>
            <a:ext cx="21940242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Hu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jagħmel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ħaqq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mid-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bil-ġustizzja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mill-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popli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bis-</a:t>
            </a: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sewwa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tiegħu</a:t>
            </a:r>
            <a:r>
              <a:rPr lang="en-GB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7200" y="4042476"/>
            <a:ext cx="21288523" cy="4516621"/>
          </a:xfrm>
          <a:prstGeom prst="rect">
            <a:avLst/>
          </a:prstGeom>
        </p:spPr>
        <p:txBody>
          <a:bodyPr wrap="square" lIns="205740" tIns="102870" rIns="205740" bIns="102870">
            <a:spAutoFit/>
          </a:bodyPr>
          <a:lstStyle/>
          <a:p>
            <a:pPr algn="ctr">
              <a:defRPr/>
            </a:pP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R:/ </a:t>
            </a: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Ħa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jifirħu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s-</a:t>
            </a: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smewwiet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u </a:t>
            </a:r>
            <a:endParaRPr lang="mt-MT" sz="14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4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tithenna</a:t>
            </a:r>
            <a:r>
              <a:rPr lang="en-US" sz="1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l-art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3491" y="6073261"/>
            <a:ext cx="409068" cy="4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525" y="5148148"/>
            <a:ext cx="22841874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2231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35404" y="1426375"/>
            <a:ext cx="21932116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Il-Verb sar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bniedem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għammar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fostna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Lil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dawk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laqgħuh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tahom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is-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setgħa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jsiru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wlied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mt-MT" sz="155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r>
              <a:rPr lang="en-GB" altLang="mt-MT" sz="15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3491" y="6073260"/>
            <a:ext cx="409068" cy="507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defTabSz="1000079">
              <a:defRPr/>
            </a:pPr>
            <a:endParaRPr lang="en-US" sz="196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525" y="5174179"/>
            <a:ext cx="22841874" cy="2813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defTabSz="1000079">
              <a:defRPr/>
            </a:pPr>
            <a:r>
              <a:rPr lang="en-GB" sz="16952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6952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2231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218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9693B-9D84-BF90-3CD0-8B978524D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ext Box 8">
            <a:extLst>
              <a:ext uri="{FF2B5EF4-FFF2-40B4-BE49-F238E27FC236}">
                <a16:creationId xmlns:a16="http://schemas.microsoft.com/office/drawing/2014/main" id="{6190824A-C86D-D2C3-D55F-A040A23074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3" y="1482650"/>
            <a:ext cx="22685378" cy="963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Infaħħruk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inberkuk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nadurawk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,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Gulim" pitchFamily="34" charset="-127"/>
                <a:cs typeface="+mn-cs"/>
              </a:rPr>
              <a:t>nagħtuk ġieh.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775253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98307" name="Text Box 6"/>
          <p:cNvSpPr txBox="1">
            <a:spLocks noChangeArrowheads="1"/>
          </p:cNvSpPr>
          <p:nvPr/>
        </p:nvSpPr>
        <p:spPr bwMode="auto">
          <a:xfrm>
            <a:off x="396206" y="2006762"/>
            <a:ext cx="22682519" cy="844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GB" altLang="en-US" sz="1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mill-Evan</a:t>
            </a:r>
            <a:r>
              <a:rPr lang="mt-MT" altLang="en-US" sz="1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</a:t>
            </a:r>
            <a:r>
              <a:rPr lang="en-GB" altLang="en-US" sz="1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el</a:t>
            </a:r>
            <a:r>
              <a:rPr lang="mt-MT" altLang="en-US" sz="1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</a:t>
            </a:r>
            <a:r>
              <a:rPr lang="en-GB" altLang="en-US" sz="1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skont</a:t>
            </a:r>
            <a:r>
              <a:rPr lang="en-GB" altLang="en-US" sz="14000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0" b="1" dirty="0">
                <a:solidFill>
                  <a:srgbClr val="0000CC"/>
                </a:solidFill>
                <a:latin typeface="Times New Roman" pitchFamily="18" charset="0"/>
              </a:rPr>
              <a:t>San</a:t>
            </a:r>
            <a:r>
              <a:rPr lang="mt-MT" altLang="en-US" sz="14000" b="1" dirty="0">
                <a:solidFill>
                  <a:srgbClr val="0000CC"/>
                </a:solidFill>
                <a:latin typeface="Times New Roman" pitchFamily="18" charset="0"/>
              </a:rPr>
              <a:t> Ġwann</a:t>
            </a:r>
            <a:endParaRPr lang="en-US" altLang="en-US" sz="140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mt-MT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Ġw 1, 1-18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alt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GB" altLang="en-US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Mulej</a:t>
            </a:r>
            <a:endParaRPr lang="en-GB" alt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Box 1"/>
          <p:cNvSpPr txBox="1">
            <a:spLocks noChangeArrowheads="1"/>
          </p:cNvSpPr>
          <p:nvPr/>
        </p:nvSpPr>
        <p:spPr bwMode="auto">
          <a:xfrm>
            <a:off x="459120" y="206364"/>
            <a:ext cx="2252954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Fil-</a:t>
            </a:r>
            <a:r>
              <a:rPr lang="en-GB" altLang="mt-MT" sz="15500" dirty="0" err="1">
                <a:latin typeface="Times New Roman" pitchFamily="18" charset="0"/>
              </a:rPr>
              <a:t>bidu</a:t>
            </a:r>
            <a:r>
              <a:rPr lang="en-GB" altLang="mt-MT" sz="15500" dirty="0">
                <a:latin typeface="Times New Roman" pitchFamily="18" charset="0"/>
              </a:rPr>
              <a:t> kien il-Verb,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u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l-Verb kien </a:t>
            </a:r>
            <a:r>
              <a:rPr lang="mt-MT" altLang="mt-MT" sz="15500" dirty="0">
                <a:latin typeface="Times New Roman" pitchFamily="18" charset="0"/>
              </a:rPr>
              <a:t>ma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Alla</a:t>
            </a:r>
            <a:r>
              <a:rPr lang="en-GB" altLang="mt-MT" sz="15500" dirty="0">
                <a:latin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u 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l-Verb kien Alla.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Hu k</a:t>
            </a:r>
            <a:r>
              <a:rPr lang="en-GB" altLang="mt-MT" sz="15500" dirty="0" err="1">
                <a:latin typeface="Times New Roman" pitchFamily="18" charset="0"/>
              </a:rPr>
              <a:t>ien</a:t>
            </a:r>
            <a:r>
              <a:rPr lang="en-GB" altLang="mt-MT" sz="15500" dirty="0">
                <a:latin typeface="Times New Roman" pitchFamily="18" charset="0"/>
              </a:rPr>
              <a:t> fil-</a:t>
            </a:r>
            <a:r>
              <a:rPr lang="en-GB" altLang="mt-MT" sz="15500" dirty="0" err="1">
                <a:latin typeface="Times New Roman" pitchFamily="18" charset="0"/>
              </a:rPr>
              <a:t>bidu</a:t>
            </a:r>
            <a:r>
              <a:rPr lang="mt-MT" altLang="mt-MT" sz="15500" dirty="0">
                <a:latin typeface="Times New Roman" pitchFamily="18" charset="0"/>
              </a:rPr>
              <a:t> ma </a:t>
            </a:r>
            <a:r>
              <a:rPr lang="en-GB" altLang="mt-MT" sz="15500" dirty="0">
                <a:latin typeface="Times New Roman" pitchFamily="18" charset="0"/>
              </a:rPr>
              <a:t>Alla.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 err="1">
                <a:latin typeface="Times New Roman" pitchFamily="18" charset="0"/>
              </a:rPr>
              <a:t>Kollox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bih </a:t>
            </a:r>
            <a:r>
              <a:rPr lang="en-GB" altLang="mt-MT" sz="15500" dirty="0">
                <a:latin typeface="Times New Roman" pitchFamily="18" charset="0"/>
              </a:rPr>
              <a:t>sar,</a:t>
            </a:r>
            <a:r>
              <a:rPr lang="mt-MT" altLang="mt-MT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Box 1"/>
          <p:cNvSpPr txBox="1">
            <a:spLocks noChangeArrowheads="1"/>
          </p:cNvSpPr>
          <p:nvPr/>
        </p:nvSpPr>
        <p:spPr bwMode="auto">
          <a:xfrm>
            <a:off x="485696" y="206364"/>
            <a:ext cx="22395299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u xejn ma sar </a:t>
            </a:r>
            <a:r>
              <a:rPr lang="en-GB" altLang="mt-MT" sz="15500" dirty="0" err="1">
                <a:latin typeface="Times New Roman" pitchFamily="18" charset="0"/>
              </a:rPr>
              <a:t>mingħajru</a:t>
            </a:r>
            <a:r>
              <a:rPr lang="en-GB" altLang="mt-MT" sz="15500" dirty="0">
                <a:latin typeface="Times New Roman" pitchFamily="18" charset="0"/>
              </a:rPr>
              <a:t>;</a:t>
            </a:r>
            <a:r>
              <a:rPr lang="mt-MT" altLang="mt-MT" sz="15500" dirty="0">
                <a:latin typeface="Times New Roman" pitchFamily="18" charset="0"/>
              </a:rPr>
              <a:t> kulma sar kellu </a:t>
            </a:r>
            <a:r>
              <a:rPr lang="en-GB" altLang="mt-MT" sz="15500" dirty="0">
                <a:latin typeface="Times New Roman" pitchFamily="18" charset="0"/>
              </a:rPr>
              <a:t>il-</a:t>
            </a:r>
            <a:r>
              <a:rPr lang="en-GB" altLang="mt-MT" sz="15500" dirty="0" err="1">
                <a:latin typeface="Times New Roman" pitchFamily="18" charset="0"/>
              </a:rPr>
              <a:t>ħajja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fih,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u l-ħajja </a:t>
            </a:r>
            <a:r>
              <a:rPr lang="en-GB" altLang="mt-MT" sz="15500" dirty="0">
                <a:latin typeface="Times New Roman" pitchFamily="18" charset="0"/>
              </a:rPr>
              <a:t>k</a:t>
            </a:r>
            <a:r>
              <a:rPr lang="mt-MT" altLang="mt-MT" sz="15500" dirty="0">
                <a:latin typeface="Times New Roman" pitchFamily="18" charset="0"/>
              </a:rPr>
              <a:t>ienet</a:t>
            </a:r>
            <a:r>
              <a:rPr lang="en-GB" altLang="mt-MT" sz="15500" dirty="0">
                <a:latin typeface="Times New Roman" pitchFamily="18" charset="0"/>
              </a:rPr>
              <a:t> id-</a:t>
            </a:r>
            <a:r>
              <a:rPr lang="en-GB" altLang="mt-MT" sz="15500" dirty="0" err="1">
                <a:latin typeface="Times New Roman" pitchFamily="18" charset="0"/>
              </a:rPr>
              <a:t>dawl</a:t>
            </a:r>
            <a:r>
              <a:rPr lang="en-GB" alt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tal-</a:t>
            </a:r>
            <a:r>
              <a:rPr lang="en-GB" altLang="mt-MT" sz="15500" dirty="0" err="1">
                <a:latin typeface="Times New Roman" pitchFamily="18" charset="0"/>
              </a:rPr>
              <a:t>bnedmin</a:t>
            </a:r>
            <a:r>
              <a:rPr lang="en-GB" altLang="mt-MT" sz="15500" dirty="0">
                <a:latin typeface="Times New Roman" pitchFamily="18" charset="0"/>
              </a:rPr>
              <a:t>.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Id-dawl </a:t>
            </a:r>
            <a:r>
              <a:rPr lang="en-GB" altLang="mt-MT" sz="15500" dirty="0" err="1">
                <a:latin typeface="Times New Roman" pitchFamily="18" charset="0"/>
              </a:rPr>
              <a:t>jiddi</a:t>
            </a:r>
            <a:r>
              <a:rPr lang="en-GB" altLang="mt-MT" sz="15500" dirty="0">
                <a:latin typeface="Times New Roman" pitchFamily="18" charset="0"/>
              </a:rPr>
              <a:t> fid-</a:t>
            </a:r>
            <a:r>
              <a:rPr lang="en-GB" altLang="mt-MT" sz="15500" dirty="0" err="1">
                <a:latin typeface="Times New Roman" pitchFamily="18" charset="0"/>
              </a:rPr>
              <a:t>dlam</a:t>
            </a:r>
            <a:r>
              <a:rPr lang="en-GB" altLang="mt-MT" sz="15500" dirty="0">
                <a:latin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Box 1"/>
          <p:cNvSpPr txBox="1">
            <a:spLocks noChangeArrowheads="1"/>
          </p:cNvSpPr>
          <p:nvPr/>
        </p:nvSpPr>
        <p:spPr bwMode="auto">
          <a:xfrm>
            <a:off x="485696" y="206364"/>
            <a:ext cx="2248468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imma d-</a:t>
            </a:r>
            <a:r>
              <a:rPr lang="en-GB" altLang="mt-MT" sz="15500" dirty="0" err="1">
                <a:latin typeface="Times New Roman" pitchFamily="18" charset="0"/>
              </a:rPr>
              <a:t>dlam</a:t>
            </a:r>
            <a:r>
              <a:rPr lang="en-GB" altLang="mt-MT" sz="15500" dirty="0">
                <a:latin typeface="Times New Roman" pitchFamily="18" charset="0"/>
              </a:rPr>
              <a:t> ma </a:t>
            </a:r>
            <a:r>
              <a:rPr lang="en-GB" altLang="mt-MT" sz="15500" dirty="0" err="1">
                <a:latin typeface="Times New Roman" pitchFamily="18" charset="0"/>
              </a:rPr>
              <a:t>għelbux</a:t>
            </a:r>
            <a:r>
              <a:rPr lang="en-GB" altLang="mt-MT" sz="15500" dirty="0">
                <a:latin typeface="Times New Roman" pitchFamily="18" charset="0"/>
              </a:rPr>
              <a:t>. 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Kien hemm </a:t>
            </a:r>
            <a:r>
              <a:rPr lang="en-GB" altLang="mt-MT" sz="15500" dirty="0" err="1">
                <a:latin typeface="Times New Roman" pitchFamily="18" charset="0"/>
              </a:rPr>
              <a:t>raġel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mibgħut</a:t>
            </a:r>
            <a:endParaRPr lang="mt-MT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minn Alla,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jismu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Ġwanni</a:t>
            </a:r>
            <a:r>
              <a:rPr lang="en-GB" altLang="mt-MT" sz="15500" dirty="0">
                <a:latin typeface="Times New Roman" pitchFamily="18" charset="0"/>
              </a:rPr>
              <a:t>.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Dan </a:t>
            </a:r>
            <a:r>
              <a:rPr lang="en-GB" altLang="mt-MT" sz="15500" dirty="0" err="1">
                <a:latin typeface="Times New Roman" pitchFamily="18" charset="0"/>
              </a:rPr>
              <a:t>ġie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bħala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xh</a:t>
            </a:r>
            <a:r>
              <a:rPr lang="mt-MT" altLang="mt-MT" sz="15500" dirty="0">
                <a:latin typeface="Times New Roman" pitchFamily="18" charset="0"/>
              </a:rPr>
              <a:t>ud</a:t>
            </a:r>
            <a:r>
              <a:rPr lang="en-GB" altLang="mt-MT" sz="15500" dirty="0">
                <a:latin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biex </a:t>
            </a:r>
            <a:r>
              <a:rPr lang="en-GB" altLang="mt-MT" sz="15500" dirty="0" err="1">
                <a:latin typeface="Times New Roman" pitchFamily="18" charset="0"/>
              </a:rPr>
              <a:t>jixhed</a:t>
            </a:r>
            <a:r>
              <a:rPr lang="en-GB" altLang="mt-MT" sz="15500" dirty="0">
                <a:latin typeface="Times New Roman" pitchFamily="18" charset="0"/>
              </a:rPr>
              <a:t> għad-dawl</a:t>
            </a:r>
            <a:r>
              <a:rPr lang="mt-MT" altLang="mt-MT" sz="15500" dirty="0">
                <a:latin typeface="Times New Roman" pitchFamily="18" charset="0"/>
              </a:rPr>
              <a:t>,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557133" y="197359"/>
            <a:ext cx="22431533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biex bih kulħadd jemmen.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Ġwanni m</a:t>
            </a:r>
            <a:r>
              <a:rPr lang="en-GB" altLang="mt-MT" sz="15500" dirty="0">
                <a:latin typeface="Times New Roman" pitchFamily="18" charset="0"/>
              </a:rPr>
              <a:t>a </a:t>
            </a:r>
            <a:r>
              <a:rPr lang="en-GB" altLang="mt-MT" sz="15500" dirty="0" err="1">
                <a:latin typeface="Times New Roman" pitchFamily="18" charset="0"/>
              </a:rPr>
              <a:t>kienx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i</a:t>
            </a:r>
            <a:r>
              <a:rPr lang="en-GB" altLang="mt-MT" sz="15500" dirty="0">
                <a:latin typeface="Times New Roman" pitchFamily="18" charset="0"/>
              </a:rPr>
              <a:t>d-dawl,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imma </a:t>
            </a:r>
            <a:r>
              <a:rPr lang="mt-MT" altLang="mt-MT" sz="15500" dirty="0">
                <a:latin typeface="Times New Roman" pitchFamily="18" charset="0"/>
              </a:rPr>
              <a:t>ġie </a:t>
            </a:r>
            <a:r>
              <a:rPr lang="en-GB" altLang="mt-MT" sz="15500" dirty="0">
                <a:latin typeface="Times New Roman" pitchFamily="18" charset="0"/>
              </a:rPr>
              <a:t>biex </a:t>
            </a:r>
            <a:r>
              <a:rPr lang="en-GB" altLang="mt-MT" sz="15500" dirty="0" err="1">
                <a:latin typeface="Times New Roman" pitchFamily="18" charset="0"/>
              </a:rPr>
              <a:t>jixhed</a:t>
            </a:r>
            <a:r>
              <a:rPr lang="en-GB" alt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għad-dawl</a:t>
            </a:r>
            <a:r>
              <a:rPr lang="mt-MT" altLang="mt-MT" sz="15500" dirty="0">
                <a:latin typeface="Times New Roman" pitchFamily="18" charset="0"/>
              </a:rPr>
              <a:t>, dak</a:t>
            </a:r>
            <a:r>
              <a:rPr lang="en-GB" altLang="mt-MT" sz="15500" dirty="0">
                <a:latin typeface="Times New Roman" pitchFamily="18" charset="0"/>
              </a:rPr>
              <a:t> id-dawl </a:t>
            </a:r>
            <a:r>
              <a:rPr lang="mt-MT" altLang="mt-MT" sz="15500" dirty="0">
                <a:latin typeface="Times New Roman" pitchFamily="18" charset="0"/>
              </a:rPr>
              <a:t>veru</a:t>
            </a:r>
            <a:r>
              <a:rPr lang="en-GB" altLang="mt-MT" sz="15500" dirty="0">
                <a:latin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-1" y="242354"/>
            <a:ext cx="2340292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li </a:t>
            </a:r>
            <a:r>
              <a:rPr lang="en-GB" altLang="mt-MT" sz="15500" dirty="0" err="1">
                <a:latin typeface="Times New Roman" pitchFamily="18" charset="0"/>
              </a:rPr>
              <a:t>jdawwal</a:t>
            </a:r>
            <a:r>
              <a:rPr lang="en-GB" altLang="mt-MT" sz="15500" dirty="0">
                <a:latin typeface="Times New Roman" pitchFamily="18" charset="0"/>
              </a:rPr>
              <a:t> kull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bniedem</a:t>
            </a:r>
            <a:r>
              <a:rPr lang="en-GB" altLang="mt-MT" sz="15500" dirty="0">
                <a:latin typeface="Times New Roman" pitchFamily="18" charset="0"/>
              </a:rPr>
              <a:t>, huwa u </a:t>
            </a:r>
            <a:r>
              <a:rPr lang="en-GB" altLang="mt-MT" sz="15500" dirty="0" err="1">
                <a:latin typeface="Times New Roman" pitchFamily="18" charset="0"/>
              </a:rPr>
              <a:t>ġej</a:t>
            </a:r>
            <a:r>
              <a:rPr lang="en-GB" altLang="mt-MT" sz="15500" dirty="0">
                <a:latin typeface="Times New Roman" pitchFamily="18" charset="0"/>
              </a:rPr>
              <a:t> fid-</a:t>
            </a:r>
            <a:r>
              <a:rPr lang="en-GB" altLang="mt-MT" sz="15500" dirty="0" err="1">
                <a:latin typeface="Times New Roman" pitchFamily="18" charset="0"/>
              </a:rPr>
              <a:t>dinja</a:t>
            </a:r>
            <a:r>
              <a:rPr lang="en-GB" altLang="mt-MT" sz="15500" dirty="0">
                <a:latin typeface="Times New Roman" pitchFamily="18" charset="0"/>
              </a:rPr>
              <a:t>.</a:t>
            </a:r>
            <a:r>
              <a:rPr lang="mt-MT" alt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Kien fid-</a:t>
            </a:r>
            <a:r>
              <a:rPr lang="en-GB" altLang="mt-MT" sz="15500" dirty="0" err="1">
                <a:latin typeface="Times New Roman" pitchFamily="18" charset="0"/>
              </a:rPr>
              <a:t>dinja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u d-</a:t>
            </a:r>
            <a:r>
              <a:rPr lang="en-GB" altLang="mt-MT" sz="15500" dirty="0" err="1">
                <a:latin typeface="Times New Roman" pitchFamily="18" charset="0"/>
              </a:rPr>
              <a:t>dinja</a:t>
            </a:r>
            <a:r>
              <a:rPr lang="en-GB" altLang="mt-MT" sz="15500" dirty="0">
                <a:latin typeface="Times New Roman" pitchFamily="18" charset="0"/>
              </a:rPr>
              <a:t> saret </a:t>
            </a:r>
            <a:r>
              <a:rPr lang="mt-MT" altLang="mt-MT" sz="15500" dirty="0">
                <a:latin typeface="Times New Roman" pitchFamily="18" charset="0"/>
              </a:rPr>
              <a:t>bih</a:t>
            </a:r>
            <a:r>
              <a:rPr lang="en-GB" altLang="mt-MT" sz="15500" dirty="0">
                <a:latin typeface="Times New Roman" pitchFamily="18" charset="0"/>
              </a:rPr>
              <a:t> imma </a:t>
            </a:r>
            <a:r>
              <a:rPr lang="mt-MT" altLang="mt-MT" sz="15500" dirty="0">
                <a:latin typeface="Times New Roman" pitchFamily="18" charset="0"/>
              </a:rPr>
              <a:t>d-dinja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ma għarfitux.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Box 1"/>
          <p:cNvSpPr txBox="1">
            <a:spLocks noChangeArrowheads="1"/>
          </p:cNvSpPr>
          <p:nvPr/>
        </p:nvSpPr>
        <p:spPr bwMode="auto">
          <a:xfrm>
            <a:off x="557134" y="371433"/>
            <a:ext cx="22288656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pl-PL" altLang="mt-MT" sz="15500" dirty="0">
                <a:latin typeface="Times New Roman" pitchFamily="18" charset="0"/>
              </a:rPr>
              <a:t>Ġie f’daru, u niesu ma laqgħuhx. </a:t>
            </a:r>
            <a:r>
              <a:rPr lang="mt-MT" altLang="mt-MT" sz="15500" dirty="0">
                <a:latin typeface="Times New Roman" pitchFamily="18" charset="0"/>
              </a:rPr>
              <a:t>Imma lil dawk li laqgħuh tahom is-setgħa li jsiru wlied Alla,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dawk li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j</a:t>
            </a:r>
            <a:r>
              <a:rPr lang="it-IT" altLang="mt-MT" sz="15500" dirty="0">
                <a:latin typeface="Times New Roman" pitchFamily="18" charset="0"/>
              </a:rPr>
              <a:t>emmnu f’ismu,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459119" y="252115"/>
            <a:ext cx="22484685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li </a:t>
            </a:r>
            <a:r>
              <a:rPr lang="en-GB" altLang="mt-MT" sz="15500" dirty="0" err="1">
                <a:latin typeface="Times New Roman" pitchFamily="18" charset="0"/>
              </a:rPr>
              <a:t>twieldu</a:t>
            </a:r>
            <a:r>
              <a:rPr lang="en-GB" altLang="mt-MT" sz="15500" dirty="0">
                <a:latin typeface="Times New Roman" pitchFamily="18" charset="0"/>
              </a:rPr>
              <a:t> mhux mid-</a:t>
            </a:r>
            <a:r>
              <a:rPr lang="en-GB" altLang="mt-MT" sz="15500" dirty="0" err="1">
                <a:latin typeface="Times New Roman" pitchFamily="18" charset="0"/>
              </a:rPr>
              <a:t>demm</a:t>
            </a:r>
            <a:r>
              <a:rPr lang="en-GB" altLang="mt-MT" sz="15500" dirty="0">
                <a:latin typeface="Times New Roman" pitchFamily="18" charset="0"/>
              </a:rPr>
              <a:t> u anqas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mi</a:t>
            </a:r>
            <a:r>
              <a:rPr lang="mt-MT" altLang="mt-MT" sz="15500" dirty="0">
                <a:latin typeface="Times New Roman" pitchFamily="18" charset="0"/>
              </a:rPr>
              <a:t>ll-ġibda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</a:t>
            </a:r>
            <a:r>
              <a:rPr lang="en-GB" altLang="mt-MT" sz="15500" dirty="0">
                <a:latin typeface="Times New Roman" pitchFamily="18" charset="0"/>
              </a:rPr>
              <a:t>al-</a:t>
            </a:r>
            <a:r>
              <a:rPr lang="en-GB" altLang="mt-MT" sz="15500" dirty="0" err="1">
                <a:latin typeface="Times New Roman" pitchFamily="18" charset="0"/>
              </a:rPr>
              <a:t>ġisem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u </a:t>
            </a:r>
            <a:r>
              <a:rPr lang="en-GB" altLang="mt-MT" sz="15500" dirty="0" err="1">
                <a:latin typeface="Times New Roman" pitchFamily="18" charset="0"/>
              </a:rPr>
              <a:t>anqas</a:t>
            </a:r>
            <a:r>
              <a:rPr lang="en-GB" altLang="mt-MT" sz="15500" dirty="0">
                <a:latin typeface="Times New Roman" pitchFamily="18" charset="0"/>
              </a:rPr>
              <a:t> mir-</a:t>
            </a:r>
            <a:r>
              <a:rPr lang="en-GB" altLang="mt-MT" sz="15500" dirty="0" err="1">
                <a:latin typeface="Times New Roman" pitchFamily="18" charset="0"/>
              </a:rPr>
              <a:t>rieda</a:t>
            </a:r>
            <a:r>
              <a:rPr lang="en-GB" altLang="mt-MT" sz="15500" dirty="0">
                <a:latin typeface="Times New Roman" pitchFamily="18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tal-</a:t>
            </a:r>
            <a:r>
              <a:rPr lang="en-GB" altLang="mt-MT" sz="15500" dirty="0" err="1">
                <a:latin typeface="Times New Roman" pitchFamily="18" charset="0"/>
              </a:rPr>
              <a:t>bniedem</a:t>
            </a:r>
            <a:r>
              <a:rPr lang="en-GB" altLang="mt-MT" sz="15500" dirty="0">
                <a:latin typeface="Times New Roman" pitchFamily="18" charset="0"/>
              </a:rPr>
              <a:t>,</a:t>
            </a:r>
            <a:r>
              <a:rPr lang="mt-MT" altLang="mt-MT" sz="15500" dirty="0">
                <a:latin typeface="Times New Roman" pitchFamily="18" charset="0"/>
              </a:rPr>
              <a:t> iżda</a:t>
            </a:r>
            <a:r>
              <a:rPr lang="en-GB" altLang="mt-MT" sz="15500" dirty="0">
                <a:latin typeface="Times New Roman" pitchFamily="18" charset="0"/>
              </a:rPr>
              <a:t> minn Alla.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1" y="252115"/>
            <a:ext cx="23402924" cy="121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spc="-300" dirty="0">
                <a:latin typeface="Times New Roman" pitchFamily="18" charset="0"/>
              </a:rPr>
              <a:t>U l-Verb sar </a:t>
            </a:r>
            <a:r>
              <a:rPr lang="en-GB" altLang="mt-MT" sz="15500" spc="-300" dirty="0" err="1">
                <a:latin typeface="Times New Roman" pitchFamily="18" charset="0"/>
              </a:rPr>
              <a:t>bniedem</a:t>
            </a:r>
            <a:r>
              <a:rPr lang="en-GB" altLang="mt-MT" sz="15500" spc="-300" dirty="0">
                <a:latin typeface="Times New Roman" pitchFamily="18" charset="0"/>
              </a:rPr>
              <a:t> u </a:t>
            </a:r>
            <a:r>
              <a:rPr lang="en-GB" altLang="mt-MT" sz="15500" spc="-300" dirty="0" err="1">
                <a:latin typeface="Times New Roman" pitchFamily="18" charset="0"/>
              </a:rPr>
              <a:t>għammar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r>
              <a:rPr lang="en-GB" altLang="mt-MT" sz="15500" spc="-300" dirty="0" err="1">
                <a:latin typeface="Times New Roman" pitchFamily="18" charset="0"/>
              </a:rPr>
              <a:t>fostna</a:t>
            </a:r>
            <a:r>
              <a:rPr lang="en-GB" altLang="mt-MT" sz="15500" spc="-300" dirty="0">
                <a:latin typeface="Times New Roman" pitchFamily="18" charset="0"/>
              </a:rPr>
              <a:t>, u </a:t>
            </a:r>
            <a:r>
              <a:rPr lang="en-GB" altLang="mt-MT" sz="15500" spc="-300" dirty="0" err="1">
                <a:latin typeface="Times New Roman" pitchFamily="18" charset="0"/>
              </a:rPr>
              <a:t>aħna</a:t>
            </a:r>
            <a:r>
              <a:rPr lang="mt-MT" altLang="mt-MT" sz="15500" spc="-300" dirty="0">
                <a:latin typeface="Times New Roman" pitchFamily="18" charset="0"/>
              </a:rPr>
              <a:t> </a:t>
            </a:r>
            <a:r>
              <a:rPr lang="en-GB" altLang="mt-MT" sz="15500" spc="-300" dirty="0" err="1">
                <a:latin typeface="Times New Roman" pitchFamily="18" charset="0"/>
              </a:rPr>
              <a:t>rajna</a:t>
            </a:r>
            <a:r>
              <a:rPr lang="en-GB" altLang="mt-MT" sz="15500" spc="-300" dirty="0">
                <a:latin typeface="Times New Roman" pitchFamily="18" charset="0"/>
              </a:rPr>
              <a:t> </a:t>
            </a:r>
            <a:r>
              <a:rPr lang="mt-MT" altLang="mt-MT" sz="15500" spc="-300" dirty="0">
                <a:latin typeface="Times New Roman" pitchFamily="18" charset="0"/>
              </a:rPr>
              <a:t>l-glorja</a:t>
            </a:r>
            <a:r>
              <a:rPr lang="en-GB" altLang="mt-MT" sz="15500" spc="-300" dirty="0">
                <a:latin typeface="Times New Roman" pitchFamily="18" charset="0"/>
              </a:rPr>
              <a:t> tiegħu,</a:t>
            </a:r>
            <a:r>
              <a:rPr lang="mt-MT" altLang="mt-MT" sz="15500" spc="-300" dirty="0">
                <a:latin typeface="Times New Roman" pitchFamily="18" charset="0"/>
              </a:rPr>
              <a:t> il-glorja li għandu mill-Missier bħala Ibnu </a:t>
            </a:r>
            <a:r>
              <a:rPr lang="en-GB" altLang="mt-MT" sz="15500" dirty="0">
                <a:latin typeface="Times New Roman" pitchFamily="18" charset="0"/>
              </a:rPr>
              <a:t>l-waħdieni,</a:t>
            </a:r>
            <a:r>
              <a:rPr lang="mt-MT" altLang="mt-MT" sz="15500" dirty="0"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0243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449977" y="2619011"/>
            <a:ext cx="22502970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defPPr>
              <a:defRPr lang="en-US"/>
            </a:defPPr>
            <a:lvl1pPr eaLnBrk="1" hangingPunct="1">
              <a:defRPr sz="6000"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altLang="mt-MT" sz="15500" dirty="0" err="1">
                <a:latin typeface="Times New Roman" pitchFamily="18" charset="0"/>
              </a:rPr>
              <a:t>mimli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bil-grazzja</a:t>
            </a:r>
            <a:r>
              <a:rPr lang="en-GB" altLang="mt-MT" sz="15500" dirty="0">
                <a:latin typeface="Times New Roman" pitchFamily="18" charset="0"/>
              </a:rPr>
              <a:t> u l-</a:t>
            </a:r>
            <a:r>
              <a:rPr lang="en-GB" altLang="mt-MT" sz="15500" dirty="0" err="1">
                <a:latin typeface="Times New Roman" pitchFamily="18" charset="0"/>
              </a:rPr>
              <a:t>verità</a:t>
            </a:r>
            <a:r>
              <a:rPr lang="en-GB" altLang="mt-MT" sz="15500" dirty="0">
                <a:latin typeface="Times New Roman" pitchFamily="18" charset="0"/>
              </a:rPr>
              <a:t>. </a:t>
            </a:r>
          </a:p>
          <a:p>
            <a:pPr algn="ctr">
              <a:defRPr/>
            </a:pPr>
            <a:r>
              <a:rPr lang="en-GB" altLang="mt-MT" sz="15500" dirty="0">
                <a:latin typeface="Times New Roman" pitchFamily="18" charset="0"/>
              </a:rPr>
              <a:t>Ġwanni ta </a:t>
            </a:r>
            <a:r>
              <a:rPr lang="en-GB" altLang="mt-MT" sz="15500" dirty="0" err="1">
                <a:latin typeface="Times New Roman" pitchFamily="18" charset="0"/>
              </a:rPr>
              <a:t>xhieda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fuqu</a:t>
            </a:r>
            <a:r>
              <a:rPr lang="mt-MT" altLang="mt-MT" sz="15500" dirty="0">
                <a:latin typeface="Times New Roman" pitchFamily="18" charset="0"/>
              </a:rPr>
              <a:t> meta għajjat u qal;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10"/>
          <p:cNvSpPr>
            <a:spLocks noChangeArrowheads="1"/>
          </p:cNvSpPr>
          <p:nvPr/>
        </p:nvSpPr>
        <p:spPr bwMode="auto">
          <a:xfrm>
            <a:off x="322765" y="1541174"/>
            <a:ext cx="22757395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Inroddulek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ħajr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għall-glorja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kbira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tiegħek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Alla, Sultan tas-sema,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Missier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tista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kollox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449977" y="1426375"/>
            <a:ext cx="22502970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defPPr>
              <a:defRPr lang="en-US"/>
            </a:defPPr>
            <a:lvl1pPr eaLnBrk="1" hangingPunct="1">
              <a:defRPr sz="6000">
                <a:latin typeface="Maltese Times Roman" pitchFamily="18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“Dan hu li 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għalih għedtilkom: J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iġi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warajja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,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imma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hu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aqwa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minni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għax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 kien minn </a:t>
            </a:r>
            <a:r>
              <a:rPr lang="en-GB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qabli</a:t>
            </a:r>
            <a:r>
              <a:rPr 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.</a:t>
            </a:r>
            <a:r>
              <a:rPr lang="en-GB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itchFamily="34" charset="0"/>
              </a:rPr>
              <a:t>”</a:t>
            </a:r>
            <a:endParaRPr lang="mt-MT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91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7366" y="2619010"/>
            <a:ext cx="22466495" cy="73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Għax mill-</a:t>
            </a:r>
            <a:r>
              <a:rPr lang="en-GB" altLang="mt-MT" sz="15500" dirty="0" err="1">
                <a:latin typeface="Times New Roman" pitchFamily="18" charset="0"/>
              </a:rPr>
              <a:t>milja</a:t>
            </a:r>
            <a:r>
              <a:rPr lang="en-GB" altLang="mt-MT" sz="15500" dirty="0">
                <a:latin typeface="Times New Roman" pitchFamily="18" charset="0"/>
              </a:rPr>
              <a:t> tiegħu </a:t>
            </a:r>
            <a:r>
              <a:rPr lang="en-GB" altLang="mt-MT" sz="15500" dirty="0" err="1">
                <a:latin typeface="Times New Roman" pitchFamily="18" charset="0"/>
              </a:rPr>
              <a:t>aħna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lkoll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ħadna</a:t>
            </a:r>
            <a:r>
              <a:rPr lang="mt-MT" altLang="mt-MT" sz="15500" dirty="0">
                <a:latin typeface="Times New Roman" pitchFamily="18" charset="0"/>
              </a:rPr>
              <a:t>, </a:t>
            </a:r>
            <a:r>
              <a:rPr lang="en-GB" altLang="mt-MT" sz="15500" dirty="0" err="1">
                <a:latin typeface="Times New Roman" pitchFamily="18" charset="0"/>
              </a:rPr>
              <a:t>grazzja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fuq </a:t>
            </a:r>
            <a:r>
              <a:rPr lang="en-GB" altLang="mt-MT" sz="15500" dirty="0" err="1">
                <a:latin typeface="Times New Roman" pitchFamily="18" charset="0"/>
              </a:rPr>
              <a:t>grazzja</a:t>
            </a:r>
            <a:r>
              <a:rPr lang="en-GB" altLang="mt-MT" sz="15500" dirty="0">
                <a:latin typeface="Times New Roman" pitchFamily="18" charset="0"/>
              </a:rPr>
              <a:t>.</a:t>
            </a:r>
            <a:r>
              <a:rPr lang="mt-MT" altLang="mt-MT" sz="155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AAF9B-36BD-627E-5AEA-7021DC37D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>
            <a:extLst>
              <a:ext uri="{FF2B5EF4-FFF2-40B4-BE49-F238E27FC236}">
                <a16:creationId xmlns:a16="http://schemas.microsoft.com/office/drawing/2014/main" id="{86EA9FD1-252D-7160-E43D-0859DA96B8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215" y="1426375"/>
            <a:ext cx="22466495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Alla ta </a:t>
            </a:r>
            <a:r>
              <a:rPr lang="en-GB" altLang="mt-MT" sz="15500" dirty="0">
                <a:latin typeface="Times New Roman" pitchFamily="18" charset="0"/>
              </a:rPr>
              <a:t>l-</a:t>
            </a:r>
            <a:r>
              <a:rPr lang="en-GB" altLang="mt-MT" sz="15500" dirty="0" err="1">
                <a:latin typeface="Times New Roman" pitchFamily="18" charset="0"/>
              </a:rPr>
              <a:t>Liġi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 err="1">
                <a:latin typeface="Times New Roman" pitchFamily="18" charset="0"/>
              </a:rPr>
              <a:t>perme</a:t>
            </a:r>
            <a:r>
              <a:rPr lang="mt-MT" altLang="mt-MT" sz="15500" dirty="0">
                <a:latin typeface="Times New Roman" pitchFamily="18" charset="0"/>
              </a:rPr>
              <a:t>zz</a:t>
            </a:r>
            <a:r>
              <a:rPr lang="en-GB" altLang="mt-MT" sz="15500" dirty="0">
                <a:latin typeface="Times New Roman" pitchFamily="18" charset="0"/>
              </a:rPr>
              <a:t> ta’ </a:t>
            </a:r>
            <a:r>
              <a:rPr lang="en-GB" altLang="mt-MT" sz="15500" dirty="0" err="1">
                <a:latin typeface="Times New Roman" pitchFamily="18" charset="0"/>
              </a:rPr>
              <a:t>Mosè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imma l-</a:t>
            </a:r>
            <a:r>
              <a:rPr lang="en-GB" altLang="mt-MT" sz="15500" dirty="0" err="1">
                <a:latin typeface="Times New Roman" pitchFamily="18" charset="0"/>
              </a:rPr>
              <a:t>ġrazzja</a:t>
            </a:r>
            <a:r>
              <a:rPr lang="en-GB" altLang="mt-MT" sz="15500" dirty="0">
                <a:latin typeface="Times New Roman" pitchFamily="18" charset="0"/>
              </a:rPr>
              <a:t> u </a:t>
            </a:r>
            <a:endParaRPr lang="mt-MT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l-</a:t>
            </a:r>
            <a:r>
              <a:rPr lang="en-GB" altLang="mt-MT" sz="15500" dirty="0" err="1">
                <a:latin typeface="Times New Roman" pitchFamily="18" charset="0"/>
              </a:rPr>
              <a:t>verità</a:t>
            </a:r>
            <a:r>
              <a:rPr lang="en-GB" altLang="mt-MT" sz="15500" dirty="0">
                <a:latin typeface="Times New Roman" pitchFamily="18" charset="0"/>
              </a:rPr>
              <a:t> </a:t>
            </a:r>
            <a:r>
              <a:rPr lang="mt-MT" altLang="mt-MT" sz="15500" dirty="0">
                <a:latin typeface="Times New Roman" pitchFamily="18" charset="0"/>
              </a:rPr>
              <a:t>seħħew permezz ta’ Ġ</a:t>
            </a:r>
            <a:r>
              <a:rPr lang="en-GB" altLang="mt-MT" sz="15500" dirty="0">
                <a:latin typeface="Times New Roman" pitchFamily="18" charset="0"/>
              </a:rPr>
              <a:t>es</a:t>
            </a:r>
            <a:r>
              <a:rPr lang="mt-MT" altLang="mt-MT" sz="15500" dirty="0">
                <a:latin typeface="Times New Roman" pitchFamily="18" charset="0"/>
              </a:rPr>
              <a:t>ù</a:t>
            </a:r>
            <a:r>
              <a:rPr lang="en-GB" altLang="mt-MT" sz="15500" dirty="0">
                <a:latin typeface="Times New Roman" pitchFamily="18" charset="0"/>
              </a:rPr>
              <a:t> Kristu.</a:t>
            </a:r>
            <a:endParaRPr lang="mt-MT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78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Box 1"/>
          <p:cNvSpPr txBox="1">
            <a:spLocks noChangeArrowheads="1"/>
          </p:cNvSpPr>
          <p:nvPr/>
        </p:nvSpPr>
        <p:spPr bwMode="auto">
          <a:xfrm>
            <a:off x="432211" y="1426375"/>
            <a:ext cx="22538503" cy="974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5740" tIns="102870" rIns="205740" bIns="10287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GB" altLang="mt-MT" sz="15500" dirty="0">
                <a:latin typeface="Times New Roman" pitchFamily="18" charset="0"/>
              </a:rPr>
              <a:t>Lil Alla għadu </a:t>
            </a:r>
            <a:r>
              <a:rPr lang="en-GB" altLang="mt-MT" sz="15500" dirty="0" err="1">
                <a:latin typeface="Times New Roman" pitchFamily="18" charset="0"/>
              </a:rPr>
              <a:t>ħadd</a:t>
            </a:r>
            <a:r>
              <a:rPr lang="en-GB" altLang="mt-MT" sz="15500" dirty="0">
                <a:latin typeface="Times New Roman" pitchFamily="18" charset="0"/>
              </a:rPr>
              <a:t> ma rah;</a:t>
            </a:r>
            <a:r>
              <a:rPr lang="mt-MT" altLang="mt-MT" sz="15500" dirty="0">
                <a:latin typeface="Times New Roman" pitchFamily="18" charset="0"/>
              </a:rPr>
              <a:t> </a:t>
            </a:r>
            <a:r>
              <a:rPr lang="en-GB" altLang="mt-MT" sz="15500" dirty="0">
                <a:latin typeface="Times New Roman" pitchFamily="18" charset="0"/>
              </a:rPr>
              <a:t>imma </a:t>
            </a:r>
            <a:r>
              <a:rPr lang="mt-MT" altLang="mt-MT" sz="15500" dirty="0">
                <a:latin typeface="Times New Roman" pitchFamily="18" charset="0"/>
              </a:rPr>
              <a:t>għarrafh</a:t>
            </a:r>
            <a:r>
              <a:rPr lang="en-GB" altLang="mt-MT" sz="15500" dirty="0">
                <a:latin typeface="Times New Roman" pitchFamily="18" charset="0"/>
              </a:rPr>
              <a:t>u</a:t>
            </a:r>
            <a:r>
              <a:rPr lang="mt-MT" altLang="mt-MT" sz="15500" dirty="0">
                <a:latin typeface="Times New Roman" pitchFamily="18" charset="0"/>
              </a:rPr>
              <a:t>lna </a:t>
            </a:r>
            <a:endParaRPr lang="en-GB" altLang="mt-MT" sz="15500" dirty="0"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l-Iben il-</a:t>
            </a:r>
            <a:r>
              <a:rPr lang="en-GB" altLang="mt-MT" sz="15500" dirty="0">
                <a:latin typeface="Times New Roman" pitchFamily="18" charset="0"/>
              </a:rPr>
              <a:t>waħdieni</a:t>
            </a:r>
            <a:r>
              <a:rPr lang="mt-MT" altLang="mt-MT" sz="15500" dirty="0">
                <a:latin typeface="Times New Roman" pitchFamily="18" charset="0"/>
              </a:rPr>
              <a:t> ta’ Alla, li hu fi ħdan il-Missier.</a:t>
            </a:r>
            <a:endParaRPr lang="en-GB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8101" y="6073260"/>
            <a:ext cx="415563" cy="48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740" tIns="102870" rIns="205740" bIns="1028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/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3891893"/>
            <a:ext cx="23402925" cy="4978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740" tIns="102870" rIns="205740" bIns="1028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Il-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Kelma</a:t>
            </a:r>
            <a:r>
              <a:rPr lang="en-GB" sz="15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tal-Mulej</a:t>
            </a:r>
            <a:endParaRPr lang="en-GB" sz="15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R:/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T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+mn-cs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ChangeArrowheads="1"/>
          </p:cNvSpPr>
          <p:nvPr/>
        </p:nvSpPr>
        <p:spPr bwMode="auto">
          <a:xfrm>
            <a:off x="772159" y="1541174"/>
            <a:ext cx="21858607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Iben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waħdieni,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ù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Alla, 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Ħaruf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ta’ Alla, Bin 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Missier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endParaRPr lang="fr-FR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790" y="1541174"/>
            <a:ext cx="22541344" cy="9636194"/>
          </a:xfrm>
          <a:prstGeom prst="rect">
            <a:avLst/>
          </a:prstGeom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tneħħi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dnubiet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mt-MT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tad-dinja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ilqa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 t-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talb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tagħna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94782" y="440962"/>
            <a:ext cx="22685377" cy="1202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li qiegħed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fuq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il-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lemin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tal-Missier,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ħenn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għalina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Għaliex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Int waħdek Qaddis,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Int waħdek 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Mulej</a:t>
            </a:r>
            <a:r>
              <a:rPr lang="en-US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 </a:t>
            </a:r>
          </a:p>
          <a:p>
            <a:pPr algn="ctr" defTabSz="1561059" eaLnBrk="0" hangingPunct="0">
              <a:defRPr/>
            </a:pP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</a:t>
            </a:r>
            <a:r>
              <a:rPr lang="en-US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nt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w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aħdek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għoli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,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1"/>
          <p:cNvSpPr>
            <a:spLocks noChangeArrowheads="1"/>
          </p:cNvSpPr>
          <p:nvPr/>
        </p:nvSpPr>
        <p:spPr bwMode="auto">
          <a:xfrm>
            <a:off x="358774" y="1541174"/>
            <a:ext cx="22685377" cy="963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019" tIns="46505" rIns="93019" bIns="46505">
            <a:spAutoFit/>
          </a:bodyPr>
          <a:lstStyle/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Ġesu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’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Kristu, ma’ 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Ispirtu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Santu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: </a:t>
            </a:r>
          </a:p>
          <a:p>
            <a:pPr algn="ctr" defTabSz="1561059" eaLnBrk="0" hangingPunct="0">
              <a:defRPr/>
            </a:pP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fil-</a:t>
            </a: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glorja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tal-Missier Alla.</a:t>
            </a:r>
            <a:r>
              <a:rPr lang="mt-MT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  </a:t>
            </a:r>
            <a:endParaRPr lang="en-GB" altLang="ko-KR" sz="15502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맑은 고딕" panose="020B0503020000020004" pitchFamily="34" charset="-127"/>
              <a:cs typeface="Times New Roman" pitchFamily="18" charset="0"/>
            </a:endParaRPr>
          </a:p>
          <a:p>
            <a:pPr algn="ctr" defTabSz="1561059" eaLnBrk="0" hangingPunct="0">
              <a:defRPr/>
            </a:pPr>
            <a:r>
              <a:rPr lang="fr-FR" altLang="ko-KR" sz="15502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Ammen</a:t>
            </a:r>
            <a:r>
              <a:rPr lang="fr-FR" altLang="ko-KR" sz="15502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맑은 고딕" panose="020B0503020000020004" pitchFamily="34" charset="-127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088730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23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fade/>
      </p:transition>
    </mc:Choice>
    <mc:Fallback xmlns="">
      <p:transition spd="slow">
        <p:fade/>
      </p:transition>
    </mc:Fallback>
  </mc:AlternateContent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4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405</TotalTime>
  <Words>700</Words>
  <Application>Microsoft Office PowerPoint</Application>
  <PresentationFormat>Custom</PresentationFormat>
  <Paragraphs>101</Paragraphs>
  <Slides>45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45</vt:i4>
      </vt:variant>
    </vt:vector>
  </HeadingPairs>
  <TitlesOfParts>
    <vt:vector size="69" baseType="lpstr">
      <vt:lpstr>Arial</vt:lpstr>
      <vt:lpstr>Book Antiqua</vt:lpstr>
      <vt:lpstr>Calibri</vt:lpstr>
      <vt:lpstr>Consolas</vt:lpstr>
      <vt:lpstr>Corbel</vt:lpstr>
      <vt:lpstr>Lucida Sans</vt:lpstr>
      <vt:lpstr>Malta</vt:lpstr>
      <vt:lpstr>Times New Roman</vt:lpstr>
      <vt:lpstr>Wingdings</vt:lpstr>
      <vt:lpstr>Wingdings 2</vt:lpstr>
      <vt:lpstr>Wingdings 3</vt:lpstr>
      <vt:lpstr>Theme1</vt:lpstr>
      <vt:lpstr>Apex</vt:lpstr>
      <vt:lpstr>1_Default Design</vt:lpstr>
      <vt:lpstr>4_Default Design</vt:lpstr>
      <vt:lpstr>10_Default Design</vt:lpstr>
      <vt:lpstr>3_Default Design</vt:lpstr>
      <vt:lpstr>11_Default Design</vt:lpstr>
      <vt:lpstr>2_Default Design</vt:lpstr>
      <vt:lpstr>1_Theme1</vt:lpstr>
      <vt:lpstr>2_Theme1</vt:lpstr>
      <vt:lpstr>3_Theme1</vt:lpstr>
      <vt:lpstr>3_Metro</vt:lpstr>
      <vt:lpstr>4_Metro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55</cp:revision>
  <dcterms:created xsi:type="dcterms:W3CDTF">2008-12-28T11:50:57Z</dcterms:created>
  <dcterms:modified xsi:type="dcterms:W3CDTF">2025-12-26T06:55:52Z</dcterms:modified>
</cp:coreProperties>
</file>