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3" r:id="rId1"/>
    <p:sldMasterId id="2147484295" r:id="rId2"/>
  </p:sldMasterIdLst>
  <p:notesMasterIdLst>
    <p:notesMasterId r:id="rId24"/>
  </p:notesMasterIdLst>
  <p:sldIdLst>
    <p:sldId id="279" r:id="rId3"/>
    <p:sldId id="257" r:id="rId4"/>
    <p:sldId id="258" r:id="rId5"/>
    <p:sldId id="266" r:id="rId6"/>
    <p:sldId id="268" r:id="rId7"/>
    <p:sldId id="267" r:id="rId8"/>
    <p:sldId id="256" r:id="rId9"/>
    <p:sldId id="260" r:id="rId10"/>
    <p:sldId id="261" r:id="rId11"/>
    <p:sldId id="262" r:id="rId12"/>
    <p:sldId id="263" r:id="rId13"/>
    <p:sldId id="280" r:id="rId14"/>
    <p:sldId id="269" r:id="rId15"/>
    <p:sldId id="272" r:id="rId16"/>
    <p:sldId id="271" r:id="rId17"/>
    <p:sldId id="270" r:id="rId18"/>
    <p:sldId id="273" r:id="rId19"/>
    <p:sldId id="274" r:id="rId20"/>
    <p:sldId id="275" r:id="rId21"/>
    <p:sldId id="276" r:id="rId22"/>
    <p:sldId id="281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003300"/>
    <a:srgbClr val="CC6600"/>
    <a:srgbClr val="009900"/>
    <a:srgbClr val="FF0000"/>
    <a:srgbClr val="FFCC99"/>
    <a:srgbClr val="602E00"/>
    <a:srgbClr val="603000"/>
    <a:srgbClr val="A2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2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4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5E553B-C51E-0130-5C8C-36747EE55C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E50BA-44B5-5941-2DEA-E46ABF15EB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A13D5B-FB8C-4B1A-BD27-68B656ADA9A6}" type="datetimeFigureOut">
              <a:rPr lang="en-MT"/>
              <a:pPr>
                <a:defRPr/>
              </a:pPr>
              <a:t>13/12/2025</a:t>
            </a:fld>
            <a:endParaRPr lang="en-M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52EBC7-788A-D2BE-9A5F-6A05486F2B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M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3A01192-FAF4-2024-7CBE-9A0AF4B1C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MT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81BFB-C0BE-999F-B667-9FD87A8CF2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AFB0A-183C-8204-5E1A-F348E13BAD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CFB7F2D-7C75-4C8E-9BF7-3231612896B3}" type="slidenum">
              <a:rPr lang="en-MT"/>
              <a:pPr>
                <a:defRPr/>
              </a:pPr>
              <a:t>‹#›</a:t>
            </a:fld>
            <a:endParaRPr lang="en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180E8-4724-4E40-96CC-324352B09AE3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A8AAE-D956-4DFA-94F4-6CED086F92FE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4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EFE90-8B93-443D-9A23-7ECE43A8CF35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4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C0-D06D-41D8-A33C-CED3DA4DF15C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D460-6DA5-4B6E-964C-1C0E50C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6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C0-D06D-41D8-A33C-CED3DA4DF15C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D460-6DA5-4B6E-964C-1C0E50C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3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C0-D06D-41D8-A33C-CED3DA4DF15C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D460-6DA5-4B6E-964C-1C0E50C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2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C0-D06D-41D8-A33C-CED3DA4DF15C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D460-6DA5-4B6E-964C-1C0E50C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0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C0-D06D-41D8-A33C-CED3DA4DF15C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D460-6DA5-4B6E-964C-1C0E50C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6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C0-D06D-41D8-A33C-CED3DA4DF15C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D460-6DA5-4B6E-964C-1C0E50C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C0-D06D-41D8-A33C-CED3DA4DF15C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D460-6DA5-4B6E-964C-1C0E50C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9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C0-D06D-41D8-A33C-CED3DA4DF15C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D460-6DA5-4B6E-964C-1C0E50C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8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E05E7-5EB0-4127-9662-8FC20313024B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7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C0-D06D-41D8-A33C-CED3DA4DF15C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D460-6DA5-4B6E-964C-1C0E50C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1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C0-D06D-41D8-A33C-CED3DA4DF15C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D460-6DA5-4B6E-964C-1C0E50C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2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C0-D06D-41D8-A33C-CED3DA4DF15C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D460-6DA5-4B6E-964C-1C0E50C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6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43A2D-1BAF-451F-82F0-C42B5FD26494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8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F68A5-A5BF-4F3D-A741-2E5D7DB950E0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8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E2997-5A64-4309-BE4C-886817714082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4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1648A-59B9-49E4-9DD8-A6F3A4DD9016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6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B916-9071-4799-9BB8-CAAC5399B9E8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0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47B30-E576-4797-9BA0-8EDEAB9DAFB6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1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2908-5AD6-4F4F-8349-6DF411E5CF5E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0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C00000"/>
            </a:gs>
            <a:gs pos="0">
              <a:srgbClr val="C00000"/>
            </a:gs>
            <a:gs pos="38000">
              <a:srgbClr val="333333"/>
            </a:gs>
            <a:gs pos="16000">
              <a:schemeClr val="tx1"/>
            </a:gs>
            <a:gs pos="17000">
              <a:schemeClr val="tx1"/>
            </a:gs>
            <a:gs pos="61000">
              <a:schemeClr val="tx1"/>
            </a:gs>
            <a:gs pos="83000">
              <a:schemeClr val="tx1"/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="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4829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b="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2C730-ED0D-429B-B4EA-2797D4133DE9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9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C00000"/>
            </a:gs>
            <a:gs pos="0">
              <a:srgbClr val="C00000"/>
            </a:gs>
            <a:gs pos="38000">
              <a:srgbClr val="333333"/>
            </a:gs>
            <a:gs pos="16000">
              <a:schemeClr val="tx1"/>
            </a:gs>
            <a:gs pos="17000">
              <a:schemeClr val="tx1"/>
            </a:gs>
            <a:gs pos="61000">
              <a:schemeClr val="tx1"/>
            </a:gs>
            <a:gs pos="83000">
              <a:schemeClr val="tx1"/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22DC0-D06D-41D8-A33C-CED3DA4DF15C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AD460-6DA5-4B6E-964C-1C0E50C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9745B-71C3-A0AA-56EB-41DEB3D7A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23C678-D0DC-ACCF-F336-4FA81087F2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01100"/>
            <a:ext cx="3913294" cy="5596229"/>
          </a:xfrm>
          <a:prstGeom prst="rect">
            <a:avLst/>
          </a:prstGeom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995ED9B0-62BA-E41D-1C58-1FB8F981A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64" y="756257"/>
            <a:ext cx="5799443" cy="590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0AE64486-3DDD-A8A7-2EF6-DFF83444F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048" y="201100"/>
            <a:ext cx="5472608" cy="1427699"/>
          </a:xfrm>
          <a:prstGeom prst="rect">
            <a:avLst/>
          </a:prstGeom>
          <a:solidFill>
            <a:srgbClr val="FF0000"/>
          </a:solidFill>
          <a:ln w="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mt-MT" altLang="en-MT" sz="1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mt-MT" altLang="en-MT" sz="1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MT" sz="7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NISTENNEW</a:t>
            </a:r>
            <a:endParaRPr kumimoji="0" lang="en-MT" altLang="en-MT" sz="7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5B7C412-75FD-2A06-5C57-EEC5F87E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775282"/>
            <a:ext cx="3971524" cy="488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C33D9ED0-D62F-C345-98D9-804438408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372" y="1775282"/>
            <a:ext cx="1271284" cy="4534038"/>
          </a:xfrm>
          <a:prstGeom prst="rect">
            <a:avLst/>
          </a:prstGeom>
          <a:solidFill>
            <a:srgbClr val="FF0000"/>
          </a:solidFill>
          <a:ln w="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mt-MT" altLang="en-MT" sz="1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MT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bil-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mt-MT" altLang="en-MT" sz="2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MT" sz="7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   E  R  Ħ</a:t>
            </a:r>
          </a:p>
        </p:txBody>
      </p:sp>
      <p:pic>
        <p:nvPicPr>
          <p:cNvPr id="7" name="07 Track 7">
            <a:hlinkClick r:id="" action="ppaction://media"/>
            <a:extLst>
              <a:ext uri="{FF2B5EF4-FFF2-40B4-BE49-F238E27FC236}">
                <a16:creationId xmlns:a16="http://schemas.microsoft.com/office/drawing/2014/main" id="{C74922FA-57F1-31E3-F6CC-91BE3F1042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5777.5"/>
                  <p14:fade in="3250" out="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25918" y="26944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6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177" y="331569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Meta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dawk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telqu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Ġesù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qabad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ikellem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lin-nies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fuq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Ġwanni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"Xi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ħriġtu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taraw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fid-deżert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?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Qasba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tixxejjer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mar-riħ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Xi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ħriġtu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taraw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?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Raġel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liebes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fin?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Dawk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li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jilbsu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fin fil-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palazzi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tas-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slaten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issibhom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96" y="2965"/>
            <a:ext cx="4164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6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6129" y="686410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Tassew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ngħidilkom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li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fost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ulied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in-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nisa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ħadd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ma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qam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akbar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minn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Ġwanni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l-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Battista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U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b'danakollu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l-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iżgħar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wieħed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fis-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Saltna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tas-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Smewwiet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hu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akbar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minnu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96" y="2965"/>
            <a:ext cx="4164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2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E8656-EF9C-8A8B-068E-12A0C286F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AC54B1-6801-42E9-3083-FA0A1F749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01100"/>
            <a:ext cx="3913294" cy="5596229"/>
          </a:xfrm>
          <a:prstGeom prst="rect">
            <a:avLst/>
          </a:prstGeom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810E8C53-0A99-8073-D572-2BC37011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64" y="756257"/>
            <a:ext cx="5799443" cy="590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BB6E5FA2-B702-E700-9DDE-F601E688C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048" y="201100"/>
            <a:ext cx="5472608" cy="1427699"/>
          </a:xfrm>
          <a:prstGeom prst="rect">
            <a:avLst/>
          </a:prstGeom>
          <a:solidFill>
            <a:srgbClr val="FF0000"/>
          </a:solidFill>
          <a:ln w="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mt-MT" altLang="en-MT" sz="1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mt-MT" altLang="en-MT" sz="1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MT" sz="7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NISTENNEW</a:t>
            </a:r>
            <a:endParaRPr kumimoji="0" lang="en-MT" altLang="en-MT" sz="7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B4B8344-0BBF-BB02-E46E-A2BC998CC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775282"/>
            <a:ext cx="3971524" cy="488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F533ABDE-5801-5AAF-9571-73635AE96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372" y="1775282"/>
            <a:ext cx="1271284" cy="4534038"/>
          </a:xfrm>
          <a:prstGeom prst="rect">
            <a:avLst/>
          </a:prstGeom>
          <a:solidFill>
            <a:srgbClr val="FF0000"/>
          </a:solidFill>
          <a:ln w="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mt-MT" altLang="en-MT" sz="1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MT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bil-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mt-MT" altLang="en-MT" sz="2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MT" sz="7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   E  R  Ħ</a:t>
            </a:r>
          </a:p>
        </p:txBody>
      </p:sp>
    </p:spTree>
    <p:extLst>
      <p:ext uri="{BB962C8B-B14F-4D97-AF65-F5344CB8AC3E}">
        <p14:creationId xmlns:p14="http://schemas.microsoft.com/office/powerpoint/2010/main" val="272879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41085" y="138245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Id-dixxipli ta’ Ġwanni bdew jitħassbu jekk Ġes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Times New Roman"/>
              </a:rPr>
              <a:t>ù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kienx il-Messija.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t-MT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Tista’ ma tindunax                      min hu l-Messija?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0" y="911676"/>
            <a:ext cx="5213445" cy="50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4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23040" y="376528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Kien hemm min                      ħaseb li Ġwanni                   kien il-Messija.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t-MT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Ġwanni pprietka                          l-indiema,                                    il-</a:t>
            </a:r>
            <a:r>
              <a:rPr kumimoji="0" lang="mt-MT" sz="44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konverżjoni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                      imma ma kienx                         hu l-Messija.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0" y="911676"/>
            <a:ext cx="5213445" cy="50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2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23228" y="495338"/>
            <a:ext cx="6096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Ġ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esu jwieġeb                           lid-dixxipli billi jurihom dak li jagħmlu biss                 il-Messija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kumimoji="0" lang="mt-MT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t-MT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Ifejjaq, iqajjem                       mill-mewt, iwassal                      l-Aħbar it-Tajba                    lill-foqra.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8" y="891124"/>
            <a:ext cx="5963835" cy="50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4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64184" y="1031638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Kien beda                                    t-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Testment il-Ġdid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Alla ġie jżur lid-dinja.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t-MT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Id-dixxipli jmorru                     lura għand Ġwanni,                     l-ikbar fost il-profeti.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8" y="891124"/>
            <a:ext cx="5963835" cy="50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6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0" y="1908165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Issa jistgħu jgħidu: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“Is-Saltna t’Alla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waslet!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Mhemmx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żmien x’nitilfu”.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8" y="891124"/>
            <a:ext cx="5963835" cy="50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1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6129" y="1300570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Aħna, wkoll.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Waqt li resqin lejn                     il-Milied, nimtlew                  bil-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ferħ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u bl-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istennija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ta’ dak li ġabilna                            l-Messija.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97" y="683047"/>
            <a:ext cx="4150840" cy="55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9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3392" y="310543"/>
            <a:ext cx="44309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Għalhekk dan                      </a:t>
            </a:r>
            <a:r>
              <a:rPr kumimoji="0" lang="mt-MT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il-</a:t>
            </a:r>
            <a:r>
              <a:rPr kumimoji="0" lang="mt-MT" sz="44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Ħadd                       tal-Ferħ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t-MT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U għalhekk nixegħlu                      x-xemgħa </a:t>
            </a:r>
            <a:r>
              <a:rPr kumimoji="0" lang="mt-MT" sz="4400" b="1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roża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fil-girlanda                     tal-Avvent.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62" y="276142"/>
            <a:ext cx="6454220" cy="62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1199456" y="2551837"/>
            <a:ext cx="55477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54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IT-TIELET ĦADD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54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TAL-</a:t>
            </a: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AVVENT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01" y="2965"/>
            <a:ext cx="3310495" cy="6858000"/>
          </a:xfrm>
          <a:prstGeom prst="rect">
            <a:avLst/>
          </a:prstGeom>
        </p:spPr>
      </p:pic>
      <p:pic>
        <p:nvPicPr>
          <p:cNvPr id="2" name="3 Hadd tal-Avvent">
            <a:hlinkClick r:id="" action="ppaction://media"/>
            <a:extLst>
              <a:ext uri="{FF2B5EF4-FFF2-40B4-BE49-F238E27FC236}">
                <a16:creationId xmlns:a16="http://schemas.microsoft.com/office/drawing/2014/main" id="{E9E810B8-4E1D-61B0-B609-C5DF4F1884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44760" y="2471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2231" y="1887434"/>
            <a:ext cx="46754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Alla hu magħna.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t-MT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Hu l-</a:t>
            </a:r>
            <a:r>
              <a:rPr kumimoji="0" lang="mt-MT" sz="4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Emmanuel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li ġie għandna.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56" y="986057"/>
            <a:ext cx="6534786" cy="46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4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B4CF6-EA2B-0BFB-98AB-64631DAED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240786-ABE8-FF44-E92E-F8A90D1F35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01100"/>
            <a:ext cx="3913294" cy="5596229"/>
          </a:xfrm>
          <a:prstGeom prst="rect">
            <a:avLst/>
          </a:prstGeom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225533FA-3A76-CA75-48B8-61EE8A37B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64" y="756257"/>
            <a:ext cx="5799443" cy="590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92A3558A-9DF5-2FE5-9AE8-D2728F8C3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048" y="201100"/>
            <a:ext cx="5472608" cy="1427699"/>
          </a:xfrm>
          <a:prstGeom prst="rect">
            <a:avLst/>
          </a:prstGeom>
          <a:solidFill>
            <a:srgbClr val="FF0000"/>
          </a:solidFill>
          <a:ln w="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mt-MT" altLang="en-MT" sz="1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mt-MT" altLang="en-MT" sz="1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MT" sz="7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NISTENNEW</a:t>
            </a:r>
            <a:endParaRPr kumimoji="0" lang="en-MT" altLang="en-MT" sz="7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9207A84-9373-2504-07B9-3EA127E7A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775282"/>
            <a:ext cx="3971524" cy="488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13AF7EDF-A085-2160-E76E-E4D7BABD1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372" y="1775282"/>
            <a:ext cx="1271284" cy="4534038"/>
          </a:xfrm>
          <a:prstGeom prst="rect">
            <a:avLst/>
          </a:prstGeom>
          <a:solidFill>
            <a:srgbClr val="FF0000"/>
          </a:solidFill>
          <a:ln w="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mt-MT" altLang="en-MT" sz="1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MT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bil-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mt-MT" altLang="en-MT" sz="2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MT" sz="7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   E  R  Ħ</a:t>
            </a:r>
          </a:p>
        </p:txBody>
      </p:sp>
      <p:pic>
        <p:nvPicPr>
          <p:cNvPr id="7" name="07 Track 7">
            <a:hlinkClick r:id="" action="ppaction://media"/>
            <a:extLst>
              <a:ext uri="{FF2B5EF4-FFF2-40B4-BE49-F238E27FC236}">
                <a16:creationId xmlns:a16="http://schemas.microsoft.com/office/drawing/2014/main" id="{9C5A3597-9CCB-EBBC-785A-0AE6AF454EA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5777.5"/>
                  <p14:fade in="3250" out="4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25918" y="26944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4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27546" y="1341426"/>
            <a:ext cx="477671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Wasalna fit-tielet Ħadd tal-Avvent, meta tinxtegħel                           ix-xemgħa r-</a:t>
            </a:r>
            <a:r>
              <a:rPr kumimoji="0" lang="mt-MT" sz="440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roża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tal-girlanda                             tal-Avvent.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62" y="276142"/>
            <a:ext cx="6454220" cy="62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2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27546" y="1546146"/>
            <a:ext cx="477671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Il-girlanda                             tal-Avvent                    hi tradizzjoni Nisranija li bdiet             fil-Ġermanja.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62" y="276142"/>
            <a:ext cx="6454220" cy="62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8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27546" y="345126"/>
            <a:ext cx="477671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Fiha tliet xemgħat </a:t>
            </a:r>
            <a:r>
              <a:rPr kumimoji="0" lang="mt-MT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vjola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waħda </a:t>
            </a:r>
            <a:r>
              <a:rPr kumimoji="0" lang="mt-MT" sz="4400" b="1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roża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u oħra </a:t>
            </a:r>
            <a:r>
              <a:rPr kumimoji="0" lang="mt-MT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bajda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fin-nofs.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Il-</a:t>
            </a:r>
            <a:r>
              <a:rPr kumimoji="0" lang="mt-MT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vjola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hu s-sinjal tal-indiema li aħna msejħin biex nagħmlu                                     fl-Avvent.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62" y="276142"/>
            <a:ext cx="6454220" cy="62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0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27546" y="740918"/>
            <a:ext cx="477671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It-tielet Ħadd                       tal-Avvent hu                                 l-“</a:t>
            </a:r>
            <a:r>
              <a:rPr kumimoji="0" lang="mt-MT" sz="44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Ħadd tal-Ferħ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”; għalhekk                               li x-xemgħa                             li tinxegħel f’dan                          il-Ħadd hi ta’                     lewn </a:t>
            </a:r>
            <a:r>
              <a:rPr kumimoji="0" lang="mt-MT" sz="4400" b="1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roża</a:t>
            </a:r>
            <a:r>
              <a:rPr kumimoji="0" lang="mt-M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62" y="276142"/>
            <a:ext cx="6454220" cy="62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7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416" y="797510"/>
            <a:ext cx="62490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2381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Ġwanni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li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kien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mt-MT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fil-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ħabs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r>
              <a:rPr kumimoji="0" lang="mt-MT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bl-għemejjel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mt-MT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al-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Messija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mt-MT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bagħat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għandu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tnejn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mid-dixxipli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tiegħu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qal</a:t>
            </a:r>
            <a:r>
              <a:rPr kumimoji="0" lang="mt-MT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lu: "Inti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huwa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dak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mt-MT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għandu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jiġi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jew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nistennew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lil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ħaddieħor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?" 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17" y="2965"/>
            <a:ext cx="3310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5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8131" y="154145"/>
            <a:ext cx="6096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marR="2381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Ġesù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wieġeb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u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qalilhom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: "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Morru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agħtu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lil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Ġwanni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l-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aħbar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ta'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dak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li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qegħdin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tisimgħu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u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taraw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kumimoji="0" lang="mt-MT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l-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għomja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jaraw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iz-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zopop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jimxu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il-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lebbrużi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jfiqu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kumimoji="0" lang="mt-MT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it-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torox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jisimgħu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kumimoji="0" lang="mt-MT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il-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mejtin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iqumu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kumimoji="0" lang="mt-MT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l-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Evanġelju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jixxandar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mt-MT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l</a:t>
            </a:r>
            <a:r>
              <a:rPr kumimoji="0" lang="fr-FR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ill-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foqra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17" y="2965"/>
            <a:ext cx="3310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0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1384" y="2705725"/>
            <a:ext cx="59449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Hieni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hu min ma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jitfixkilx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minħabba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fija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!"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17" y="2965"/>
            <a:ext cx="3310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7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</TotalTime>
  <Words>374</Words>
  <Application>Microsoft Office PowerPoint</Application>
  <PresentationFormat>Widescreen</PresentationFormat>
  <Paragraphs>59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Unicode MS</vt:lpstr>
      <vt:lpstr>Calibri</vt:lpstr>
      <vt:lpstr>Calibri Light</vt:lpstr>
      <vt:lpstr>Struttura predefinita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Anthony Mizzi</dc:creator>
  <cp:lastModifiedBy>Joseph Galea</cp:lastModifiedBy>
  <cp:revision>145</cp:revision>
  <dcterms:created xsi:type="dcterms:W3CDTF">2006-12-05T08:48:27Z</dcterms:created>
  <dcterms:modified xsi:type="dcterms:W3CDTF">2025-12-13T05:12:31Z</dcterms:modified>
</cp:coreProperties>
</file>