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8"/>
  </p:notesMasterIdLst>
  <p:sldIdLst>
    <p:sldId id="1903" r:id="rId2"/>
    <p:sldId id="1906" r:id="rId3"/>
    <p:sldId id="1907" r:id="rId4"/>
    <p:sldId id="1911" r:id="rId5"/>
    <p:sldId id="1910" r:id="rId6"/>
    <p:sldId id="1912" r:id="rId7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CC66"/>
    <a:srgbClr val="993300"/>
    <a:srgbClr val="003300"/>
    <a:srgbClr val="800000"/>
    <a:srgbClr val="FFFF99"/>
    <a:srgbClr val="FFFFFF"/>
    <a:srgbClr val="CC6600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64AF7-BA33-42D3-91D0-8BAC9B4FFB35}" v="219" dt="2025-08-26T10:36:43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4948" autoAdjust="0"/>
  </p:normalViewPr>
  <p:slideViewPr>
    <p:cSldViewPr snapToGrid="0">
      <p:cViewPr varScale="1">
        <p:scale>
          <a:sx n="62" d="100"/>
          <a:sy n="62" d="100"/>
        </p:scale>
        <p:origin x="15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Galea" userId="1ebf5b88d7213fe7" providerId="LiveId" clId="{C3864AF7-BA33-42D3-91D0-8BAC9B4FFB35}"/>
    <pc:docChg chg="custSel addSld delSld modSld delMainMaster">
      <pc:chgData name="Joseph Galea" userId="1ebf5b88d7213fe7" providerId="LiveId" clId="{C3864AF7-BA33-42D3-91D0-8BAC9B4FFB35}" dt="2025-08-26T10:42:03.448" v="930" actId="1076"/>
      <pc:docMkLst>
        <pc:docMk/>
      </pc:docMkLst>
      <pc:sldChg chg="del">
        <pc:chgData name="Joseph Galea" userId="1ebf5b88d7213fe7" providerId="LiveId" clId="{C3864AF7-BA33-42D3-91D0-8BAC9B4FFB35}" dt="2025-08-26T07:56:47.118" v="6" actId="47"/>
        <pc:sldMkLst>
          <pc:docMk/>
          <pc:sldMk cId="0" sldId="270"/>
        </pc:sldMkLst>
      </pc:sldChg>
      <pc:sldChg chg="del">
        <pc:chgData name="Joseph Galea" userId="1ebf5b88d7213fe7" providerId="LiveId" clId="{C3864AF7-BA33-42D3-91D0-8BAC9B4FFB35}" dt="2025-08-26T07:56:47.118" v="6" actId="47"/>
        <pc:sldMkLst>
          <pc:docMk/>
          <pc:sldMk cId="0" sldId="272"/>
        </pc:sldMkLst>
      </pc:sldChg>
      <pc:sldChg chg="del">
        <pc:chgData name="Joseph Galea" userId="1ebf5b88d7213fe7" providerId="LiveId" clId="{C3864AF7-BA33-42D3-91D0-8BAC9B4FFB35}" dt="2025-08-26T07:56:35.494" v="5" actId="47"/>
        <pc:sldMkLst>
          <pc:docMk/>
          <pc:sldMk cId="0" sldId="273"/>
        </pc:sldMkLst>
      </pc:sldChg>
      <pc:sldChg chg="del">
        <pc:chgData name="Joseph Galea" userId="1ebf5b88d7213fe7" providerId="LiveId" clId="{C3864AF7-BA33-42D3-91D0-8BAC9B4FFB35}" dt="2025-08-26T07:56:35.494" v="5" actId="47"/>
        <pc:sldMkLst>
          <pc:docMk/>
          <pc:sldMk cId="0" sldId="274"/>
        </pc:sldMkLst>
      </pc:sldChg>
      <pc:sldChg chg="del">
        <pc:chgData name="Joseph Galea" userId="1ebf5b88d7213fe7" providerId="LiveId" clId="{C3864AF7-BA33-42D3-91D0-8BAC9B4FFB35}" dt="2025-08-26T07:56:35.494" v="5" actId="47"/>
        <pc:sldMkLst>
          <pc:docMk/>
          <pc:sldMk cId="0" sldId="275"/>
        </pc:sldMkLst>
      </pc:sldChg>
      <pc:sldChg chg="del">
        <pc:chgData name="Joseph Galea" userId="1ebf5b88d7213fe7" providerId="LiveId" clId="{C3864AF7-BA33-42D3-91D0-8BAC9B4FFB35}" dt="2025-08-26T07:56:35.494" v="5" actId="47"/>
        <pc:sldMkLst>
          <pc:docMk/>
          <pc:sldMk cId="0" sldId="276"/>
        </pc:sldMkLst>
      </pc:sldChg>
      <pc:sldChg chg="del">
        <pc:chgData name="Joseph Galea" userId="1ebf5b88d7213fe7" providerId="LiveId" clId="{C3864AF7-BA33-42D3-91D0-8BAC9B4FFB35}" dt="2025-08-26T07:56:47.118" v="6" actId="47"/>
        <pc:sldMkLst>
          <pc:docMk/>
          <pc:sldMk cId="0" sldId="278"/>
        </pc:sldMkLst>
      </pc:sldChg>
      <pc:sldChg chg="del">
        <pc:chgData name="Joseph Galea" userId="1ebf5b88d7213fe7" providerId="LiveId" clId="{C3864AF7-BA33-42D3-91D0-8BAC9B4FFB35}" dt="2025-08-26T07:56:47.118" v="6" actId="47"/>
        <pc:sldMkLst>
          <pc:docMk/>
          <pc:sldMk cId="0" sldId="280"/>
        </pc:sldMkLst>
      </pc:sldChg>
      <pc:sldChg chg="del">
        <pc:chgData name="Joseph Galea" userId="1ebf5b88d7213fe7" providerId="LiveId" clId="{C3864AF7-BA33-42D3-91D0-8BAC9B4FFB35}" dt="2025-08-26T07:56:47.118" v="6" actId="47"/>
        <pc:sldMkLst>
          <pc:docMk/>
          <pc:sldMk cId="0" sldId="281"/>
        </pc:sldMkLst>
      </pc:sldChg>
      <pc:sldChg chg="del">
        <pc:chgData name="Joseph Galea" userId="1ebf5b88d7213fe7" providerId="LiveId" clId="{C3864AF7-BA33-42D3-91D0-8BAC9B4FFB35}" dt="2025-08-26T07:56:35.494" v="5" actId="47"/>
        <pc:sldMkLst>
          <pc:docMk/>
          <pc:sldMk cId="0" sldId="282"/>
        </pc:sldMkLst>
      </pc:sldChg>
      <pc:sldChg chg="del">
        <pc:chgData name="Joseph Galea" userId="1ebf5b88d7213fe7" providerId="LiveId" clId="{C3864AF7-BA33-42D3-91D0-8BAC9B4FFB35}" dt="2025-08-26T07:56:35.494" v="5" actId="47"/>
        <pc:sldMkLst>
          <pc:docMk/>
          <pc:sldMk cId="0" sldId="283"/>
        </pc:sldMkLst>
      </pc:sldChg>
      <pc:sldChg chg="del">
        <pc:chgData name="Joseph Galea" userId="1ebf5b88d7213fe7" providerId="LiveId" clId="{C3864AF7-BA33-42D3-91D0-8BAC9B4FFB35}" dt="2025-08-26T07:56:35.494" v="5" actId="47"/>
        <pc:sldMkLst>
          <pc:docMk/>
          <pc:sldMk cId="0" sldId="284"/>
        </pc:sldMkLst>
      </pc:sldChg>
      <pc:sldChg chg="del">
        <pc:chgData name="Joseph Galea" userId="1ebf5b88d7213fe7" providerId="LiveId" clId="{C3864AF7-BA33-42D3-91D0-8BAC9B4FFB35}" dt="2025-08-26T07:55:57.982" v="2" actId="47"/>
        <pc:sldMkLst>
          <pc:docMk/>
          <pc:sldMk cId="3279689256" sldId="296"/>
        </pc:sldMkLst>
      </pc:sldChg>
      <pc:sldChg chg="del">
        <pc:chgData name="Joseph Galea" userId="1ebf5b88d7213fe7" providerId="LiveId" clId="{C3864AF7-BA33-42D3-91D0-8BAC9B4FFB35}" dt="2025-08-26T07:55:57.982" v="2" actId="47"/>
        <pc:sldMkLst>
          <pc:docMk/>
          <pc:sldMk cId="3312820852" sldId="297"/>
        </pc:sldMkLst>
      </pc:sldChg>
      <pc:sldChg chg="del">
        <pc:chgData name="Joseph Galea" userId="1ebf5b88d7213fe7" providerId="LiveId" clId="{C3864AF7-BA33-42D3-91D0-8BAC9B4FFB35}" dt="2025-08-26T07:55:57.982" v="2" actId="47"/>
        <pc:sldMkLst>
          <pc:docMk/>
          <pc:sldMk cId="366600047" sldId="298"/>
        </pc:sldMkLst>
      </pc:sldChg>
      <pc:sldChg chg="del">
        <pc:chgData name="Joseph Galea" userId="1ebf5b88d7213fe7" providerId="LiveId" clId="{C3864AF7-BA33-42D3-91D0-8BAC9B4FFB35}" dt="2025-08-26T07:55:57.982" v="2" actId="47"/>
        <pc:sldMkLst>
          <pc:docMk/>
          <pc:sldMk cId="2146596598" sldId="301"/>
        </pc:sldMkLst>
      </pc:sldChg>
      <pc:sldChg chg="del">
        <pc:chgData name="Joseph Galea" userId="1ebf5b88d7213fe7" providerId="LiveId" clId="{C3864AF7-BA33-42D3-91D0-8BAC9B4FFB35}" dt="2025-08-26T07:55:44.794" v="1" actId="47"/>
        <pc:sldMkLst>
          <pc:docMk/>
          <pc:sldMk cId="1287144761" sldId="317"/>
        </pc:sldMkLst>
      </pc:sldChg>
      <pc:sldChg chg="del">
        <pc:chgData name="Joseph Galea" userId="1ebf5b88d7213fe7" providerId="LiveId" clId="{C3864AF7-BA33-42D3-91D0-8BAC9B4FFB35}" dt="2025-08-26T07:55:44.794" v="1" actId="47"/>
        <pc:sldMkLst>
          <pc:docMk/>
          <pc:sldMk cId="2758233538" sldId="318"/>
        </pc:sldMkLst>
      </pc:sldChg>
      <pc:sldChg chg="del">
        <pc:chgData name="Joseph Galea" userId="1ebf5b88d7213fe7" providerId="LiveId" clId="{C3864AF7-BA33-42D3-91D0-8BAC9B4FFB35}" dt="2025-08-26T07:55:44.794" v="1" actId="47"/>
        <pc:sldMkLst>
          <pc:docMk/>
          <pc:sldMk cId="3945708748" sldId="319"/>
        </pc:sldMkLst>
      </pc:sldChg>
      <pc:sldChg chg="del">
        <pc:chgData name="Joseph Galea" userId="1ebf5b88d7213fe7" providerId="LiveId" clId="{C3864AF7-BA33-42D3-91D0-8BAC9B4FFB35}" dt="2025-08-26T07:55:44.794" v="1" actId="47"/>
        <pc:sldMkLst>
          <pc:docMk/>
          <pc:sldMk cId="2656795268" sldId="320"/>
        </pc:sldMkLst>
      </pc:sldChg>
      <pc:sldChg chg="del">
        <pc:chgData name="Joseph Galea" userId="1ebf5b88d7213fe7" providerId="LiveId" clId="{C3864AF7-BA33-42D3-91D0-8BAC9B4FFB35}" dt="2025-08-26T07:55:44.794" v="1" actId="47"/>
        <pc:sldMkLst>
          <pc:docMk/>
          <pc:sldMk cId="3067576702" sldId="321"/>
        </pc:sldMkLst>
      </pc:sldChg>
      <pc:sldChg chg="del">
        <pc:chgData name="Joseph Galea" userId="1ebf5b88d7213fe7" providerId="LiveId" clId="{C3864AF7-BA33-42D3-91D0-8BAC9B4FFB35}" dt="2025-08-26T07:55:57.982" v="2" actId="47"/>
        <pc:sldMkLst>
          <pc:docMk/>
          <pc:sldMk cId="1439011837" sldId="322"/>
        </pc:sldMkLst>
      </pc:sldChg>
      <pc:sldChg chg="del">
        <pc:chgData name="Joseph Galea" userId="1ebf5b88d7213fe7" providerId="LiveId" clId="{C3864AF7-BA33-42D3-91D0-8BAC9B4FFB35}" dt="2025-08-26T07:55:57.982" v="2" actId="47"/>
        <pc:sldMkLst>
          <pc:docMk/>
          <pc:sldMk cId="1193777267" sldId="323"/>
        </pc:sldMkLst>
      </pc:sldChg>
      <pc:sldChg chg="del">
        <pc:chgData name="Joseph Galea" userId="1ebf5b88d7213fe7" providerId="LiveId" clId="{C3864AF7-BA33-42D3-91D0-8BAC9B4FFB35}" dt="2025-08-26T07:55:44.794" v="1" actId="47"/>
        <pc:sldMkLst>
          <pc:docMk/>
          <pc:sldMk cId="1140373046" sldId="324"/>
        </pc:sldMkLst>
      </pc:sldChg>
      <pc:sldChg chg="del">
        <pc:chgData name="Joseph Galea" userId="1ebf5b88d7213fe7" providerId="LiveId" clId="{C3864AF7-BA33-42D3-91D0-8BAC9B4FFB35}" dt="2025-08-26T07:55:44.794" v="1" actId="47"/>
        <pc:sldMkLst>
          <pc:docMk/>
          <pc:sldMk cId="1738260062" sldId="325"/>
        </pc:sldMkLst>
      </pc:sldChg>
      <pc:sldChg chg="del">
        <pc:chgData name="Joseph Galea" userId="1ebf5b88d7213fe7" providerId="LiveId" clId="{C3864AF7-BA33-42D3-91D0-8BAC9B4FFB35}" dt="2025-08-26T07:55:44.794" v="1" actId="47"/>
        <pc:sldMkLst>
          <pc:docMk/>
          <pc:sldMk cId="2716149569" sldId="326"/>
        </pc:sldMkLst>
      </pc:sldChg>
      <pc:sldChg chg="del">
        <pc:chgData name="Joseph Galea" userId="1ebf5b88d7213fe7" providerId="LiveId" clId="{C3864AF7-BA33-42D3-91D0-8BAC9B4FFB35}" dt="2025-08-26T07:55:57.982" v="2" actId="47"/>
        <pc:sldMkLst>
          <pc:docMk/>
          <pc:sldMk cId="1769914332" sldId="1751"/>
        </pc:sldMkLst>
      </pc:sldChg>
      <pc:sldChg chg="del">
        <pc:chgData name="Joseph Galea" userId="1ebf5b88d7213fe7" providerId="LiveId" clId="{C3864AF7-BA33-42D3-91D0-8BAC9B4FFB35}" dt="2025-08-26T07:55:57.982" v="2" actId="47"/>
        <pc:sldMkLst>
          <pc:docMk/>
          <pc:sldMk cId="4041460613" sldId="1855"/>
        </pc:sldMkLst>
      </pc:sldChg>
      <pc:sldChg chg="del">
        <pc:chgData name="Joseph Galea" userId="1ebf5b88d7213fe7" providerId="LiveId" clId="{C3864AF7-BA33-42D3-91D0-8BAC9B4FFB35}" dt="2025-08-26T07:56:13.218" v="3" actId="47"/>
        <pc:sldMkLst>
          <pc:docMk/>
          <pc:sldMk cId="1808247845" sldId="1856"/>
        </pc:sldMkLst>
      </pc:sldChg>
      <pc:sldChg chg="del">
        <pc:chgData name="Joseph Galea" userId="1ebf5b88d7213fe7" providerId="LiveId" clId="{C3864AF7-BA33-42D3-91D0-8BAC9B4FFB35}" dt="2025-08-26T07:56:13.218" v="3" actId="47"/>
        <pc:sldMkLst>
          <pc:docMk/>
          <pc:sldMk cId="2151921968" sldId="1857"/>
        </pc:sldMkLst>
      </pc:sldChg>
      <pc:sldChg chg="del">
        <pc:chgData name="Joseph Galea" userId="1ebf5b88d7213fe7" providerId="LiveId" clId="{C3864AF7-BA33-42D3-91D0-8BAC9B4FFB35}" dt="2025-08-26T07:56:13.218" v="3" actId="47"/>
        <pc:sldMkLst>
          <pc:docMk/>
          <pc:sldMk cId="1853630619" sldId="1858"/>
        </pc:sldMkLst>
      </pc:sldChg>
      <pc:sldChg chg="del">
        <pc:chgData name="Joseph Galea" userId="1ebf5b88d7213fe7" providerId="LiveId" clId="{C3864AF7-BA33-42D3-91D0-8BAC9B4FFB35}" dt="2025-08-26T07:56:13.218" v="3" actId="47"/>
        <pc:sldMkLst>
          <pc:docMk/>
          <pc:sldMk cId="11284163" sldId="1859"/>
        </pc:sldMkLst>
      </pc:sldChg>
      <pc:sldChg chg="del">
        <pc:chgData name="Joseph Galea" userId="1ebf5b88d7213fe7" providerId="LiveId" clId="{C3864AF7-BA33-42D3-91D0-8BAC9B4FFB35}" dt="2025-08-26T07:56:13.218" v="3" actId="47"/>
        <pc:sldMkLst>
          <pc:docMk/>
          <pc:sldMk cId="508078805" sldId="1860"/>
        </pc:sldMkLst>
      </pc:sldChg>
      <pc:sldChg chg="del">
        <pc:chgData name="Joseph Galea" userId="1ebf5b88d7213fe7" providerId="LiveId" clId="{C3864AF7-BA33-42D3-91D0-8BAC9B4FFB35}" dt="2025-08-26T07:56:13.218" v="3" actId="47"/>
        <pc:sldMkLst>
          <pc:docMk/>
          <pc:sldMk cId="3938216700" sldId="1861"/>
        </pc:sldMkLst>
      </pc:sldChg>
      <pc:sldChg chg="del">
        <pc:chgData name="Joseph Galea" userId="1ebf5b88d7213fe7" providerId="LiveId" clId="{C3864AF7-BA33-42D3-91D0-8BAC9B4FFB35}" dt="2025-08-26T07:56:13.218" v="3" actId="47"/>
        <pc:sldMkLst>
          <pc:docMk/>
          <pc:sldMk cId="3173758638" sldId="1862"/>
        </pc:sldMkLst>
      </pc:sldChg>
      <pc:sldChg chg="del">
        <pc:chgData name="Joseph Galea" userId="1ebf5b88d7213fe7" providerId="LiveId" clId="{C3864AF7-BA33-42D3-91D0-8BAC9B4FFB35}" dt="2025-08-26T07:56:13.218" v="3" actId="47"/>
        <pc:sldMkLst>
          <pc:docMk/>
          <pc:sldMk cId="2260651579" sldId="1863"/>
        </pc:sldMkLst>
      </pc:sldChg>
      <pc:sldChg chg="del">
        <pc:chgData name="Joseph Galea" userId="1ebf5b88d7213fe7" providerId="LiveId" clId="{C3864AF7-BA33-42D3-91D0-8BAC9B4FFB35}" dt="2025-08-26T07:55:34.017" v="0" actId="47"/>
        <pc:sldMkLst>
          <pc:docMk/>
          <pc:sldMk cId="2560388591" sldId="1864"/>
        </pc:sldMkLst>
      </pc:sldChg>
      <pc:sldChg chg="del">
        <pc:chgData name="Joseph Galea" userId="1ebf5b88d7213fe7" providerId="LiveId" clId="{C3864AF7-BA33-42D3-91D0-8BAC9B4FFB35}" dt="2025-08-26T07:55:34.017" v="0" actId="47"/>
        <pc:sldMkLst>
          <pc:docMk/>
          <pc:sldMk cId="2405785780" sldId="1865"/>
        </pc:sldMkLst>
      </pc:sldChg>
      <pc:sldChg chg="del">
        <pc:chgData name="Joseph Galea" userId="1ebf5b88d7213fe7" providerId="LiveId" clId="{C3864AF7-BA33-42D3-91D0-8BAC9B4FFB35}" dt="2025-08-26T07:55:34.017" v="0" actId="47"/>
        <pc:sldMkLst>
          <pc:docMk/>
          <pc:sldMk cId="1435320579" sldId="1866"/>
        </pc:sldMkLst>
      </pc:sldChg>
      <pc:sldChg chg="del">
        <pc:chgData name="Joseph Galea" userId="1ebf5b88d7213fe7" providerId="LiveId" clId="{C3864AF7-BA33-42D3-91D0-8BAC9B4FFB35}" dt="2025-08-26T07:55:44.794" v="1" actId="47"/>
        <pc:sldMkLst>
          <pc:docMk/>
          <pc:sldMk cId="1340014354" sldId="1867"/>
        </pc:sldMkLst>
      </pc:sldChg>
      <pc:sldChg chg="del">
        <pc:chgData name="Joseph Galea" userId="1ebf5b88d7213fe7" providerId="LiveId" clId="{C3864AF7-BA33-42D3-91D0-8BAC9B4FFB35}" dt="2025-08-26T07:55:34.017" v="0" actId="47"/>
        <pc:sldMkLst>
          <pc:docMk/>
          <pc:sldMk cId="2691480553" sldId="1868"/>
        </pc:sldMkLst>
      </pc:sldChg>
      <pc:sldChg chg="del">
        <pc:chgData name="Joseph Galea" userId="1ebf5b88d7213fe7" providerId="LiveId" clId="{C3864AF7-BA33-42D3-91D0-8BAC9B4FFB35}" dt="2025-08-26T07:56:35.494" v="5" actId="47"/>
        <pc:sldMkLst>
          <pc:docMk/>
          <pc:sldMk cId="30447204" sldId="1869"/>
        </pc:sldMkLst>
      </pc:sldChg>
      <pc:sldChg chg="del">
        <pc:chgData name="Joseph Galea" userId="1ebf5b88d7213fe7" providerId="LiveId" clId="{C3864AF7-BA33-42D3-91D0-8BAC9B4FFB35}" dt="2025-08-26T07:56:25.112" v="4" actId="47"/>
        <pc:sldMkLst>
          <pc:docMk/>
          <pc:sldMk cId="760754739" sldId="1870"/>
        </pc:sldMkLst>
      </pc:sldChg>
      <pc:sldChg chg="del">
        <pc:chgData name="Joseph Galea" userId="1ebf5b88d7213fe7" providerId="LiveId" clId="{C3864AF7-BA33-42D3-91D0-8BAC9B4FFB35}" dt="2025-08-26T07:56:13.218" v="3" actId="47"/>
        <pc:sldMkLst>
          <pc:docMk/>
          <pc:sldMk cId="2630985860" sldId="1871"/>
        </pc:sldMkLst>
      </pc:sldChg>
      <pc:sldChg chg="del">
        <pc:chgData name="Joseph Galea" userId="1ebf5b88d7213fe7" providerId="LiveId" clId="{C3864AF7-BA33-42D3-91D0-8BAC9B4FFB35}" dt="2025-08-26T07:56:25.112" v="4" actId="47"/>
        <pc:sldMkLst>
          <pc:docMk/>
          <pc:sldMk cId="3049281797" sldId="1872"/>
        </pc:sldMkLst>
      </pc:sldChg>
      <pc:sldChg chg="del">
        <pc:chgData name="Joseph Galea" userId="1ebf5b88d7213fe7" providerId="LiveId" clId="{C3864AF7-BA33-42D3-91D0-8BAC9B4FFB35}" dt="2025-08-26T07:56:25.112" v="4" actId="47"/>
        <pc:sldMkLst>
          <pc:docMk/>
          <pc:sldMk cId="4223412962" sldId="1873"/>
        </pc:sldMkLst>
      </pc:sldChg>
      <pc:sldChg chg="del">
        <pc:chgData name="Joseph Galea" userId="1ebf5b88d7213fe7" providerId="LiveId" clId="{C3864AF7-BA33-42D3-91D0-8BAC9B4FFB35}" dt="2025-08-26T07:56:25.112" v="4" actId="47"/>
        <pc:sldMkLst>
          <pc:docMk/>
          <pc:sldMk cId="4221945061" sldId="1874"/>
        </pc:sldMkLst>
      </pc:sldChg>
      <pc:sldChg chg="del">
        <pc:chgData name="Joseph Galea" userId="1ebf5b88d7213fe7" providerId="LiveId" clId="{C3864AF7-BA33-42D3-91D0-8BAC9B4FFB35}" dt="2025-08-26T07:56:13.218" v="3" actId="47"/>
        <pc:sldMkLst>
          <pc:docMk/>
          <pc:sldMk cId="720841727" sldId="1875"/>
        </pc:sldMkLst>
      </pc:sldChg>
      <pc:sldChg chg="del">
        <pc:chgData name="Joseph Galea" userId="1ebf5b88d7213fe7" providerId="LiveId" clId="{C3864AF7-BA33-42D3-91D0-8BAC9B4FFB35}" dt="2025-08-26T07:55:34.017" v="0" actId="47"/>
        <pc:sldMkLst>
          <pc:docMk/>
          <pc:sldMk cId="1560193772" sldId="1876"/>
        </pc:sldMkLst>
      </pc:sldChg>
      <pc:sldChg chg="del">
        <pc:chgData name="Joseph Galea" userId="1ebf5b88d7213fe7" providerId="LiveId" clId="{C3864AF7-BA33-42D3-91D0-8BAC9B4FFB35}" dt="2025-08-26T07:55:34.017" v="0" actId="47"/>
        <pc:sldMkLst>
          <pc:docMk/>
          <pc:sldMk cId="2676110848" sldId="1881"/>
        </pc:sldMkLst>
      </pc:sldChg>
      <pc:sldChg chg="del">
        <pc:chgData name="Joseph Galea" userId="1ebf5b88d7213fe7" providerId="LiveId" clId="{C3864AF7-BA33-42D3-91D0-8BAC9B4FFB35}" dt="2025-08-26T07:55:34.017" v="0" actId="47"/>
        <pc:sldMkLst>
          <pc:docMk/>
          <pc:sldMk cId="3787068228" sldId="1882"/>
        </pc:sldMkLst>
      </pc:sldChg>
      <pc:sldChg chg="del">
        <pc:chgData name="Joseph Galea" userId="1ebf5b88d7213fe7" providerId="LiveId" clId="{C3864AF7-BA33-42D3-91D0-8BAC9B4FFB35}" dt="2025-08-26T07:55:34.017" v="0" actId="47"/>
        <pc:sldMkLst>
          <pc:docMk/>
          <pc:sldMk cId="2278783218" sldId="1883"/>
        </pc:sldMkLst>
      </pc:sldChg>
      <pc:sldChg chg="del">
        <pc:chgData name="Joseph Galea" userId="1ebf5b88d7213fe7" providerId="LiveId" clId="{C3864AF7-BA33-42D3-91D0-8BAC9B4FFB35}" dt="2025-08-26T07:55:34.017" v="0" actId="47"/>
        <pc:sldMkLst>
          <pc:docMk/>
          <pc:sldMk cId="2508383065" sldId="1884"/>
        </pc:sldMkLst>
      </pc:sldChg>
      <pc:sldChg chg="del">
        <pc:chgData name="Joseph Galea" userId="1ebf5b88d7213fe7" providerId="LiveId" clId="{C3864AF7-BA33-42D3-91D0-8BAC9B4FFB35}" dt="2025-08-26T07:55:34.017" v="0" actId="47"/>
        <pc:sldMkLst>
          <pc:docMk/>
          <pc:sldMk cId="1165609387" sldId="1885"/>
        </pc:sldMkLst>
      </pc:sldChg>
      <pc:sldChg chg="del">
        <pc:chgData name="Joseph Galea" userId="1ebf5b88d7213fe7" providerId="LiveId" clId="{C3864AF7-BA33-42D3-91D0-8BAC9B4FFB35}" dt="2025-08-26T07:57:38.880" v="9" actId="47"/>
        <pc:sldMkLst>
          <pc:docMk/>
          <pc:sldMk cId="2768680010" sldId="1886"/>
        </pc:sldMkLst>
      </pc:sldChg>
      <pc:sldChg chg="del">
        <pc:chgData name="Joseph Galea" userId="1ebf5b88d7213fe7" providerId="LiveId" clId="{C3864AF7-BA33-42D3-91D0-8BAC9B4FFB35}" dt="2025-08-26T07:57:38.880" v="9" actId="47"/>
        <pc:sldMkLst>
          <pc:docMk/>
          <pc:sldMk cId="2940726500" sldId="1887"/>
        </pc:sldMkLst>
      </pc:sldChg>
      <pc:sldChg chg="del">
        <pc:chgData name="Joseph Galea" userId="1ebf5b88d7213fe7" providerId="LiveId" clId="{C3864AF7-BA33-42D3-91D0-8BAC9B4FFB35}" dt="2025-08-26T07:57:38.880" v="9" actId="47"/>
        <pc:sldMkLst>
          <pc:docMk/>
          <pc:sldMk cId="2842809487" sldId="1888"/>
        </pc:sldMkLst>
      </pc:sldChg>
      <pc:sldChg chg="del">
        <pc:chgData name="Joseph Galea" userId="1ebf5b88d7213fe7" providerId="LiveId" clId="{C3864AF7-BA33-42D3-91D0-8BAC9B4FFB35}" dt="2025-08-26T07:57:38.880" v="9" actId="47"/>
        <pc:sldMkLst>
          <pc:docMk/>
          <pc:sldMk cId="2390373506" sldId="1889"/>
        </pc:sldMkLst>
      </pc:sldChg>
      <pc:sldChg chg="del">
        <pc:chgData name="Joseph Galea" userId="1ebf5b88d7213fe7" providerId="LiveId" clId="{C3864AF7-BA33-42D3-91D0-8BAC9B4FFB35}" dt="2025-08-26T07:57:38.880" v="9" actId="47"/>
        <pc:sldMkLst>
          <pc:docMk/>
          <pc:sldMk cId="2084460997" sldId="1890"/>
        </pc:sldMkLst>
      </pc:sldChg>
      <pc:sldChg chg="del">
        <pc:chgData name="Joseph Galea" userId="1ebf5b88d7213fe7" providerId="LiveId" clId="{C3864AF7-BA33-42D3-91D0-8BAC9B4FFB35}" dt="2025-08-26T07:57:38.880" v="9" actId="47"/>
        <pc:sldMkLst>
          <pc:docMk/>
          <pc:sldMk cId="688789220" sldId="1891"/>
        </pc:sldMkLst>
      </pc:sldChg>
      <pc:sldChg chg="del">
        <pc:chgData name="Joseph Galea" userId="1ebf5b88d7213fe7" providerId="LiveId" clId="{C3864AF7-BA33-42D3-91D0-8BAC9B4FFB35}" dt="2025-08-26T07:57:38.880" v="9" actId="47"/>
        <pc:sldMkLst>
          <pc:docMk/>
          <pc:sldMk cId="2315544543" sldId="1892"/>
        </pc:sldMkLst>
      </pc:sldChg>
      <pc:sldChg chg="del">
        <pc:chgData name="Joseph Galea" userId="1ebf5b88d7213fe7" providerId="LiveId" clId="{C3864AF7-BA33-42D3-91D0-8BAC9B4FFB35}" dt="2025-08-26T07:57:38.880" v="9" actId="47"/>
        <pc:sldMkLst>
          <pc:docMk/>
          <pc:sldMk cId="1454410550" sldId="1893"/>
        </pc:sldMkLst>
      </pc:sldChg>
      <pc:sldChg chg="del">
        <pc:chgData name="Joseph Galea" userId="1ebf5b88d7213fe7" providerId="LiveId" clId="{C3864AF7-BA33-42D3-91D0-8BAC9B4FFB35}" dt="2025-08-26T07:56:47.118" v="6" actId="47"/>
        <pc:sldMkLst>
          <pc:docMk/>
          <pc:sldMk cId="1987971849" sldId="1894"/>
        </pc:sldMkLst>
      </pc:sldChg>
      <pc:sldChg chg="del">
        <pc:chgData name="Joseph Galea" userId="1ebf5b88d7213fe7" providerId="LiveId" clId="{C3864AF7-BA33-42D3-91D0-8BAC9B4FFB35}" dt="2025-08-26T07:56:13.218" v="3" actId="47"/>
        <pc:sldMkLst>
          <pc:docMk/>
          <pc:sldMk cId="1470992964" sldId="1895"/>
        </pc:sldMkLst>
      </pc:sldChg>
      <pc:sldChg chg="del">
        <pc:chgData name="Joseph Galea" userId="1ebf5b88d7213fe7" providerId="LiveId" clId="{C3864AF7-BA33-42D3-91D0-8BAC9B4FFB35}" dt="2025-08-26T07:56:25.112" v="4" actId="47"/>
        <pc:sldMkLst>
          <pc:docMk/>
          <pc:sldMk cId="71608722" sldId="1899"/>
        </pc:sldMkLst>
      </pc:sldChg>
      <pc:sldChg chg="del">
        <pc:chgData name="Joseph Galea" userId="1ebf5b88d7213fe7" providerId="LiveId" clId="{C3864AF7-BA33-42D3-91D0-8BAC9B4FFB35}" dt="2025-08-26T07:56:25.112" v="4" actId="47"/>
        <pc:sldMkLst>
          <pc:docMk/>
          <pc:sldMk cId="3419150852" sldId="1900"/>
        </pc:sldMkLst>
      </pc:sldChg>
      <pc:sldChg chg="del">
        <pc:chgData name="Joseph Galea" userId="1ebf5b88d7213fe7" providerId="LiveId" clId="{C3864AF7-BA33-42D3-91D0-8BAC9B4FFB35}" dt="2025-08-26T07:56:25.112" v="4" actId="47"/>
        <pc:sldMkLst>
          <pc:docMk/>
          <pc:sldMk cId="2422926391" sldId="1901"/>
        </pc:sldMkLst>
      </pc:sldChg>
      <pc:sldChg chg="del">
        <pc:chgData name="Joseph Galea" userId="1ebf5b88d7213fe7" providerId="LiveId" clId="{C3864AF7-BA33-42D3-91D0-8BAC9B4FFB35}" dt="2025-08-26T07:56:25.112" v="4" actId="47"/>
        <pc:sldMkLst>
          <pc:docMk/>
          <pc:sldMk cId="2198745456" sldId="1902"/>
        </pc:sldMkLst>
      </pc:sldChg>
      <pc:sldChg chg="addSp delSp modSp mod modTransition modAnim">
        <pc:chgData name="Joseph Galea" userId="1ebf5b88d7213fe7" providerId="LiveId" clId="{C3864AF7-BA33-42D3-91D0-8BAC9B4FFB35}" dt="2025-08-26T10:36:08.817" v="418" actId="1038"/>
        <pc:sldMkLst>
          <pc:docMk/>
          <pc:sldMk cId="2923930081" sldId="1903"/>
        </pc:sldMkLst>
        <pc:spChg chg="mod">
          <ac:chgData name="Joseph Galea" userId="1ebf5b88d7213fe7" providerId="LiveId" clId="{C3864AF7-BA33-42D3-91D0-8BAC9B4FFB35}" dt="2025-08-26T10:36:08.817" v="418" actId="1038"/>
          <ac:spMkLst>
            <pc:docMk/>
            <pc:sldMk cId="2923930081" sldId="1903"/>
            <ac:spMk id="5" creationId="{806AE472-9CB4-3340-1D07-23E7B43232D3}"/>
          </ac:spMkLst>
        </pc:spChg>
        <pc:picChg chg="add mod">
          <ac:chgData name="Joseph Galea" userId="1ebf5b88d7213fe7" providerId="LiveId" clId="{C3864AF7-BA33-42D3-91D0-8BAC9B4FFB35}" dt="2025-08-26T08:02:53.140" v="34" actId="1076"/>
          <ac:picMkLst>
            <pc:docMk/>
            <pc:sldMk cId="2923930081" sldId="1903"/>
            <ac:picMk id="2" creationId="{302F4F6E-96ED-2042-2B38-6B9DAA96166E}"/>
          </ac:picMkLst>
        </pc:picChg>
        <pc:picChg chg="del">
          <ac:chgData name="Joseph Galea" userId="1ebf5b88d7213fe7" providerId="LiveId" clId="{C3864AF7-BA33-42D3-91D0-8BAC9B4FFB35}" dt="2025-08-26T07:56:56.654" v="7" actId="478"/>
          <ac:picMkLst>
            <pc:docMk/>
            <pc:sldMk cId="2923930081" sldId="1903"/>
            <ac:picMk id="3" creationId="{8981AC16-D227-EAD2-B19A-41069A4FB744}"/>
          </ac:picMkLst>
        </pc:picChg>
        <pc:picChg chg="add mod">
          <ac:chgData name="Joseph Galea" userId="1ebf5b88d7213fe7" providerId="LiveId" clId="{C3864AF7-BA33-42D3-91D0-8BAC9B4FFB35}" dt="2025-08-26T10:35:43.626" v="359" actId="1038"/>
          <ac:picMkLst>
            <pc:docMk/>
            <pc:sldMk cId="2923930081" sldId="1903"/>
            <ac:picMk id="4" creationId="{CB695EBD-9AB8-1B83-1602-6CAFBD776BA9}"/>
          </ac:picMkLst>
        </pc:picChg>
      </pc:sldChg>
      <pc:sldChg chg="del">
        <pc:chgData name="Joseph Galea" userId="1ebf5b88d7213fe7" providerId="LiveId" clId="{C3864AF7-BA33-42D3-91D0-8BAC9B4FFB35}" dt="2025-08-26T07:56:47.118" v="6" actId="47"/>
        <pc:sldMkLst>
          <pc:docMk/>
          <pc:sldMk cId="3161149820" sldId="1904"/>
        </pc:sldMkLst>
      </pc:sldChg>
      <pc:sldChg chg="del">
        <pc:chgData name="Joseph Galea" userId="1ebf5b88d7213fe7" providerId="LiveId" clId="{C3864AF7-BA33-42D3-91D0-8BAC9B4FFB35}" dt="2025-08-26T07:56:47.118" v="6" actId="47"/>
        <pc:sldMkLst>
          <pc:docMk/>
          <pc:sldMk cId="508546142" sldId="1905"/>
        </pc:sldMkLst>
      </pc:sldChg>
      <pc:sldChg chg="addSp modSp mod modTransition">
        <pc:chgData name="Joseph Galea" userId="1ebf5b88d7213fe7" providerId="LiveId" clId="{C3864AF7-BA33-42D3-91D0-8BAC9B4FFB35}" dt="2025-08-26T10:39:59.998" v="812" actId="1035"/>
        <pc:sldMkLst>
          <pc:docMk/>
          <pc:sldMk cId="928237123" sldId="1906"/>
        </pc:sldMkLst>
        <pc:spChg chg="add mod">
          <ac:chgData name="Joseph Galea" userId="1ebf5b88d7213fe7" providerId="LiveId" clId="{C3864AF7-BA33-42D3-91D0-8BAC9B4FFB35}" dt="2025-08-26T10:39:59.998" v="812" actId="1035"/>
          <ac:spMkLst>
            <pc:docMk/>
            <pc:sldMk cId="928237123" sldId="1906"/>
            <ac:spMk id="4" creationId="{81944C9A-3476-ED3F-1AC9-77A1912ECCBC}"/>
          </ac:spMkLst>
        </pc:spChg>
        <pc:picChg chg="add mod">
          <ac:chgData name="Joseph Galea" userId="1ebf5b88d7213fe7" providerId="LiveId" clId="{C3864AF7-BA33-42D3-91D0-8BAC9B4FFB35}" dt="2025-08-26T10:36:22.467" v="419"/>
          <ac:picMkLst>
            <pc:docMk/>
            <pc:sldMk cId="928237123" sldId="1906"/>
            <ac:picMk id="2" creationId="{26EC1CE9-D852-B33E-8A04-FBCB9EA69FD4}"/>
          </ac:picMkLst>
        </pc:picChg>
      </pc:sldChg>
      <pc:sldChg chg="addSp delSp modSp add mod modTransition">
        <pc:chgData name="Joseph Galea" userId="1ebf5b88d7213fe7" providerId="LiveId" clId="{C3864AF7-BA33-42D3-91D0-8BAC9B4FFB35}" dt="2025-08-26T10:39:05.998" v="694" actId="20577"/>
        <pc:sldMkLst>
          <pc:docMk/>
          <pc:sldMk cId="1514387341" sldId="1907"/>
        </pc:sldMkLst>
        <pc:spChg chg="add mod">
          <ac:chgData name="Joseph Galea" userId="1ebf5b88d7213fe7" providerId="LiveId" clId="{C3864AF7-BA33-42D3-91D0-8BAC9B4FFB35}" dt="2025-08-26T10:39:05.998" v="694" actId="20577"/>
          <ac:spMkLst>
            <pc:docMk/>
            <pc:sldMk cId="1514387341" sldId="1907"/>
            <ac:spMk id="3" creationId="{37B9671E-01DF-E0D3-CD4F-8BD65315B3AB}"/>
          </ac:spMkLst>
        </pc:spChg>
        <pc:spChg chg="del">
          <ac:chgData name="Joseph Galea" userId="1ebf5b88d7213fe7" providerId="LiveId" clId="{C3864AF7-BA33-42D3-91D0-8BAC9B4FFB35}" dt="2025-08-26T07:59:29.417" v="23" actId="478"/>
          <ac:spMkLst>
            <pc:docMk/>
            <pc:sldMk cId="1514387341" sldId="1907"/>
            <ac:spMk id="4" creationId="{A312E502-0E89-F814-E1DD-1C4CE51F7673}"/>
          </ac:spMkLst>
        </pc:spChg>
        <pc:picChg chg="add mod">
          <ac:chgData name="Joseph Galea" userId="1ebf5b88d7213fe7" providerId="LiveId" clId="{C3864AF7-BA33-42D3-91D0-8BAC9B4FFB35}" dt="2025-08-26T10:36:26.301" v="420"/>
          <ac:picMkLst>
            <pc:docMk/>
            <pc:sldMk cId="1514387341" sldId="1907"/>
            <ac:picMk id="2" creationId="{82355B7D-DAA7-3737-1EF7-DA6F8D6E87A6}"/>
          </ac:picMkLst>
        </pc:picChg>
      </pc:sldChg>
      <pc:sldChg chg="add del">
        <pc:chgData name="Joseph Galea" userId="1ebf5b88d7213fe7" providerId="LiveId" clId="{C3864AF7-BA33-42D3-91D0-8BAC9B4FFB35}" dt="2025-08-26T08:01:23.191" v="31" actId="47"/>
        <pc:sldMkLst>
          <pc:docMk/>
          <pc:sldMk cId="1375697575" sldId="1908"/>
        </pc:sldMkLst>
      </pc:sldChg>
      <pc:sldChg chg="add del">
        <pc:chgData name="Joseph Galea" userId="1ebf5b88d7213fe7" providerId="LiveId" clId="{C3864AF7-BA33-42D3-91D0-8BAC9B4FFB35}" dt="2025-08-26T08:01:27.407" v="32" actId="47"/>
        <pc:sldMkLst>
          <pc:docMk/>
          <pc:sldMk cId="1476046094" sldId="1909"/>
        </pc:sldMkLst>
      </pc:sldChg>
      <pc:sldChg chg="addSp modSp add mod modTransition">
        <pc:chgData name="Joseph Galea" userId="1ebf5b88d7213fe7" providerId="LiveId" clId="{C3864AF7-BA33-42D3-91D0-8BAC9B4FFB35}" dt="2025-08-26T10:41:24.629" v="899" actId="1076"/>
        <pc:sldMkLst>
          <pc:docMk/>
          <pc:sldMk cId="3351218659" sldId="1910"/>
        </pc:sldMkLst>
        <pc:spChg chg="add mod">
          <ac:chgData name="Joseph Galea" userId="1ebf5b88d7213fe7" providerId="LiveId" clId="{C3864AF7-BA33-42D3-91D0-8BAC9B4FFB35}" dt="2025-08-26T10:41:24.629" v="899" actId="1076"/>
          <ac:spMkLst>
            <pc:docMk/>
            <pc:sldMk cId="3351218659" sldId="1910"/>
            <ac:spMk id="3" creationId="{B0375D92-FED7-2AC9-3234-66C777E780FC}"/>
          </ac:spMkLst>
        </pc:spChg>
        <pc:picChg chg="add mod">
          <ac:chgData name="Joseph Galea" userId="1ebf5b88d7213fe7" providerId="LiveId" clId="{C3864AF7-BA33-42D3-91D0-8BAC9B4FFB35}" dt="2025-08-26T10:36:34.769" v="422"/>
          <ac:picMkLst>
            <pc:docMk/>
            <pc:sldMk cId="3351218659" sldId="1910"/>
            <ac:picMk id="2" creationId="{59EA9BF6-D4D3-9E75-BB1F-7AD09DA49E08}"/>
          </ac:picMkLst>
        </pc:picChg>
      </pc:sldChg>
      <pc:sldChg chg="addSp modSp add mod modTransition">
        <pc:chgData name="Joseph Galea" userId="1ebf5b88d7213fe7" providerId="LiveId" clId="{C3864AF7-BA33-42D3-91D0-8BAC9B4FFB35}" dt="2025-08-26T10:38:06.673" v="579" actId="20577"/>
        <pc:sldMkLst>
          <pc:docMk/>
          <pc:sldMk cId="3344882850" sldId="1911"/>
        </pc:sldMkLst>
        <pc:spChg chg="add mod">
          <ac:chgData name="Joseph Galea" userId="1ebf5b88d7213fe7" providerId="LiveId" clId="{C3864AF7-BA33-42D3-91D0-8BAC9B4FFB35}" dt="2025-08-26T10:38:06.673" v="579" actId="20577"/>
          <ac:spMkLst>
            <pc:docMk/>
            <pc:sldMk cId="3344882850" sldId="1911"/>
            <ac:spMk id="3" creationId="{AC45B376-1DA5-8A9C-A0C5-8AC5FA86BE65}"/>
          </ac:spMkLst>
        </pc:spChg>
        <pc:picChg chg="add mod">
          <ac:chgData name="Joseph Galea" userId="1ebf5b88d7213fe7" providerId="LiveId" clId="{C3864AF7-BA33-42D3-91D0-8BAC9B4FFB35}" dt="2025-08-26T10:36:30.748" v="421"/>
          <ac:picMkLst>
            <pc:docMk/>
            <pc:sldMk cId="3344882850" sldId="1911"/>
            <ac:picMk id="2" creationId="{B0396320-E481-06AB-E393-612503B087AE}"/>
          </ac:picMkLst>
        </pc:picChg>
      </pc:sldChg>
      <pc:sldChg chg="addSp modSp add mod modTransition modAnim">
        <pc:chgData name="Joseph Galea" userId="1ebf5b88d7213fe7" providerId="LiveId" clId="{C3864AF7-BA33-42D3-91D0-8BAC9B4FFB35}" dt="2025-08-26T10:42:03.448" v="930" actId="1076"/>
        <pc:sldMkLst>
          <pc:docMk/>
          <pc:sldMk cId="1515667956" sldId="1912"/>
        </pc:sldMkLst>
        <pc:spChg chg="mod">
          <ac:chgData name="Joseph Galea" userId="1ebf5b88d7213fe7" providerId="LiveId" clId="{C3864AF7-BA33-42D3-91D0-8BAC9B4FFB35}" dt="2025-08-26T10:42:03.448" v="930" actId="1076"/>
          <ac:spMkLst>
            <pc:docMk/>
            <pc:sldMk cId="1515667956" sldId="1912"/>
            <ac:spMk id="3" creationId="{3D23B609-8C3E-2269-0175-FF7D03F8903E}"/>
          </ac:spMkLst>
        </pc:spChg>
        <pc:picChg chg="add mod">
          <ac:chgData name="Joseph Galea" userId="1ebf5b88d7213fe7" providerId="LiveId" clId="{C3864AF7-BA33-42D3-91D0-8BAC9B4FFB35}" dt="2025-08-26T08:09:03.353" v="40" actId="1076"/>
          <ac:picMkLst>
            <pc:docMk/>
            <pc:sldMk cId="1515667956" sldId="1912"/>
            <ac:picMk id="2" creationId="{978CC21E-96E2-21B7-E198-29FB4772554B}"/>
          </ac:picMkLst>
        </pc:picChg>
        <pc:picChg chg="add mod">
          <ac:chgData name="Joseph Galea" userId="1ebf5b88d7213fe7" providerId="LiveId" clId="{C3864AF7-BA33-42D3-91D0-8BAC9B4FFB35}" dt="2025-08-26T10:36:43.319" v="423"/>
          <ac:picMkLst>
            <pc:docMk/>
            <pc:sldMk cId="1515667956" sldId="1912"/>
            <ac:picMk id="4" creationId="{F96921C4-5324-7122-794E-750B8E1296D6}"/>
          </ac:picMkLst>
        </pc:picChg>
      </pc:sldChg>
      <pc:sldMasterChg chg="del delSldLayout">
        <pc:chgData name="Joseph Galea" userId="1ebf5b88d7213fe7" providerId="LiveId" clId="{C3864AF7-BA33-42D3-91D0-8BAC9B4FFB35}" dt="2025-08-26T07:55:57.982" v="2" actId="47"/>
        <pc:sldMasterMkLst>
          <pc:docMk/>
          <pc:sldMasterMk cId="203310043" sldId="2147484080"/>
        </pc:sldMasterMkLst>
        <pc:sldLayoutChg chg="del">
          <pc:chgData name="Joseph Galea" userId="1ebf5b88d7213fe7" providerId="LiveId" clId="{C3864AF7-BA33-42D3-91D0-8BAC9B4FFB35}" dt="2025-08-26T07:55:57.982" v="2" actId="47"/>
          <pc:sldLayoutMkLst>
            <pc:docMk/>
            <pc:sldMasterMk cId="203310043" sldId="2147484080"/>
            <pc:sldLayoutMk cId="44739636" sldId="2147484081"/>
          </pc:sldLayoutMkLst>
        </pc:sldLayoutChg>
        <pc:sldLayoutChg chg="del">
          <pc:chgData name="Joseph Galea" userId="1ebf5b88d7213fe7" providerId="LiveId" clId="{C3864AF7-BA33-42D3-91D0-8BAC9B4FFB35}" dt="2025-08-26T07:55:57.982" v="2" actId="47"/>
          <pc:sldLayoutMkLst>
            <pc:docMk/>
            <pc:sldMasterMk cId="203310043" sldId="2147484080"/>
            <pc:sldLayoutMk cId="2201246663" sldId="2147484082"/>
          </pc:sldLayoutMkLst>
        </pc:sldLayoutChg>
        <pc:sldLayoutChg chg="del">
          <pc:chgData name="Joseph Galea" userId="1ebf5b88d7213fe7" providerId="LiveId" clId="{C3864AF7-BA33-42D3-91D0-8BAC9B4FFB35}" dt="2025-08-26T07:55:57.982" v="2" actId="47"/>
          <pc:sldLayoutMkLst>
            <pc:docMk/>
            <pc:sldMasterMk cId="203310043" sldId="2147484080"/>
            <pc:sldLayoutMk cId="3586993636" sldId="2147484083"/>
          </pc:sldLayoutMkLst>
        </pc:sldLayoutChg>
        <pc:sldLayoutChg chg="del">
          <pc:chgData name="Joseph Galea" userId="1ebf5b88d7213fe7" providerId="LiveId" clId="{C3864AF7-BA33-42D3-91D0-8BAC9B4FFB35}" dt="2025-08-26T07:55:57.982" v="2" actId="47"/>
          <pc:sldLayoutMkLst>
            <pc:docMk/>
            <pc:sldMasterMk cId="203310043" sldId="2147484080"/>
            <pc:sldLayoutMk cId="496680576" sldId="2147484084"/>
          </pc:sldLayoutMkLst>
        </pc:sldLayoutChg>
        <pc:sldLayoutChg chg="del">
          <pc:chgData name="Joseph Galea" userId="1ebf5b88d7213fe7" providerId="LiveId" clId="{C3864AF7-BA33-42D3-91D0-8BAC9B4FFB35}" dt="2025-08-26T07:55:57.982" v="2" actId="47"/>
          <pc:sldLayoutMkLst>
            <pc:docMk/>
            <pc:sldMasterMk cId="203310043" sldId="2147484080"/>
            <pc:sldLayoutMk cId="3349708361" sldId="2147484085"/>
          </pc:sldLayoutMkLst>
        </pc:sldLayoutChg>
        <pc:sldLayoutChg chg="del">
          <pc:chgData name="Joseph Galea" userId="1ebf5b88d7213fe7" providerId="LiveId" clId="{C3864AF7-BA33-42D3-91D0-8BAC9B4FFB35}" dt="2025-08-26T07:55:57.982" v="2" actId="47"/>
          <pc:sldLayoutMkLst>
            <pc:docMk/>
            <pc:sldMasterMk cId="203310043" sldId="2147484080"/>
            <pc:sldLayoutMk cId="3408858402" sldId="2147484086"/>
          </pc:sldLayoutMkLst>
        </pc:sldLayoutChg>
        <pc:sldLayoutChg chg="del">
          <pc:chgData name="Joseph Galea" userId="1ebf5b88d7213fe7" providerId="LiveId" clId="{C3864AF7-BA33-42D3-91D0-8BAC9B4FFB35}" dt="2025-08-26T07:55:57.982" v="2" actId="47"/>
          <pc:sldLayoutMkLst>
            <pc:docMk/>
            <pc:sldMasterMk cId="203310043" sldId="2147484080"/>
            <pc:sldLayoutMk cId="2771112992" sldId="2147484087"/>
          </pc:sldLayoutMkLst>
        </pc:sldLayoutChg>
        <pc:sldLayoutChg chg="del">
          <pc:chgData name="Joseph Galea" userId="1ebf5b88d7213fe7" providerId="LiveId" clId="{C3864AF7-BA33-42D3-91D0-8BAC9B4FFB35}" dt="2025-08-26T07:55:57.982" v="2" actId="47"/>
          <pc:sldLayoutMkLst>
            <pc:docMk/>
            <pc:sldMasterMk cId="203310043" sldId="2147484080"/>
            <pc:sldLayoutMk cId="1037793574" sldId="2147484088"/>
          </pc:sldLayoutMkLst>
        </pc:sldLayoutChg>
        <pc:sldLayoutChg chg="del">
          <pc:chgData name="Joseph Galea" userId="1ebf5b88d7213fe7" providerId="LiveId" clId="{C3864AF7-BA33-42D3-91D0-8BAC9B4FFB35}" dt="2025-08-26T07:55:57.982" v="2" actId="47"/>
          <pc:sldLayoutMkLst>
            <pc:docMk/>
            <pc:sldMasterMk cId="203310043" sldId="2147484080"/>
            <pc:sldLayoutMk cId="1563973529" sldId="2147484089"/>
          </pc:sldLayoutMkLst>
        </pc:sldLayoutChg>
        <pc:sldLayoutChg chg="del">
          <pc:chgData name="Joseph Galea" userId="1ebf5b88d7213fe7" providerId="LiveId" clId="{C3864AF7-BA33-42D3-91D0-8BAC9B4FFB35}" dt="2025-08-26T07:55:57.982" v="2" actId="47"/>
          <pc:sldLayoutMkLst>
            <pc:docMk/>
            <pc:sldMasterMk cId="203310043" sldId="2147484080"/>
            <pc:sldLayoutMk cId="2611684691" sldId="2147484090"/>
          </pc:sldLayoutMkLst>
        </pc:sldLayoutChg>
        <pc:sldLayoutChg chg="del">
          <pc:chgData name="Joseph Galea" userId="1ebf5b88d7213fe7" providerId="LiveId" clId="{C3864AF7-BA33-42D3-91D0-8BAC9B4FFB35}" dt="2025-08-26T07:55:57.982" v="2" actId="47"/>
          <pc:sldLayoutMkLst>
            <pc:docMk/>
            <pc:sldMasterMk cId="203310043" sldId="2147484080"/>
            <pc:sldLayoutMk cId="294945384" sldId="2147484091"/>
          </pc:sldLayoutMkLst>
        </pc:sldLayoutChg>
      </pc:sldMasterChg>
      <pc:sldMasterChg chg="del delSldLayout">
        <pc:chgData name="Joseph Galea" userId="1ebf5b88d7213fe7" providerId="LiveId" clId="{C3864AF7-BA33-42D3-91D0-8BAC9B4FFB35}" dt="2025-08-26T07:56:47.118" v="6" actId="47"/>
        <pc:sldMasterMkLst>
          <pc:docMk/>
          <pc:sldMasterMk cId="347661018" sldId="2147484104"/>
        </pc:sldMasterMkLst>
        <pc:sldLayoutChg chg="del">
          <pc:chgData name="Joseph Galea" userId="1ebf5b88d7213fe7" providerId="LiveId" clId="{C3864AF7-BA33-42D3-91D0-8BAC9B4FFB35}" dt="2025-08-26T07:56:47.118" v="6" actId="47"/>
          <pc:sldLayoutMkLst>
            <pc:docMk/>
            <pc:sldMasterMk cId="347661018" sldId="2147484104"/>
            <pc:sldLayoutMk cId="2301097717" sldId="2147484105"/>
          </pc:sldLayoutMkLst>
        </pc:sldLayoutChg>
        <pc:sldLayoutChg chg="del">
          <pc:chgData name="Joseph Galea" userId="1ebf5b88d7213fe7" providerId="LiveId" clId="{C3864AF7-BA33-42D3-91D0-8BAC9B4FFB35}" dt="2025-08-26T07:56:47.118" v="6" actId="47"/>
          <pc:sldLayoutMkLst>
            <pc:docMk/>
            <pc:sldMasterMk cId="347661018" sldId="2147484104"/>
            <pc:sldLayoutMk cId="4103440815" sldId="2147484106"/>
          </pc:sldLayoutMkLst>
        </pc:sldLayoutChg>
        <pc:sldLayoutChg chg="del">
          <pc:chgData name="Joseph Galea" userId="1ebf5b88d7213fe7" providerId="LiveId" clId="{C3864AF7-BA33-42D3-91D0-8BAC9B4FFB35}" dt="2025-08-26T07:56:47.118" v="6" actId="47"/>
          <pc:sldLayoutMkLst>
            <pc:docMk/>
            <pc:sldMasterMk cId="347661018" sldId="2147484104"/>
            <pc:sldLayoutMk cId="2966115447" sldId="2147484107"/>
          </pc:sldLayoutMkLst>
        </pc:sldLayoutChg>
        <pc:sldLayoutChg chg="del">
          <pc:chgData name="Joseph Galea" userId="1ebf5b88d7213fe7" providerId="LiveId" clId="{C3864AF7-BA33-42D3-91D0-8BAC9B4FFB35}" dt="2025-08-26T07:56:47.118" v="6" actId="47"/>
          <pc:sldLayoutMkLst>
            <pc:docMk/>
            <pc:sldMasterMk cId="347661018" sldId="2147484104"/>
            <pc:sldLayoutMk cId="4066168454" sldId="2147484108"/>
          </pc:sldLayoutMkLst>
        </pc:sldLayoutChg>
        <pc:sldLayoutChg chg="del">
          <pc:chgData name="Joseph Galea" userId="1ebf5b88d7213fe7" providerId="LiveId" clId="{C3864AF7-BA33-42D3-91D0-8BAC9B4FFB35}" dt="2025-08-26T07:56:47.118" v="6" actId="47"/>
          <pc:sldLayoutMkLst>
            <pc:docMk/>
            <pc:sldMasterMk cId="347661018" sldId="2147484104"/>
            <pc:sldLayoutMk cId="384314041" sldId="2147484109"/>
          </pc:sldLayoutMkLst>
        </pc:sldLayoutChg>
        <pc:sldLayoutChg chg="del">
          <pc:chgData name="Joseph Galea" userId="1ebf5b88d7213fe7" providerId="LiveId" clId="{C3864AF7-BA33-42D3-91D0-8BAC9B4FFB35}" dt="2025-08-26T07:56:47.118" v="6" actId="47"/>
          <pc:sldLayoutMkLst>
            <pc:docMk/>
            <pc:sldMasterMk cId="347661018" sldId="2147484104"/>
            <pc:sldLayoutMk cId="1069627393" sldId="2147484110"/>
          </pc:sldLayoutMkLst>
        </pc:sldLayoutChg>
        <pc:sldLayoutChg chg="del">
          <pc:chgData name="Joseph Galea" userId="1ebf5b88d7213fe7" providerId="LiveId" clId="{C3864AF7-BA33-42D3-91D0-8BAC9B4FFB35}" dt="2025-08-26T07:56:47.118" v="6" actId="47"/>
          <pc:sldLayoutMkLst>
            <pc:docMk/>
            <pc:sldMasterMk cId="347661018" sldId="2147484104"/>
            <pc:sldLayoutMk cId="3991966492" sldId="2147484111"/>
          </pc:sldLayoutMkLst>
        </pc:sldLayoutChg>
        <pc:sldLayoutChg chg="del">
          <pc:chgData name="Joseph Galea" userId="1ebf5b88d7213fe7" providerId="LiveId" clId="{C3864AF7-BA33-42D3-91D0-8BAC9B4FFB35}" dt="2025-08-26T07:56:47.118" v="6" actId="47"/>
          <pc:sldLayoutMkLst>
            <pc:docMk/>
            <pc:sldMasterMk cId="347661018" sldId="2147484104"/>
            <pc:sldLayoutMk cId="3453493336" sldId="2147484112"/>
          </pc:sldLayoutMkLst>
        </pc:sldLayoutChg>
        <pc:sldLayoutChg chg="del">
          <pc:chgData name="Joseph Galea" userId="1ebf5b88d7213fe7" providerId="LiveId" clId="{C3864AF7-BA33-42D3-91D0-8BAC9B4FFB35}" dt="2025-08-26T07:56:47.118" v="6" actId="47"/>
          <pc:sldLayoutMkLst>
            <pc:docMk/>
            <pc:sldMasterMk cId="347661018" sldId="2147484104"/>
            <pc:sldLayoutMk cId="3616223969" sldId="2147484113"/>
          </pc:sldLayoutMkLst>
        </pc:sldLayoutChg>
        <pc:sldLayoutChg chg="del">
          <pc:chgData name="Joseph Galea" userId="1ebf5b88d7213fe7" providerId="LiveId" clId="{C3864AF7-BA33-42D3-91D0-8BAC9B4FFB35}" dt="2025-08-26T07:56:47.118" v="6" actId="47"/>
          <pc:sldLayoutMkLst>
            <pc:docMk/>
            <pc:sldMasterMk cId="347661018" sldId="2147484104"/>
            <pc:sldLayoutMk cId="3103745678" sldId="2147484114"/>
          </pc:sldLayoutMkLst>
        </pc:sldLayoutChg>
        <pc:sldLayoutChg chg="del">
          <pc:chgData name="Joseph Galea" userId="1ebf5b88d7213fe7" providerId="LiveId" clId="{C3864AF7-BA33-42D3-91D0-8BAC9B4FFB35}" dt="2025-08-26T07:56:47.118" v="6" actId="47"/>
          <pc:sldLayoutMkLst>
            <pc:docMk/>
            <pc:sldMasterMk cId="347661018" sldId="2147484104"/>
            <pc:sldLayoutMk cId="2333907591" sldId="214748411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040EE-C67E-479A-8E2D-3B814989C101}" type="datetimeFigureOut">
              <a:rPr lang="LID4096" smtClean="0"/>
              <a:t>08/26/2025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153F2-6B5E-4A2F-AB7D-60C1D7B269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387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22417" indent="0" algn="ctr">
              <a:buNone/>
              <a:defRPr/>
            </a:lvl2pPr>
            <a:lvl3pPr marL="1044835" indent="0" algn="ctr">
              <a:buNone/>
              <a:defRPr/>
            </a:lvl3pPr>
            <a:lvl4pPr marL="1567251" indent="0" algn="ctr">
              <a:buNone/>
              <a:defRPr/>
            </a:lvl4pPr>
            <a:lvl5pPr marL="2089668" indent="0" algn="ctr">
              <a:buNone/>
              <a:defRPr/>
            </a:lvl5pPr>
            <a:lvl6pPr marL="2612084" indent="0" algn="ctr">
              <a:buNone/>
              <a:defRPr/>
            </a:lvl6pPr>
            <a:lvl7pPr marL="3134502" indent="0" algn="ctr">
              <a:buNone/>
              <a:defRPr/>
            </a:lvl7pPr>
            <a:lvl8pPr marL="3656919" indent="0" algn="ctr">
              <a:buNone/>
              <a:defRPr/>
            </a:lvl8pPr>
            <a:lvl9pPr marL="41793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4AE6A-1264-48A0-A856-DCD1ABF5C20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0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F666D-FFF1-4490-BB4F-C03829F84C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1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42BC0-2FC9-4276-B5EE-9C2A83CD98B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5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4A01F-EB7A-4120-8EBD-C3F88501879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9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53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308"/>
            </a:lvl1pPr>
            <a:lvl2pPr marL="522417" indent="0">
              <a:buNone/>
              <a:defRPr sz="2077"/>
            </a:lvl2pPr>
            <a:lvl3pPr marL="1044835" indent="0">
              <a:buNone/>
              <a:defRPr sz="1846"/>
            </a:lvl3pPr>
            <a:lvl4pPr marL="1567251" indent="0">
              <a:buNone/>
              <a:defRPr sz="1615"/>
            </a:lvl4pPr>
            <a:lvl5pPr marL="2089668" indent="0">
              <a:buNone/>
              <a:defRPr sz="1615"/>
            </a:lvl5pPr>
            <a:lvl6pPr marL="2612084" indent="0">
              <a:buNone/>
              <a:defRPr sz="1615"/>
            </a:lvl6pPr>
            <a:lvl7pPr marL="3134502" indent="0">
              <a:buNone/>
              <a:defRPr sz="1615"/>
            </a:lvl7pPr>
            <a:lvl8pPr marL="3656919" indent="0">
              <a:buNone/>
              <a:defRPr sz="1615"/>
            </a:lvl8pPr>
            <a:lvl9pPr marL="4179335" indent="0">
              <a:buNone/>
              <a:defRPr sz="16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880E7-9BE7-4376-BEB0-AB5E3E6A9E5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1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231"/>
            </a:lvl1pPr>
            <a:lvl2pPr>
              <a:defRPr sz="2769"/>
            </a:lvl2pPr>
            <a:lvl3pPr>
              <a:defRPr sz="2308"/>
            </a:lvl3pPr>
            <a:lvl4pPr>
              <a:defRPr sz="2077"/>
            </a:lvl4pPr>
            <a:lvl5pPr>
              <a:defRPr sz="2077"/>
            </a:lvl5pPr>
            <a:lvl6pPr>
              <a:defRPr sz="2077"/>
            </a:lvl6pPr>
            <a:lvl7pPr>
              <a:defRPr sz="2077"/>
            </a:lvl7pPr>
            <a:lvl8pPr>
              <a:defRPr sz="2077"/>
            </a:lvl8pPr>
            <a:lvl9pPr>
              <a:defRPr sz="20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231"/>
            </a:lvl1pPr>
            <a:lvl2pPr>
              <a:defRPr sz="2769"/>
            </a:lvl2pPr>
            <a:lvl3pPr>
              <a:defRPr sz="2308"/>
            </a:lvl3pPr>
            <a:lvl4pPr>
              <a:defRPr sz="2077"/>
            </a:lvl4pPr>
            <a:lvl5pPr>
              <a:defRPr sz="2077"/>
            </a:lvl5pPr>
            <a:lvl6pPr>
              <a:defRPr sz="2077"/>
            </a:lvl6pPr>
            <a:lvl7pPr>
              <a:defRPr sz="2077"/>
            </a:lvl7pPr>
            <a:lvl8pPr>
              <a:defRPr sz="2077"/>
            </a:lvl8pPr>
            <a:lvl9pPr>
              <a:defRPr sz="20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88B96-0C4D-4694-8749-7D6B9D0FA9B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7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769" b="1"/>
            </a:lvl1pPr>
            <a:lvl2pPr marL="522417" indent="0">
              <a:buNone/>
              <a:defRPr sz="2308" b="1"/>
            </a:lvl2pPr>
            <a:lvl3pPr marL="1044835" indent="0">
              <a:buNone/>
              <a:defRPr sz="2077" b="1"/>
            </a:lvl3pPr>
            <a:lvl4pPr marL="1567251" indent="0">
              <a:buNone/>
              <a:defRPr sz="1846" b="1"/>
            </a:lvl4pPr>
            <a:lvl5pPr marL="2089668" indent="0">
              <a:buNone/>
              <a:defRPr sz="1846" b="1"/>
            </a:lvl5pPr>
            <a:lvl6pPr marL="2612084" indent="0">
              <a:buNone/>
              <a:defRPr sz="1846" b="1"/>
            </a:lvl6pPr>
            <a:lvl7pPr marL="3134502" indent="0">
              <a:buNone/>
              <a:defRPr sz="1846" b="1"/>
            </a:lvl7pPr>
            <a:lvl8pPr marL="3656919" indent="0">
              <a:buNone/>
              <a:defRPr sz="1846" b="1"/>
            </a:lvl8pPr>
            <a:lvl9pPr marL="4179335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769"/>
            </a:lvl1pPr>
            <a:lvl2pPr>
              <a:defRPr sz="2308"/>
            </a:lvl2pPr>
            <a:lvl3pPr>
              <a:defRPr sz="2077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2"/>
          </a:xfrm>
        </p:spPr>
        <p:txBody>
          <a:bodyPr anchor="b"/>
          <a:lstStyle>
            <a:lvl1pPr marL="0" indent="0">
              <a:buNone/>
              <a:defRPr sz="2769" b="1"/>
            </a:lvl1pPr>
            <a:lvl2pPr marL="522417" indent="0">
              <a:buNone/>
              <a:defRPr sz="2308" b="1"/>
            </a:lvl2pPr>
            <a:lvl3pPr marL="1044835" indent="0">
              <a:buNone/>
              <a:defRPr sz="2077" b="1"/>
            </a:lvl3pPr>
            <a:lvl4pPr marL="1567251" indent="0">
              <a:buNone/>
              <a:defRPr sz="1846" b="1"/>
            </a:lvl4pPr>
            <a:lvl5pPr marL="2089668" indent="0">
              <a:buNone/>
              <a:defRPr sz="1846" b="1"/>
            </a:lvl5pPr>
            <a:lvl6pPr marL="2612084" indent="0">
              <a:buNone/>
              <a:defRPr sz="1846" b="1"/>
            </a:lvl6pPr>
            <a:lvl7pPr marL="3134502" indent="0">
              <a:buNone/>
              <a:defRPr sz="1846" b="1"/>
            </a:lvl7pPr>
            <a:lvl8pPr marL="3656919" indent="0">
              <a:buNone/>
              <a:defRPr sz="1846" b="1"/>
            </a:lvl8pPr>
            <a:lvl9pPr marL="4179335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6"/>
            <a:ext cx="5389034" cy="3951288"/>
          </a:xfrm>
        </p:spPr>
        <p:txBody>
          <a:bodyPr/>
          <a:lstStyle>
            <a:lvl1pPr>
              <a:defRPr sz="2769"/>
            </a:lvl1pPr>
            <a:lvl2pPr>
              <a:defRPr sz="2308"/>
            </a:lvl2pPr>
            <a:lvl3pPr>
              <a:defRPr sz="2077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1A281-B5A6-4E99-9A6E-1DF2F5E14C7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5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5305C-1024-438C-84EA-E7DFEA0C25D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6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C5667-3EB6-4088-98A3-AAA481A8500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0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30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692"/>
            </a:lvl1pPr>
            <a:lvl2pPr>
              <a:defRPr sz="3231"/>
            </a:lvl2pPr>
            <a:lvl3pPr>
              <a:defRPr sz="2769"/>
            </a:lvl3pPr>
            <a:lvl4pPr>
              <a:defRPr sz="2308"/>
            </a:lvl4pPr>
            <a:lvl5pPr>
              <a:defRPr sz="2308"/>
            </a:lvl5pPr>
            <a:lvl6pPr>
              <a:defRPr sz="2308"/>
            </a:lvl6pPr>
            <a:lvl7pPr>
              <a:defRPr sz="2308"/>
            </a:lvl7pPr>
            <a:lvl8pPr>
              <a:defRPr sz="2308"/>
            </a:lvl8pPr>
            <a:lvl9pPr>
              <a:defRPr sz="23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1"/>
            <a:ext cx="4011084" cy="4691063"/>
          </a:xfrm>
        </p:spPr>
        <p:txBody>
          <a:bodyPr/>
          <a:lstStyle>
            <a:lvl1pPr marL="0" indent="0">
              <a:buNone/>
              <a:defRPr sz="1615"/>
            </a:lvl1pPr>
            <a:lvl2pPr marL="522417" indent="0">
              <a:buNone/>
              <a:defRPr sz="1385"/>
            </a:lvl2pPr>
            <a:lvl3pPr marL="1044835" indent="0">
              <a:buNone/>
              <a:defRPr sz="1154"/>
            </a:lvl3pPr>
            <a:lvl4pPr marL="1567251" indent="0">
              <a:buNone/>
              <a:defRPr sz="1000"/>
            </a:lvl4pPr>
            <a:lvl5pPr marL="2089668" indent="0">
              <a:buNone/>
              <a:defRPr sz="1000"/>
            </a:lvl5pPr>
            <a:lvl6pPr marL="2612084" indent="0">
              <a:buNone/>
              <a:defRPr sz="1000"/>
            </a:lvl6pPr>
            <a:lvl7pPr marL="3134502" indent="0">
              <a:buNone/>
              <a:defRPr sz="1000"/>
            </a:lvl7pPr>
            <a:lvl8pPr marL="3656919" indent="0">
              <a:buNone/>
              <a:defRPr sz="1000"/>
            </a:lvl8pPr>
            <a:lvl9pPr marL="41793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A5126-5EE8-4C86-9834-B0EAB6EB8B2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5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30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92"/>
            </a:lvl1pPr>
            <a:lvl2pPr marL="522417" indent="0">
              <a:buNone/>
              <a:defRPr sz="3231"/>
            </a:lvl2pPr>
            <a:lvl3pPr marL="1044835" indent="0">
              <a:buNone/>
              <a:defRPr sz="2769"/>
            </a:lvl3pPr>
            <a:lvl4pPr marL="1567251" indent="0">
              <a:buNone/>
              <a:defRPr sz="2308"/>
            </a:lvl4pPr>
            <a:lvl5pPr marL="2089668" indent="0">
              <a:buNone/>
              <a:defRPr sz="2308"/>
            </a:lvl5pPr>
            <a:lvl6pPr marL="2612084" indent="0">
              <a:buNone/>
              <a:defRPr sz="2308"/>
            </a:lvl6pPr>
            <a:lvl7pPr marL="3134502" indent="0">
              <a:buNone/>
              <a:defRPr sz="2308"/>
            </a:lvl7pPr>
            <a:lvl8pPr marL="3656919" indent="0">
              <a:buNone/>
              <a:defRPr sz="2308"/>
            </a:lvl8pPr>
            <a:lvl9pPr marL="4179335" indent="0">
              <a:buNone/>
              <a:defRPr sz="230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15"/>
            </a:lvl1pPr>
            <a:lvl2pPr marL="522417" indent="0">
              <a:buNone/>
              <a:defRPr sz="1385"/>
            </a:lvl2pPr>
            <a:lvl3pPr marL="1044835" indent="0">
              <a:buNone/>
              <a:defRPr sz="1154"/>
            </a:lvl3pPr>
            <a:lvl4pPr marL="1567251" indent="0">
              <a:buNone/>
              <a:defRPr sz="1000"/>
            </a:lvl4pPr>
            <a:lvl5pPr marL="2089668" indent="0">
              <a:buNone/>
              <a:defRPr sz="1000"/>
            </a:lvl5pPr>
            <a:lvl6pPr marL="2612084" indent="0">
              <a:buNone/>
              <a:defRPr sz="1000"/>
            </a:lvl6pPr>
            <a:lvl7pPr marL="3134502" indent="0">
              <a:buNone/>
              <a:defRPr sz="1000"/>
            </a:lvl7pPr>
            <a:lvl8pPr marL="3656919" indent="0">
              <a:buNone/>
              <a:defRPr sz="1000"/>
            </a:lvl8pPr>
            <a:lvl9pPr marL="41793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D5717-5095-4256-AFFF-843BA5196E7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6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3300"/>
            </a:gs>
            <a:gs pos="89000">
              <a:srgbClr val="FFCC66"/>
            </a:gs>
            <a:gs pos="13000">
              <a:srgbClr val="FFCC66"/>
            </a:gs>
            <a:gs pos="1000">
              <a:srgbClr val="0033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5838" tIns="67919" rIns="135838" bIns="679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5838" tIns="67919" rIns="135838" bIns="679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5838" tIns="67919" rIns="135838" bIns="67919" numCol="1" anchor="t" anchorCtr="0" compatLnSpc="1">
            <a:prstTxWarp prst="textNoShape">
              <a:avLst/>
            </a:prstTxWarp>
          </a:bodyPr>
          <a:lstStyle>
            <a:lvl1pPr>
              <a:defRPr sz="1615"/>
            </a:lvl1pPr>
          </a:lstStyle>
          <a:p>
            <a:pPr defTabSz="686533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5838" tIns="67919" rIns="135838" bIns="67919" numCol="1" anchor="t" anchorCtr="0" compatLnSpc="1">
            <a:prstTxWarp prst="textNoShape">
              <a:avLst/>
            </a:prstTxWarp>
          </a:bodyPr>
          <a:lstStyle>
            <a:lvl1pPr algn="ctr">
              <a:defRPr sz="1615"/>
            </a:lvl1pPr>
          </a:lstStyle>
          <a:p>
            <a:pPr defTabSz="686533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5838" tIns="67919" rIns="135838" bIns="67919" numCol="1" anchor="t" anchorCtr="0" compatLnSpc="1">
            <a:prstTxWarp prst="textNoShape">
              <a:avLst/>
            </a:prstTxWarp>
          </a:bodyPr>
          <a:lstStyle>
            <a:lvl1pPr algn="r">
              <a:defRPr sz="1615"/>
            </a:lvl1pPr>
          </a:lstStyle>
          <a:p>
            <a:pPr defTabSz="686533" fontAlgn="base">
              <a:spcBef>
                <a:spcPct val="0"/>
              </a:spcBef>
              <a:spcAft>
                <a:spcPct val="0"/>
              </a:spcAft>
            </a:pPr>
            <a:fld id="{11974AE1-5D32-4561-9EFD-6B53A0F8BFD7}" type="slidenum">
              <a:rPr lang="en-GB" smtClean="0">
                <a:solidFill>
                  <a:srgbClr val="000000"/>
                </a:solidFill>
              </a:rPr>
              <a:pPr defTabSz="68653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999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99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999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999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999">
          <a:solidFill>
            <a:schemeClr val="tx2"/>
          </a:solidFill>
          <a:latin typeface="Arial" charset="0"/>
        </a:defRPr>
      </a:lvl5pPr>
      <a:lvl6pPr marL="522417" algn="ctr" rtl="0" fontAlgn="base">
        <a:spcBef>
          <a:spcPct val="0"/>
        </a:spcBef>
        <a:spcAft>
          <a:spcPct val="0"/>
        </a:spcAft>
        <a:defRPr sz="4999">
          <a:solidFill>
            <a:schemeClr val="tx2"/>
          </a:solidFill>
          <a:latin typeface="Arial" charset="0"/>
        </a:defRPr>
      </a:lvl6pPr>
      <a:lvl7pPr marL="1044835" algn="ctr" rtl="0" fontAlgn="base">
        <a:spcBef>
          <a:spcPct val="0"/>
        </a:spcBef>
        <a:spcAft>
          <a:spcPct val="0"/>
        </a:spcAft>
        <a:defRPr sz="4999">
          <a:solidFill>
            <a:schemeClr val="tx2"/>
          </a:solidFill>
          <a:latin typeface="Arial" charset="0"/>
        </a:defRPr>
      </a:lvl7pPr>
      <a:lvl8pPr marL="1567251" algn="ctr" rtl="0" fontAlgn="base">
        <a:spcBef>
          <a:spcPct val="0"/>
        </a:spcBef>
        <a:spcAft>
          <a:spcPct val="0"/>
        </a:spcAft>
        <a:defRPr sz="4999">
          <a:solidFill>
            <a:schemeClr val="tx2"/>
          </a:solidFill>
          <a:latin typeface="Arial" charset="0"/>
        </a:defRPr>
      </a:lvl8pPr>
      <a:lvl9pPr marL="2089668" algn="ctr" rtl="0" fontAlgn="base">
        <a:spcBef>
          <a:spcPct val="0"/>
        </a:spcBef>
        <a:spcAft>
          <a:spcPct val="0"/>
        </a:spcAft>
        <a:defRPr sz="4999">
          <a:solidFill>
            <a:schemeClr val="tx2"/>
          </a:solidFill>
          <a:latin typeface="Arial" charset="0"/>
        </a:defRPr>
      </a:lvl9pPr>
    </p:titleStyle>
    <p:bodyStyle>
      <a:lvl1pPr marL="391813" indent="-391813" algn="l" rtl="0" fontAlgn="base">
        <a:spcBef>
          <a:spcPct val="20000"/>
        </a:spcBef>
        <a:spcAft>
          <a:spcPct val="0"/>
        </a:spcAft>
        <a:buChar char="•"/>
        <a:defRPr sz="3692">
          <a:solidFill>
            <a:schemeClr val="tx1"/>
          </a:solidFill>
          <a:latin typeface="+mn-lt"/>
          <a:ea typeface="+mn-ea"/>
          <a:cs typeface="+mn-cs"/>
        </a:defRPr>
      </a:lvl1pPr>
      <a:lvl2pPr marL="848928" indent="-326510" algn="l" rtl="0" fontAlgn="base">
        <a:spcBef>
          <a:spcPct val="20000"/>
        </a:spcBef>
        <a:spcAft>
          <a:spcPct val="0"/>
        </a:spcAft>
        <a:buChar char="–"/>
        <a:defRPr sz="3231">
          <a:solidFill>
            <a:schemeClr val="tx1"/>
          </a:solidFill>
          <a:latin typeface="+mn-lt"/>
        </a:defRPr>
      </a:lvl2pPr>
      <a:lvl3pPr marL="1306043" indent="-261208" algn="l" rtl="0" fontAlgn="base">
        <a:spcBef>
          <a:spcPct val="20000"/>
        </a:spcBef>
        <a:spcAft>
          <a:spcPct val="0"/>
        </a:spcAft>
        <a:buChar char="•"/>
        <a:defRPr sz="2769">
          <a:solidFill>
            <a:schemeClr val="tx1"/>
          </a:solidFill>
          <a:latin typeface="+mn-lt"/>
        </a:defRPr>
      </a:lvl3pPr>
      <a:lvl4pPr marL="1828459" indent="-261208" algn="l" rtl="0" fontAlgn="base">
        <a:spcBef>
          <a:spcPct val="20000"/>
        </a:spcBef>
        <a:spcAft>
          <a:spcPct val="0"/>
        </a:spcAft>
        <a:buChar char="–"/>
        <a:defRPr sz="2308">
          <a:solidFill>
            <a:schemeClr val="tx1"/>
          </a:solidFill>
          <a:latin typeface="+mn-lt"/>
        </a:defRPr>
      </a:lvl4pPr>
      <a:lvl5pPr marL="2350876" indent="-261208" algn="l" rtl="0" fontAlgn="base">
        <a:spcBef>
          <a:spcPct val="20000"/>
        </a:spcBef>
        <a:spcAft>
          <a:spcPct val="0"/>
        </a:spcAft>
        <a:buChar char="»"/>
        <a:defRPr sz="2308">
          <a:solidFill>
            <a:schemeClr val="tx1"/>
          </a:solidFill>
          <a:latin typeface="+mn-lt"/>
        </a:defRPr>
      </a:lvl5pPr>
      <a:lvl6pPr marL="2873293" indent="-261208" algn="l" rtl="0" fontAlgn="base">
        <a:spcBef>
          <a:spcPct val="20000"/>
        </a:spcBef>
        <a:spcAft>
          <a:spcPct val="0"/>
        </a:spcAft>
        <a:buChar char="»"/>
        <a:defRPr sz="2308">
          <a:solidFill>
            <a:schemeClr val="tx1"/>
          </a:solidFill>
          <a:latin typeface="+mn-lt"/>
        </a:defRPr>
      </a:lvl6pPr>
      <a:lvl7pPr marL="3395710" indent="-261208" algn="l" rtl="0" fontAlgn="base">
        <a:spcBef>
          <a:spcPct val="20000"/>
        </a:spcBef>
        <a:spcAft>
          <a:spcPct val="0"/>
        </a:spcAft>
        <a:buChar char="»"/>
        <a:defRPr sz="2308">
          <a:solidFill>
            <a:schemeClr val="tx1"/>
          </a:solidFill>
          <a:latin typeface="+mn-lt"/>
        </a:defRPr>
      </a:lvl7pPr>
      <a:lvl8pPr marL="3918127" indent="-261208" algn="l" rtl="0" fontAlgn="base">
        <a:spcBef>
          <a:spcPct val="20000"/>
        </a:spcBef>
        <a:spcAft>
          <a:spcPct val="0"/>
        </a:spcAft>
        <a:buChar char="»"/>
        <a:defRPr sz="2308">
          <a:solidFill>
            <a:schemeClr val="tx1"/>
          </a:solidFill>
          <a:latin typeface="+mn-lt"/>
        </a:defRPr>
      </a:lvl8pPr>
      <a:lvl9pPr marL="4440545" indent="-261208" algn="l" rtl="0" fontAlgn="base">
        <a:spcBef>
          <a:spcPct val="20000"/>
        </a:spcBef>
        <a:spcAft>
          <a:spcPct val="0"/>
        </a:spcAft>
        <a:buChar char="»"/>
        <a:defRPr sz="23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44835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1pPr>
      <a:lvl2pPr marL="522417" algn="l" defTabSz="1044835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2pPr>
      <a:lvl3pPr marL="1044835" algn="l" defTabSz="1044835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3pPr>
      <a:lvl4pPr marL="1567251" algn="l" defTabSz="1044835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4pPr>
      <a:lvl5pPr marL="2089668" algn="l" defTabSz="1044835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5pPr>
      <a:lvl6pPr marL="2612084" algn="l" defTabSz="1044835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6pPr>
      <a:lvl7pPr marL="3134502" algn="l" defTabSz="1044835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7pPr>
      <a:lvl8pPr marL="3656919" algn="l" defTabSz="1044835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8pPr>
      <a:lvl9pPr marL="4179335" algn="l" defTabSz="1044835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3300"/>
            </a:gs>
            <a:gs pos="89000">
              <a:srgbClr val="FFCC66"/>
            </a:gs>
            <a:gs pos="13000">
              <a:srgbClr val="FFCC66"/>
            </a:gs>
            <a:gs pos="1000">
              <a:srgbClr val="003300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57FF66-430F-5BAC-3BC4-FD23180D8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806AE472-9CB4-3340-1D07-23E7B4323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51" y="1479940"/>
            <a:ext cx="4799311" cy="389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6970" marR="0" lvl="0" indent="0" algn="ctr" defTabSz="321457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MT" sz="60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MARANA THA</a:t>
            </a:r>
          </a:p>
          <a:p>
            <a:pPr marL="66970" marR="0" lvl="0" indent="0" algn="ctr" defTabSz="321457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endParaRPr lang="mt-MT" altLang="en-MT" sz="2400" b="1" dirty="0">
              <a:solidFill>
                <a:srgbClr val="99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6970" marR="0" lvl="0" indent="0" algn="ctr" defTabSz="321457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lang="mt-MT" altLang="en-MT" sz="6000" b="1" dirty="0">
                <a:solidFill>
                  <a:srgbClr val="99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EJJA MULEJ ĠESÙ</a:t>
            </a:r>
            <a:endParaRPr kumimoji="0" lang="en-MT" altLang="en-MT" sz="60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14 Marana tha">
            <a:hlinkClick r:id="" action="ppaction://media"/>
            <a:extLst>
              <a:ext uri="{FF2B5EF4-FFF2-40B4-BE49-F238E27FC236}">
                <a16:creationId xmlns:a16="http://schemas.microsoft.com/office/drawing/2014/main" id="{302F4F6E-96ED-2042-2B38-6B9DAA9616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143932" y="3124199"/>
            <a:ext cx="609600" cy="609600"/>
          </a:xfrm>
          <a:prstGeom prst="rect">
            <a:avLst/>
          </a:prstGeom>
        </p:spPr>
      </p:pic>
      <p:pic>
        <p:nvPicPr>
          <p:cNvPr id="4" name="Picture 3" descr="A person wearing a white headdress and holding her hands together&#10;&#10;AI-generated content may be incorrect.">
            <a:extLst>
              <a:ext uri="{FF2B5EF4-FFF2-40B4-BE49-F238E27FC236}">
                <a16:creationId xmlns:a16="http://schemas.microsoft.com/office/drawing/2014/main" id="{CB695EBD-9AB8-1B83-1602-6CAFBD776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40" y="1416175"/>
            <a:ext cx="6197546" cy="41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7"/>
    </mc:Choice>
    <mc:Fallback xmlns="">
      <p:transition spd="slow" advTm="11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98745-116A-6429-A041-4549DBA37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hidden="1">
            <a:extLst>
              <a:ext uri="{FF2B5EF4-FFF2-40B4-BE49-F238E27FC236}">
                <a16:creationId xmlns:a16="http://schemas.microsoft.com/office/drawing/2014/main" id="{118197C7-E6AD-08E6-F2C3-56E48B0FA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44C9A-3476-ED3F-1AC9-77A1912ECCBC}"/>
              </a:ext>
            </a:extLst>
          </p:cNvPr>
          <p:cNvSpPr txBox="1"/>
          <p:nvPr/>
        </p:nvSpPr>
        <p:spPr>
          <a:xfrm>
            <a:off x="213113" y="698870"/>
            <a:ext cx="54127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algn="ctr"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Marana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Marana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Marana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Mulej qaddis,</a:t>
            </a:r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Marana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Marana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agħtina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d-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dawl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mt-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tiegħek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ħanin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M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M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Ġej, il-Mulej ġej,</a:t>
            </a:r>
            <a:endParaRPr lang="en-M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Biex iġib il-ferħ,</a:t>
            </a:r>
            <a:endParaRPr lang="en-M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Ġej, il-Mulej ġej,</a:t>
            </a:r>
            <a:endParaRPr lang="en-M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Dan li nitolbuh.</a:t>
            </a:r>
            <a:endParaRPr lang="en-M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A person wearing a white headdress and holding her hands together&#10;&#10;AI-generated content may be incorrect.">
            <a:extLst>
              <a:ext uri="{FF2B5EF4-FFF2-40B4-BE49-F238E27FC236}">
                <a16:creationId xmlns:a16="http://schemas.microsoft.com/office/drawing/2014/main" id="{26EC1CE9-D852-B33E-8A04-FBCB9EA69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40" y="1416175"/>
            <a:ext cx="6197546" cy="41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65"/>
    </mc:Choice>
    <mc:Fallback xmlns="">
      <p:transition spd="slow" advTm="736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0068D-A6EF-8333-EAC2-A69D86057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hidden="1">
            <a:extLst>
              <a:ext uri="{FF2B5EF4-FFF2-40B4-BE49-F238E27FC236}">
                <a16:creationId xmlns:a16="http://schemas.microsoft.com/office/drawing/2014/main" id="{842B421B-1935-ED66-DFFF-B4B279EDD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B9671E-01DF-E0D3-CD4F-8BD65315B3AB}"/>
              </a:ext>
            </a:extLst>
          </p:cNvPr>
          <p:cNvSpPr txBox="1"/>
          <p:nvPr/>
        </p:nvSpPr>
        <p:spPr>
          <a:xfrm>
            <a:off x="182099" y="605878"/>
            <a:ext cx="547478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Marana Tha, Marana Tha, </a:t>
            </a:r>
            <a:b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Marana Tha, Mulej qaddis,</a:t>
            </a:r>
            <a:b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Marana Tha, Marana Tha, </a:t>
            </a:r>
            <a:b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agħtina d-dawl,                      tiegħek ħanin.</a:t>
            </a:r>
            <a:endParaRPr lang="en-M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M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Ġej, il-Mulej ġej,</a:t>
            </a:r>
            <a:endParaRPr lang="en-M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Biex jibdel il-qlub</a:t>
            </a:r>
            <a:endParaRPr lang="en-M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Ġej, il-Mulej ġej,</a:t>
            </a:r>
            <a:endParaRPr lang="en-M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Waqt li nistennewh.</a:t>
            </a:r>
            <a:endParaRPr lang="en-M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A person wearing a white headdress and holding her hands together&#10;&#10;AI-generated content may be incorrect.">
            <a:extLst>
              <a:ext uri="{FF2B5EF4-FFF2-40B4-BE49-F238E27FC236}">
                <a16:creationId xmlns:a16="http://schemas.microsoft.com/office/drawing/2014/main" id="{82355B7D-DAA7-3737-1EF7-DA6F8D6E8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40" y="1416175"/>
            <a:ext cx="6197546" cy="41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9"/>
    </mc:Choice>
    <mc:Fallback xmlns="">
      <p:transition spd="slow" advTm="4390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F97A9-B2EE-D63D-3126-00802D618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hidden="1">
            <a:extLst>
              <a:ext uri="{FF2B5EF4-FFF2-40B4-BE49-F238E27FC236}">
                <a16:creationId xmlns:a16="http://schemas.microsoft.com/office/drawing/2014/main" id="{0EA5EC73-F5A5-5368-D6A3-28C5B9B60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5B376-1DA5-8A9C-A0C5-8AC5FA86BE65}"/>
              </a:ext>
            </a:extLst>
          </p:cNvPr>
          <p:cNvSpPr txBox="1"/>
          <p:nvPr/>
        </p:nvSpPr>
        <p:spPr>
          <a:xfrm>
            <a:off x="228602" y="667878"/>
            <a:ext cx="53817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Marana Tha, Marana Tha, </a:t>
            </a:r>
            <a:br>
              <a:rPr lang="m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m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Marana Tha, Mulej qaddis,</a:t>
            </a:r>
            <a:br>
              <a:rPr lang="m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m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Marana Tha, Marana Tha, </a:t>
            </a:r>
            <a:br>
              <a:rPr lang="m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m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agħtina d-dawl,                                     tiegħek ħanin.</a:t>
            </a:r>
            <a:endParaRPr lang="en-M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M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Ġib, Spirtu Qaddis,</a:t>
            </a:r>
            <a:endParaRPr lang="en-M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Sliem u ferħ dejjiem,</a:t>
            </a:r>
            <a:endParaRPr lang="en-M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Ġib, in-nar sabiħ,</a:t>
            </a:r>
            <a:endParaRPr lang="en-M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Ta’ mħabba u sliem.</a:t>
            </a:r>
            <a:endParaRPr lang="en-M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person wearing a white headdress and holding her hands together&#10;&#10;AI-generated content may be incorrect.">
            <a:extLst>
              <a:ext uri="{FF2B5EF4-FFF2-40B4-BE49-F238E27FC236}">
                <a16:creationId xmlns:a16="http://schemas.microsoft.com/office/drawing/2014/main" id="{B0396320-E481-06AB-E393-612503B08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40" y="1416175"/>
            <a:ext cx="6197546" cy="41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55"/>
    </mc:Choice>
    <mc:Fallback xmlns="">
      <p:transition spd="slow" advTm="4505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D7586-3845-8780-D5EA-18553DF50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hidden="1">
            <a:extLst>
              <a:ext uri="{FF2B5EF4-FFF2-40B4-BE49-F238E27FC236}">
                <a16:creationId xmlns:a16="http://schemas.microsoft.com/office/drawing/2014/main" id="{B1E1AF29-CABD-3595-81EC-2BD92503B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75D92-FED7-2AC9-3234-66C777E780FC}"/>
              </a:ext>
            </a:extLst>
          </p:cNvPr>
          <p:cNvSpPr txBox="1"/>
          <p:nvPr/>
        </p:nvSpPr>
        <p:spPr>
          <a:xfrm>
            <a:off x="211814" y="1997839"/>
            <a:ext cx="54592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algn="ctr">
              <a:buNone/>
            </a:pP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Marana Tha, Marana Tha, </a:t>
            </a:r>
            <a:b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Marana Tha, Mulej qaddis,</a:t>
            </a:r>
            <a:b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Marana Tha, Marana Tha, </a:t>
            </a:r>
            <a:b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mt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agħtina d-dawl,                                  tiegħek ħanin.</a:t>
            </a:r>
            <a:endParaRPr lang="en-M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A person wearing a white headdress and holding her hands together&#10;&#10;AI-generated content may be incorrect.">
            <a:extLst>
              <a:ext uri="{FF2B5EF4-FFF2-40B4-BE49-F238E27FC236}">
                <a16:creationId xmlns:a16="http://schemas.microsoft.com/office/drawing/2014/main" id="{59EA9BF6-D4D3-9E75-BB1F-7AD09DA49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40" y="1416175"/>
            <a:ext cx="6197546" cy="41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1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52"/>
    </mc:Choice>
    <mc:Fallback xmlns="">
      <p:transition spd="slow" advTm="320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C591D-57C3-9EB4-6E48-86EB94192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hidden="1">
            <a:extLst>
              <a:ext uri="{FF2B5EF4-FFF2-40B4-BE49-F238E27FC236}">
                <a16:creationId xmlns:a16="http://schemas.microsoft.com/office/drawing/2014/main" id="{0CA3DEF5-4A3E-C880-BCC3-65AB4B82D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3B609-8C3E-2269-0175-FF7D03F8903E}"/>
              </a:ext>
            </a:extLst>
          </p:cNvPr>
          <p:cNvSpPr txBox="1"/>
          <p:nvPr/>
        </p:nvSpPr>
        <p:spPr>
          <a:xfrm>
            <a:off x="211814" y="1997839"/>
            <a:ext cx="53507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Marana Tha, Marana Tha, </a:t>
            </a:r>
            <a:br>
              <a:rPr kumimoji="0" lang="m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m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Marana Tha, Mulej qaddis,</a:t>
            </a:r>
            <a:br>
              <a:rPr kumimoji="0" lang="m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m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Marana Tha, Marana Tha, </a:t>
            </a:r>
            <a:br>
              <a:rPr kumimoji="0" lang="m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m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agħtina d-dawl,                          tiegħek ħanin.</a:t>
            </a:r>
            <a:r>
              <a:rPr kumimoji="0" lang="m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MT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14 Marana tha">
            <a:hlinkClick r:id="" action="ppaction://media"/>
            <a:extLst>
              <a:ext uri="{FF2B5EF4-FFF2-40B4-BE49-F238E27FC236}">
                <a16:creationId xmlns:a16="http://schemas.microsoft.com/office/drawing/2014/main" id="{978CC21E-96E2-21B7-E198-29FB477255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476787" y="2513308"/>
            <a:ext cx="609600" cy="609600"/>
          </a:xfrm>
          <a:prstGeom prst="rect">
            <a:avLst/>
          </a:prstGeom>
        </p:spPr>
      </p:pic>
      <p:pic>
        <p:nvPicPr>
          <p:cNvPr id="4" name="Picture 3" descr="A person wearing a white headdress and holding her hands together&#10;&#10;AI-generated content may be incorrect.">
            <a:extLst>
              <a:ext uri="{FF2B5EF4-FFF2-40B4-BE49-F238E27FC236}">
                <a16:creationId xmlns:a16="http://schemas.microsoft.com/office/drawing/2014/main" id="{F96921C4-5324-7122-794E-750B8E1296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40" y="1416175"/>
            <a:ext cx="6197546" cy="41379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566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3"/>
    </mc:Choice>
    <mc:Fallback xmlns="">
      <p:transition spd="slow" advTm="8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365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6966</TotalTime>
  <Words>199</Words>
  <Application>Microsoft Office PowerPoint</Application>
  <PresentationFormat>Widescreen</PresentationFormat>
  <Paragraphs>23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Spiteri</dc:creator>
  <cp:lastModifiedBy>Joseph Galea</cp:lastModifiedBy>
  <cp:revision>205</cp:revision>
  <dcterms:created xsi:type="dcterms:W3CDTF">2025-01-09T12:52:36Z</dcterms:created>
  <dcterms:modified xsi:type="dcterms:W3CDTF">2025-08-26T10:42:09Z</dcterms:modified>
</cp:coreProperties>
</file>