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9" r:id="rId2"/>
    <p:sldId id="270" r:id="rId3"/>
    <p:sldId id="269" r:id="rId4"/>
    <p:sldId id="260" r:id="rId5"/>
    <p:sldId id="263" r:id="rId6"/>
    <p:sldId id="261" r:id="rId7"/>
    <p:sldId id="258" r:id="rId8"/>
    <p:sldId id="266" r:id="rId9"/>
    <p:sldId id="264" r:id="rId10"/>
    <p:sldId id="265" r:id="rId11"/>
    <p:sldId id="267" r:id="rId12"/>
    <p:sldId id="268" r:id="rId13"/>
    <p:sldId id="272" r:id="rId14"/>
    <p:sldId id="360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0066"/>
    <a:srgbClr val="006600"/>
    <a:srgbClr val="990000"/>
    <a:srgbClr val="003399"/>
    <a:srgbClr val="FFFFFF"/>
    <a:srgbClr val="990033"/>
    <a:srgbClr val="000000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7" autoAdjust="0"/>
  </p:normalViewPr>
  <p:slideViewPr>
    <p:cSldViewPr>
      <p:cViewPr varScale="1">
        <p:scale>
          <a:sx n="78" d="100"/>
          <a:sy n="78" d="100"/>
        </p:scale>
        <p:origin x="168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2E802E7-8D90-3B4D-296C-A0208DE176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C5F7DCA-1055-8292-1A5B-18671A93FA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2F09A5E-FB71-4D41-F048-A3DAFA4AF8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EA4D2F-8942-4E24-8909-75767AF870F3}" type="slidenum">
              <a:rPr lang="en-US" altLang="en-MT"/>
              <a:pPr/>
              <a:t>‹#›</a:t>
            </a:fld>
            <a:endParaRPr lang="en-US" altLang="en-MT"/>
          </a:p>
        </p:txBody>
      </p:sp>
    </p:spTree>
    <p:extLst>
      <p:ext uri="{BB962C8B-B14F-4D97-AF65-F5344CB8AC3E}">
        <p14:creationId xmlns:p14="http://schemas.microsoft.com/office/powerpoint/2010/main" val="49990031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08801B1-ABF5-4B82-09DB-C9C5F56112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CFEC0BF-8F50-220B-9E8E-E5B226FEF7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686404E-6D41-E339-A9C2-FC7FC20C22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BD97BD-D958-438A-8E1E-0B00455F3CEE}" type="slidenum">
              <a:rPr lang="en-US" altLang="en-MT"/>
              <a:pPr/>
              <a:t>‹#›</a:t>
            </a:fld>
            <a:endParaRPr lang="en-US" altLang="en-MT"/>
          </a:p>
        </p:txBody>
      </p:sp>
    </p:spTree>
    <p:extLst>
      <p:ext uri="{BB962C8B-B14F-4D97-AF65-F5344CB8AC3E}">
        <p14:creationId xmlns:p14="http://schemas.microsoft.com/office/powerpoint/2010/main" val="1409477500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1B538ED-A068-EC07-D319-A32329CA71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429E4C9-DA9B-353C-843D-B9AEE64B6D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5863F02-1A0B-C7AE-8225-3337A56EA7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9A0C7F-CA3C-4226-BCCA-4CBF7BFD5B84}" type="slidenum">
              <a:rPr lang="en-US" altLang="en-MT"/>
              <a:pPr/>
              <a:t>‹#›</a:t>
            </a:fld>
            <a:endParaRPr lang="en-US" altLang="en-MT"/>
          </a:p>
        </p:txBody>
      </p:sp>
    </p:spTree>
    <p:extLst>
      <p:ext uri="{BB962C8B-B14F-4D97-AF65-F5344CB8AC3E}">
        <p14:creationId xmlns:p14="http://schemas.microsoft.com/office/powerpoint/2010/main" val="3592635807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097D50E-5674-D261-069F-45E25548BC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822333A-27AC-2356-A1FE-D6B656666F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EA042E2-7FEB-D984-FEAE-3C828E0178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E0A01C-6004-4410-93B5-F20335E20FF2}" type="slidenum">
              <a:rPr lang="en-US" altLang="en-MT"/>
              <a:pPr/>
              <a:t>‹#›</a:t>
            </a:fld>
            <a:endParaRPr lang="en-US" altLang="en-MT"/>
          </a:p>
        </p:txBody>
      </p:sp>
    </p:spTree>
    <p:extLst>
      <p:ext uri="{BB962C8B-B14F-4D97-AF65-F5344CB8AC3E}">
        <p14:creationId xmlns:p14="http://schemas.microsoft.com/office/powerpoint/2010/main" val="2696495843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E2C31E7-44CE-7F36-7268-1073C0FE11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0FB753D-2F20-F4F7-3743-EB1C58D958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F68912F-9F9A-77DD-EDA6-282B564D8E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11CC92-2B02-4196-AC32-D8FEDE519154}" type="slidenum">
              <a:rPr lang="en-US" altLang="en-MT"/>
              <a:pPr/>
              <a:t>‹#›</a:t>
            </a:fld>
            <a:endParaRPr lang="en-US" altLang="en-MT"/>
          </a:p>
        </p:txBody>
      </p:sp>
    </p:spTree>
    <p:extLst>
      <p:ext uri="{BB962C8B-B14F-4D97-AF65-F5344CB8AC3E}">
        <p14:creationId xmlns:p14="http://schemas.microsoft.com/office/powerpoint/2010/main" val="1548362122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3D4B0D-15FA-44D3-FE3D-91446C2447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37879D-CAD6-D710-B972-7BE97EEF5E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99B8E6-680A-DEC1-9968-761F1C4039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B1F702-F7A0-4484-B2E4-BBF95D7ACEB5}" type="slidenum">
              <a:rPr lang="en-US" altLang="en-MT"/>
              <a:pPr/>
              <a:t>‹#›</a:t>
            </a:fld>
            <a:endParaRPr lang="en-US" altLang="en-MT"/>
          </a:p>
        </p:txBody>
      </p:sp>
    </p:spTree>
    <p:extLst>
      <p:ext uri="{BB962C8B-B14F-4D97-AF65-F5344CB8AC3E}">
        <p14:creationId xmlns:p14="http://schemas.microsoft.com/office/powerpoint/2010/main" val="2747223960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1C7F1C3-9542-886A-020D-F297CB39FC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71E30A4-056D-3B81-C86C-EDCA671EC6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EC6CB10-A944-F72F-33E0-D38408559D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7E14E5-E0E1-48FB-81AA-4254A77AB3E3}" type="slidenum">
              <a:rPr lang="en-US" altLang="en-MT"/>
              <a:pPr/>
              <a:t>‹#›</a:t>
            </a:fld>
            <a:endParaRPr lang="en-US" altLang="en-MT"/>
          </a:p>
        </p:txBody>
      </p:sp>
    </p:spTree>
    <p:extLst>
      <p:ext uri="{BB962C8B-B14F-4D97-AF65-F5344CB8AC3E}">
        <p14:creationId xmlns:p14="http://schemas.microsoft.com/office/powerpoint/2010/main" val="2189601994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7F187C9-4878-D06C-B8CA-CFECBB9C6E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9A8E19B-F5FC-87ED-A188-C453D9B7FE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441011B-47D4-DFEE-0F2A-5F86379096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1EB311-DEE7-4670-A74F-F4FC5A182190}" type="slidenum">
              <a:rPr lang="en-US" altLang="en-MT"/>
              <a:pPr/>
              <a:t>‹#›</a:t>
            </a:fld>
            <a:endParaRPr lang="en-US" altLang="en-MT"/>
          </a:p>
        </p:txBody>
      </p:sp>
    </p:spTree>
    <p:extLst>
      <p:ext uri="{BB962C8B-B14F-4D97-AF65-F5344CB8AC3E}">
        <p14:creationId xmlns:p14="http://schemas.microsoft.com/office/powerpoint/2010/main" val="1536177722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65763D1-981A-7274-0E64-951926CF6B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508779C-6EAC-C1B4-719A-360A60EADC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A266098-35D2-2E5A-2BFF-9CC1D99B08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F8EA30-430E-4DB9-8CC4-B262CA8C70C0}" type="slidenum">
              <a:rPr lang="en-US" altLang="en-MT"/>
              <a:pPr/>
              <a:t>‹#›</a:t>
            </a:fld>
            <a:endParaRPr lang="en-US" altLang="en-MT"/>
          </a:p>
        </p:txBody>
      </p:sp>
    </p:spTree>
    <p:extLst>
      <p:ext uri="{BB962C8B-B14F-4D97-AF65-F5344CB8AC3E}">
        <p14:creationId xmlns:p14="http://schemas.microsoft.com/office/powerpoint/2010/main" val="3616727174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907430-3AE6-E721-F3D7-0451A8464C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26887A-ED0A-D81E-6CF5-704D998CA5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2F472B-7028-08C6-12E9-C1D61DC8A6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E6B438-CBBC-42B3-BCE6-A687F3CADF88}" type="slidenum">
              <a:rPr lang="en-US" altLang="en-MT"/>
              <a:pPr/>
              <a:t>‹#›</a:t>
            </a:fld>
            <a:endParaRPr lang="en-US" altLang="en-MT"/>
          </a:p>
        </p:txBody>
      </p:sp>
    </p:spTree>
    <p:extLst>
      <p:ext uri="{BB962C8B-B14F-4D97-AF65-F5344CB8AC3E}">
        <p14:creationId xmlns:p14="http://schemas.microsoft.com/office/powerpoint/2010/main" val="1324614537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9F55BB-D72E-0CA8-DE0E-D062BDF1DC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3D741D-8E0B-D8A7-7769-EEAA4D27D9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8606C4-9A7D-2893-FB10-9182BBF271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A3EADF-949E-49AC-906D-D9E7ECC2E498}" type="slidenum">
              <a:rPr lang="en-US" altLang="en-MT"/>
              <a:pPr/>
              <a:t>‹#›</a:t>
            </a:fld>
            <a:endParaRPr lang="en-US" altLang="en-MT"/>
          </a:p>
        </p:txBody>
      </p:sp>
    </p:spTree>
    <p:extLst>
      <p:ext uri="{BB962C8B-B14F-4D97-AF65-F5344CB8AC3E}">
        <p14:creationId xmlns:p14="http://schemas.microsoft.com/office/powerpoint/2010/main" val="3332965578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66"/>
            </a:gs>
            <a:gs pos="9000">
              <a:srgbClr val="000000"/>
            </a:gs>
            <a:gs pos="89999">
              <a:srgbClr val="000000"/>
            </a:gs>
            <a:gs pos="100000">
              <a:srgbClr val="00006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59C7155-AF7D-ABEF-8F75-6545679397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MT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C7EA5B3-1C61-7EB3-F619-9724FACBF7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MT"/>
              <a:t>Click to edit Master text styles</a:t>
            </a:r>
          </a:p>
          <a:p>
            <a:pPr lvl="1"/>
            <a:r>
              <a:rPr lang="en-US" altLang="en-MT"/>
              <a:t>Second level</a:t>
            </a:r>
          </a:p>
          <a:p>
            <a:pPr lvl="2"/>
            <a:r>
              <a:rPr lang="en-US" altLang="en-MT"/>
              <a:t>Third level</a:t>
            </a:r>
          </a:p>
          <a:p>
            <a:pPr lvl="3"/>
            <a:r>
              <a:rPr lang="en-US" altLang="en-MT"/>
              <a:t>Fourth level</a:t>
            </a:r>
          </a:p>
          <a:p>
            <a:pPr lvl="4"/>
            <a:r>
              <a:rPr lang="en-US" altLang="en-MT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D5AF643-0A9A-5981-8310-F61567C2B85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890A123-6BD8-A7F1-E1AA-709C4776710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1700A63-245F-A1AF-2843-5CF0407BEE7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917EA4E-90C4-489B-A86F-E298D5903E93}" type="slidenum">
              <a:rPr lang="en-US" altLang="en-MT"/>
              <a:pPr/>
              <a:t>‹#›</a:t>
            </a:fld>
            <a:endParaRPr lang="en-US" altLang="en-M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G:\Joseph%20Galea%20ext%20HD\Milied\Features\Mille%20cherubini%20al%20coro\Mille%20cherubini%20al%20coro.wma" TargetMode="External"/><Relationship Id="rId1" Type="http://schemas.microsoft.com/office/2007/relationships/media" Target="file:///G:\Joseph%20Galea%20ext%20HD\Milied\Features\Mille%20cherubini%20al%20coro\Mille%20cherubini%20al%20coro.wma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27">
            <a:extLst>
              <a:ext uri="{FF2B5EF4-FFF2-40B4-BE49-F238E27FC236}">
                <a16:creationId xmlns:a16="http://schemas.microsoft.com/office/drawing/2014/main" id="{0F4A7495-2809-991D-CFC8-31EEB8F51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4077072"/>
            <a:ext cx="226695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 descr="arcabas">
            <a:extLst>
              <a:ext uri="{FF2B5EF4-FFF2-40B4-BE49-F238E27FC236}">
                <a16:creationId xmlns:a16="http://schemas.microsoft.com/office/drawing/2014/main" id="{ABE5C01D-FF80-9023-ADFD-9E1D48083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138" y="0"/>
            <a:ext cx="49958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9569792F-423D-125B-BB7E-0F8136766D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87" y="1340768"/>
            <a:ext cx="406717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sv-SE" altLang="en-MT" sz="6000" b="1" dirty="0">
                <a:solidFill>
                  <a:srgbClr val="FFFF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KOR TA’ </a:t>
            </a:r>
            <a:r>
              <a:rPr lang="mt-MT" altLang="en-MT" sz="6000" b="1" dirty="0">
                <a:solidFill>
                  <a:srgbClr val="FFFF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</a:t>
            </a:r>
            <a:r>
              <a:rPr lang="sv-SE" altLang="en-MT" sz="6000" b="1" dirty="0">
                <a:solidFill>
                  <a:srgbClr val="FFFF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ELF AN</a:t>
            </a:r>
            <a:r>
              <a:rPr lang="mt-MT" altLang="en-MT" sz="6000" b="1" dirty="0">
                <a:solidFill>
                  <a:srgbClr val="FFFF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Ġ</a:t>
            </a:r>
            <a:r>
              <a:rPr lang="sv-SE" altLang="en-MT" sz="6000" b="1" dirty="0">
                <a:solidFill>
                  <a:srgbClr val="FFFF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</a:t>
            </a:r>
            <a:endParaRPr lang="mt-MT" altLang="en-MT" sz="6000" b="1" dirty="0">
              <a:solidFill>
                <a:srgbClr val="FFFF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 advTm="4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>
            <a:extLst>
              <a:ext uri="{FF2B5EF4-FFF2-40B4-BE49-F238E27FC236}">
                <a16:creationId xmlns:a16="http://schemas.microsoft.com/office/drawing/2014/main" id="{422C19C9-4B20-4800-E8CC-9C69F04B8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81" y="1166842"/>
            <a:ext cx="4148138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mt-MT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Agħlaq għajnejk,</a:t>
            </a:r>
          </a:p>
          <a:p>
            <a:pPr algn="ctr" eaLnBrk="1" hangingPunct="1"/>
            <a:r>
              <a:rPr lang="mt-MT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isma’ lill-anġli ċkejkna,</a:t>
            </a:r>
          </a:p>
          <a:p>
            <a:pPr algn="ctr" eaLnBrk="1" hangingPunct="1"/>
            <a:r>
              <a:rPr lang="mt-MT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sv-SE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rqod, </a:t>
            </a:r>
          </a:p>
          <a:p>
            <a:pPr algn="ctr" eaLnBrk="1" hangingPunct="1"/>
            <a:r>
              <a:rPr lang="sv-SE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orqod, </a:t>
            </a:r>
          </a:p>
          <a:p>
            <a:pPr algn="ctr" eaLnBrk="1" hangingPunct="1"/>
            <a:r>
              <a:rPr lang="sv-SE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mt-MT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ħ</a:t>
            </a:r>
            <a:r>
              <a:rPr lang="sv-SE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lom, </a:t>
            </a:r>
          </a:p>
          <a:p>
            <a:pPr algn="ctr" eaLnBrk="1" hangingPunct="1"/>
            <a:r>
              <a:rPr lang="mt-MT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ċ</a:t>
            </a:r>
            <a:r>
              <a:rPr lang="sv-SE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kejken</a:t>
            </a:r>
            <a:r>
              <a:rPr lang="mt-MT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għażiż</a:t>
            </a:r>
            <a:r>
              <a:rPr lang="sv-SE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tieg</a:t>
            </a:r>
            <a:r>
              <a:rPr lang="mt-MT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ħ</a:t>
            </a:r>
            <a:r>
              <a:rPr lang="sv-SE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i.</a:t>
            </a:r>
            <a:endParaRPr lang="mt-MT" altLang="en-MT" sz="3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43" name="Picture 3" descr="arcabas">
            <a:extLst>
              <a:ext uri="{FF2B5EF4-FFF2-40B4-BE49-F238E27FC236}">
                <a16:creationId xmlns:a16="http://schemas.microsoft.com/office/drawing/2014/main" id="{34445CC8-FE24-2FCA-D4B8-DD42609FF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138" y="0"/>
            <a:ext cx="49958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5093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>
            <a:extLst>
              <a:ext uri="{FF2B5EF4-FFF2-40B4-BE49-F238E27FC236}">
                <a16:creationId xmlns:a16="http://schemas.microsoft.com/office/drawing/2014/main" id="{62FE9482-4F43-6418-3A23-1601BA73E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85862"/>
            <a:ext cx="4148138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sv-SE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Orqod, orqod, </a:t>
            </a:r>
          </a:p>
          <a:p>
            <a:pPr algn="ctr" eaLnBrk="1" hangingPunct="1"/>
            <a:r>
              <a:rPr lang="sv-SE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mt-MT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ħ</a:t>
            </a:r>
            <a:r>
              <a:rPr lang="sv-SE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lom, </a:t>
            </a:r>
            <a:r>
              <a:rPr lang="mt-MT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ċ</a:t>
            </a:r>
            <a:r>
              <a:rPr lang="sv-SE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kejken </a:t>
            </a:r>
            <a:r>
              <a:rPr lang="mt-MT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</a:t>
            </a:r>
            <a:r>
              <a:rPr lang="sv-SE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mt-MT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ħ</a:t>
            </a:r>
            <a:r>
              <a:rPr lang="sv-SE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mt-MT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ż</a:t>
            </a:r>
            <a:r>
              <a:rPr lang="sv-SE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mt-MT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ż</a:t>
            </a:r>
            <a:r>
              <a:rPr lang="sv-SE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tieg</a:t>
            </a:r>
            <a:r>
              <a:rPr lang="mt-MT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ħ</a:t>
            </a:r>
            <a:r>
              <a:rPr lang="sv-SE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i.</a:t>
            </a:r>
          </a:p>
          <a:p>
            <a:pPr algn="ctr" eaLnBrk="1" hangingPunct="1"/>
            <a:endParaRPr lang="mt-MT" altLang="en-MT" sz="3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r>
              <a:rPr lang="sv-SE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Orqod, o</a:t>
            </a:r>
            <a:r>
              <a:rPr lang="mt-MT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ħ</a:t>
            </a:r>
            <a:r>
              <a:rPr lang="sv-SE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lom, </a:t>
            </a:r>
            <a:endParaRPr lang="it-IT" altLang="en-MT" sz="3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r>
              <a:rPr lang="it-IT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qieg</a:t>
            </a:r>
            <a:r>
              <a:rPr lang="mt-MT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ħ</a:t>
            </a:r>
            <a:r>
              <a:rPr lang="it-IT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 rasek </a:t>
            </a:r>
            <a:r>
              <a:rPr lang="mt-MT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</a:t>
            </a:r>
            <a:r>
              <a:rPr lang="it-IT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mistrie</a:t>
            </a:r>
            <a:r>
              <a:rPr lang="mt-MT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ħ</a:t>
            </a:r>
            <a:r>
              <a:rPr lang="it-IT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mt-MT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</a:t>
            </a:r>
            <a:r>
              <a:rPr lang="it-IT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ma’ qalbi.</a:t>
            </a:r>
            <a:endParaRPr lang="mt-MT" altLang="en-MT" sz="3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267" name="Picture 3" descr="arcabas">
            <a:extLst>
              <a:ext uri="{FF2B5EF4-FFF2-40B4-BE49-F238E27FC236}">
                <a16:creationId xmlns:a16="http://schemas.microsoft.com/office/drawing/2014/main" id="{185BF266-8F6C-E9B6-AEE9-E691D3B51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138" y="0"/>
            <a:ext cx="49958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5533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>
            <a:extLst>
              <a:ext uri="{FF2B5EF4-FFF2-40B4-BE49-F238E27FC236}">
                <a16:creationId xmlns:a16="http://schemas.microsoft.com/office/drawing/2014/main" id="{9090C53B-3A84-6087-270F-781980089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66842"/>
            <a:ext cx="4148138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mt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Agħlaq għajnejk,</a:t>
            </a:r>
          </a:p>
          <a:p>
            <a:pPr algn="ctr">
              <a:defRPr/>
            </a:pPr>
            <a:r>
              <a:rPr lang="mt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isma’ lill-anġli ċkejkna,</a:t>
            </a:r>
          </a:p>
          <a:p>
            <a:pPr algn="ctr">
              <a:defRPr/>
            </a:pPr>
            <a:r>
              <a:rPr lang="mt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sv-SE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rqod, </a:t>
            </a:r>
          </a:p>
          <a:p>
            <a:pPr algn="ctr">
              <a:defRPr/>
            </a:pPr>
            <a:r>
              <a:rPr lang="sv-SE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orqod, </a:t>
            </a:r>
          </a:p>
          <a:p>
            <a:pPr algn="ctr">
              <a:defRPr/>
            </a:pPr>
            <a:r>
              <a:rPr lang="sv-SE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mt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ħ</a:t>
            </a:r>
            <a:r>
              <a:rPr lang="sv-SE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lom, </a:t>
            </a:r>
          </a:p>
          <a:p>
            <a:pPr algn="ctr">
              <a:defRPr/>
            </a:pPr>
            <a:r>
              <a:rPr lang="sv-SE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mt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ħ</a:t>
            </a:r>
            <a:r>
              <a:rPr lang="sv-SE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mt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ż</a:t>
            </a:r>
            <a:r>
              <a:rPr lang="sv-SE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mt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ż</a:t>
            </a:r>
            <a:r>
              <a:rPr lang="sv-SE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mt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ċ</a:t>
            </a:r>
            <a:r>
              <a:rPr lang="sv-SE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kejken tieg</a:t>
            </a:r>
            <a:r>
              <a:rPr lang="mt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ħ</a:t>
            </a:r>
            <a:r>
              <a:rPr lang="sv-SE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i.</a:t>
            </a:r>
            <a:endParaRPr lang="mt-MT" sz="3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291" name="Picture 3" descr="arcabas">
            <a:extLst>
              <a:ext uri="{FF2B5EF4-FFF2-40B4-BE49-F238E27FC236}">
                <a16:creationId xmlns:a16="http://schemas.microsoft.com/office/drawing/2014/main" id="{60A6DF4C-4762-9CB1-BF6D-91FCE4DEB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138" y="0"/>
            <a:ext cx="49958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8152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>
            <a:extLst>
              <a:ext uri="{FF2B5EF4-FFF2-40B4-BE49-F238E27FC236}">
                <a16:creationId xmlns:a16="http://schemas.microsoft.com/office/drawing/2014/main" id="{F60608D6-089B-FEA4-D826-949A7764E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8" y="2559050"/>
            <a:ext cx="41402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sv-SE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mt-MT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ħ</a:t>
            </a:r>
            <a:r>
              <a:rPr lang="sv-SE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lom, </a:t>
            </a:r>
          </a:p>
          <a:p>
            <a:pPr algn="ctr" eaLnBrk="1" hangingPunct="1"/>
            <a:r>
              <a:rPr lang="mt-MT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ċ</a:t>
            </a:r>
            <a:r>
              <a:rPr lang="sv-SE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kejken </a:t>
            </a:r>
            <a:endParaRPr lang="mt-MT" altLang="en-MT" sz="3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r>
              <a:rPr lang="mt-MT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għażiż </a:t>
            </a:r>
            <a:r>
              <a:rPr lang="sv-SE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tieg</a:t>
            </a:r>
            <a:r>
              <a:rPr lang="mt-MT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ħ</a:t>
            </a:r>
            <a:r>
              <a:rPr lang="sv-SE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i.</a:t>
            </a:r>
            <a:endParaRPr lang="mt-MT" altLang="en-MT" sz="3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315" name="Picture 3" descr="arcabas">
            <a:extLst>
              <a:ext uri="{FF2B5EF4-FFF2-40B4-BE49-F238E27FC236}">
                <a16:creationId xmlns:a16="http://schemas.microsoft.com/office/drawing/2014/main" id="{14C0DA7E-CE75-5992-D314-A58BF3D17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138" y="0"/>
            <a:ext cx="49958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3808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BADB3F-0865-5D99-9C7C-AAEFE43DBB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27">
            <a:extLst>
              <a:ext uri="{FF2B5EF4-FFF2-40B4-BE49-F238E27FC236}">
                <a16:creationId xmlns:a16="http://schemas.microsoft.com/office/drawing/2014/main" id="{A80B7925-E1EB-F7F9-1A93-BF5C3B970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4077072"/>
            <a:ext cx="226695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 descr="arcabas">
            <a:extLst>
              <a:ext uri="{FF2B5EF4-FFF2-40B4-BE49-F238E27FC236}">
                <a16:creationId xmlns:a16="http://schemas.microsoft.com/office/drawing/2014/main" id="{8BDB184D-27B9-7E28-96F4-893C51BEC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138" y="0"/>
            <a:ext cx="49958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C6CD44EB-3418-DA6E-98CD-603D305D9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87" y="1340768"/>
            <a:ext cx="406717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en-MT" sz="6000" b="1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KOR TA’ </a:t>
            </a:r>
            <a:r>
              <a:rPr kumimoji="0" lang="mt-MT" altLang="en-MT" sz="6000" b="1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</a:t>
            </a:r>
            <a:r>
              <a:rPr kumimoji="0" lang="sv-SE" altLang="en-MT" sz="6000" b="1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ELF AN</a:t>
            </a:r>
            <a:r>
              <a:rPr kumimoji="0" lang="mt-MT" altLang="en-MT" sz="6000" b="1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Ġ</a:t>
            </a:r>
            <a:r>
              <a:rPr kumimoji="0" lang="sv-SE" altLang="en-MT" sz="6000" b="1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</a:t>
            </a:r>
            <a:endParaRPr kumimoji="0" lang="mt-MT" altLang="en-MT" sz="6000" b="1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991310"/>
      </p:ext>
    </p:extLst>
  </p:cSld>
  <p:clrMapOvr>
    <a:masterClrMapping/>
  </p:clrMapOvr>
  <p:transition spd="slow" advTm="4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>
            <a:extLst>
              <a:ext uri="{FF2B5EF4-FFF2-40B4-BE49-F238E27FC236}">
                <a16:creationId xmlns:a16="http://schemas.microsoft.com/office/drawing/2014/main" id="{0A0958C2-1F6A-D81A-C00A-951543CAA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2844"/>
            <a:ext cx="4148138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altLang="en-MT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Din hi għ</a:t>
            </a:r>
            <a:r>
              <a:rPr kumimoji="0" lang="sv-SE" altLang="en-MT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anja </a:t>
            </a:r>
            <a:r>
              <a:rPr kumimoji="0" lang="mt-MT" altLang="en-MT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</a:t>
            </a:r>
            <a:r>
              <a:rPr kumimoji="0" lang="sv-SE" altLang="en-MT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tal-Milied,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en-MT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miktuba minn </a:t>
            </a:r>
            <a:r>
              <a:rPr kumimoji="0" lang="mt-MT" altLang="en-MT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</a:t>
            </a:r>
            <a:r>
              <a:rPr kumimoji="0" lang="sv-SE" altLang="en-MT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Franz Schubert:</a:t>
            </a:r>
            <a:r>
              <a:rPr kumimoji="0" lang="mt-MT" altLang="en-MT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MT" sz="3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Mille Cherubini </a:t>
            </a:r>
            <a:r>
              <a:rPr kumimoji="0" lang="mt-MT" altLang="en-MT" sz="3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</a:t>
            </a:r>
            <a:r>
              <a:rPr kumimoji="0" lang="it-IT" altLang="en-MT" sz="3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coro</a:t>
            </a:r>
            <a:r>
              <a:rPr kumimoji="0" lang="mt-MT" altLang="en-MT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(</a:t>
            </a:r>
            <a:r>
              <a:rPr kumimoji="0" lang="it-IT" altLang="en-MT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Kor ta’ Elf An</a:t>
            </a:r>
            <a:r>
              <a:rPr kumimoji="0" lang="mt-MT" altLang="en-MT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ġ</a:t>
            </a:r>
            <a:r>
              <a:rPr kumimoji="0" lang="it-IT" altLang="en-MT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</a:t>
            </a:r>
            <a:r>
              <a:rPr kumimoji="0" lang="mt-MT" altLang="en-MT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kumimoji="0" lang="sv-SE" altLang="en-MT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mis-CD </a:t>
            </a:r>
            <a:r>
              <a:rPr kumimoji="0" lang="sv-SE" altLang="en-MT" sz="3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Sacred Arias</a:t>
            </a:r>
            <a:r>
              <a:rPr kumimoji="0" lang="sv-SE" altLang="en-MT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en-MT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kantata minn </a:t>
            </a:r>
            <a:r>
              <a:rPr kumimoji="0" lang="mt-MT" altLang="en-MT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</a:t>
            </a:r>
            <a:r>
              <a:rPr kumimoji="0" lang="sv-SE" altLang="en-MT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Andrea Bocelli. </a:t>
            </a:r>
            <a:endParaRPr kumimoji="0" lang="mt-MT" altLang="en-MT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5" name="Picture 3" descr="arcabas">
            <a:extLst>
              <a:ext uri="{FF2B5EF4-FFF2-40B4-BE49-F238E27FC236}">
                <a16:creationId xmlns:a16="http://schemas.microsoft.com/office/drawing/2014/main" id="{AAB3C92F-4597-D7CA-D745-92E4E432B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138" y="0"/>
            <a:ext cx="49958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Mille Cherubini part 1">
            <a:hlinkClick r:id="" action="ppaction://media"/>
            <a:extLst>
              <a:ext uri="{FF2B5EF4-FFF2-40B4-BE49-F238E27FC236}">
                <a16:creationId xmlns:a16="http://schemas.microsoft.com/office/drawing/2014/main" id="{AD7C14EA-477F-E0A7-9F9C-516AC6589E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332656" y="2924944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1738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3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" objId="2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>
            <a:extLst>
              <a:ext uri="{FF2B5EF4-FFF2-40B4-BE49-F238E27FC236}">
                <a16:creationId xmlns:a16="http://schemas.microsoft.com/office/drawing/2014/main" id="{1DD9FE86-DEC3-ECDB-2433-6081757EF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1166842"/>
            <a:ext cx="4148139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en-MT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Bocelli</a:t>
            </a:r>
            <a:r>
              <a:rPr kumimoji="0" lang="mt-MT" altLang="en-MT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kumimoji="0" lang="sv-SE" altLang="en-MT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kantant </a:t>
            </a:r>
            <a:r>
              <a:rPr kumimoji="0" lang="mt-MT" altLang="en-MT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t</a:t>
            </a:r>
            <a:r>
              <a:rPr kumimoji="0" lang="it-IT" altLang="en-MT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kumimoji="0" lang="mt-MT" altLang="en-MT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 ħila kbira,                  b’leħen tassew sabiħ, f’din                        l-għanja </a:t>
            </a:r>
            <a:r>
              <a:rPr kumimoji="0" lang="fr-FR" altLang="en-MT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jkellem</a:t>
            </a:r>
            <a:r>
              <a:rPr kumimoji="0" lang="fr-FR" altLang="en-MT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mt-MT" altLang="en-MT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li</a:t>
            </a:r>
            <a:r>
              <a:rPr kumimoji="0" lang="fr-FR" altLang="en-MT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t-</a:t>
            </a:r>
            <a:r>
              <a:rPr kumimoji="0" lang="fr-FR" altLang="en-MT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tarbija</a:t>
            </a:r>
            <a:r>
              <a:rPr kumimoji="0" lang="fr-FR" altLang="en-MT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mt-MT" altLang="en-MT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Ġ</a:t>
            </a:r>
            <a:r>
              <a:rPr kumimoji="0" lang="fr-FR" altLang="en-MT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esu</a:t>
            </a:r>
            <a:r>
              <a:rPr kumimoji="0" lang="fr-FR" altLang="en-MT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kumimoji="0" lang="mt-MT" altLang="en-MT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u jistiednu                            biex jorqod. </a:t>
            </a:r>
            <a:endParaRPr kumimoji="0" lang="sv-SE" altLang="en-MT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99" name="Picture 3" descr="arcabas">
            <a:extLst>
              <a:ext uri="{FF2B5EF4-FFF2-40B4-BE49-F238E27FC236}">
                <a16:creationId xmlns:a16="http://schemas.microsoft.com/office/drawing/2014/main" id="{C1160914-2BD0-340C-997E-D0FCC3B76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138" y="0"/>
            <a:ext cx="49958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1287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>
            <a:extLst>
              <a:ext uri="{FF2B5EF4-FFF2-40B4-BE49-F238E27FC236}">
                <a16:creationId xmlns:a16="http://schemas.microsoft.com/office/drawing/2014/main" id="{FE93B86D-3EE4-F489-3A27-6754BC3427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85862"/>
            <a:ext cx="414813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MT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Andrea Bocelli </a:t>
            </a:r>
            <a:r>
              <a:rPr kumimoji="0" lang="mt-MT" altLang="en-MT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</a:t>
            </a:r>
            <a:r>
              <a:rPr kumimoji="0" lang="en-US" altLang="en-MT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 </a:t>
            </a:r>
            <a:r>
              <a:rPr kumimoji="0" lang="en-US" altLang="en-MT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akk</a:t>
            </a:r>
            <a:r>
              <a:rPr kumimoji="0" lang="mt-MT" altLang="en-MT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kumimoji="0" lang="en-US" altLang="en-MT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mpanjat</a:t>
            </a:r>
            <a:r>
              <a:rPr kumimoji="0" lang="en-US" altLang="en-MT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MT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mill-Orkestra </a:t>
            </a:r>
            <a:r>
              <a:rPr kumimoji="0" lang="mt-MT" altLang="en-MT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</a:t>
            </a:r>
            <a:r>
              <a:rPr kumimoji="0" lang="en-US" altLang="en-MT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 l-kor </a:t>
            </a:r>
            <a:r>
              <a:rPr kumimoji="0" lang="mt-MT" altLang="en-MT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</a:t>
            </a:r>
            <a:r>
              <a:rPr kumimoji="0" lang="en-US" altLang="en-MT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</a:t>
            </a:r>
            <a:r>
              <a:rPr kumimoji="0" lang="fr-FR" altLang="en-MT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l-</a:t>
            </a:r>
            <a:r>
              <a:rPr kumimoji="0" lang="fr-FR" altLang="en-MT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Akkademja</a:t>
            </a:r>
            <a:r>
              <a:rPr kumimoji="0" lang="fr-FR" altLang="en-MT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fr-FR" altLang="en-MT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Nazzjonali</a:t>
            </a:r>
            <a:r>
              <a:rPr kumimoji="0" lang="fr-FR" altLang="en-MT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mt-MT" altLang="en-MT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</a:t>
            </a:r>
            <a:r>
              <a:rPr kumimoji="0" lang="fr-FR" altLang="en-MT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ta’ Santa </a:t>
            </a:r>
            <a:r>
              <a:rPr kumimoji="0" lang="fr-FR" altLang="en-MT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Cecilja</a:t>
            </a:r>
            <a:r>
              <a:rPr kumimoji="0" lang="fr-FR" altLang="en-MT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MT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Ruma.</a:t>
            </a:r>
            <a:endParaRPr kumimoji="0" lang="en-US" altLang="en-MT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339" name="Picture 3" descr="arcabas">
            <a:extLst>
              <a:ext uri="{FF2B5EF4-FFF2-40B4-BE49-F238E27FC236}">
                <a16:creationId xmlns:a16="http://schemas.microsoft.com/office/drawing/2014/main" id="{24B53EE5-D008-B3BE-F06F-204A6EFDB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138" y="0"/>
            <a:ext cx="49958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1771764"/>
      </p:ext>
    </p:extLst>
  </p:cSld>
  <p:clrMapOvr>
    <a:masterClrMapping/>
  </p:clrMapOvr>
  <p:transition spd="slow" advTm="10725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>
            <a:extLst>
              <a:ext uri="{FF2B5EF4-FFF2-40B4-BE49-F238E27FC236}">
                <a16:creationId xmlns:a16="http://schemas.microsoft.com/office/drawing/2014/main" id="{A1C16C1D-5B05-2DBE-ACDB-99C264624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85862"/>
            <a:ext cx="4148139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sv-SE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Orqod, orqod, </a:t>
            </a:r>
          </a:p>
          <a:p>
            <a:pPr algn="ctr" eaLnBrk="1" hangingPunct="1"/>
            <a:r>
              <a:rPr lang="sv-SE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mt-MT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ħ</a:t>
            </a:r>
            <a:r>
              <a:rPr lang="sv-SE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lom, </a:t>
            </a:r>
            <a:r>
              <a:rPr lang="mt-MT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ċ</a:t>
            </a:r>
            <a:r>
              <a:rPr lang="sv-SE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kejken </a:t>
            </a:r>
            <a:r>
              <a:rPr lang="mt-MT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</a:t>
            </a:r>
            <a:r>
              <a:rPr lang="sv-SE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mt-MT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ħ</a:t>
            </a:r>
            <a:r>
              <a:rPr lang="sv-SE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mt-MT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ż</a:t>
            </a:r>
            <a:r>
              <a:rPr lang="sv-SE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mt-MT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ż</a:t>
            </a:r>
            <a:r>
              <a:rPr lang="sv-SE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tieg</a:t>
            </a:r>
            <a:r>
              <a:rPr lang="mt-MT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ħ</a:t>
            </a:r>
            <a:r>
              <a:rPr lang="sv-SE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i.</a:t>
            </a:r>
          </a:p>
          <a:p>
            <a:pPr algn="ctr" eaLnBrk="1" hangingPunct="1"/>
            <a:endParaRPr lang="mt-MT" altLang="en-MT" sz="3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r>
              <a:rPr lang="sv-SE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Orqod, o</a:t>
            </a:r>
            <a:r>
              <a:rPr lang="mt-MT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ħ</a:t>
            </a:r>
            <a:r>
              <a:rPr lang="sv-SE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lom, </a:t>
            </a:r>
            <a:endParaRPr lang="it-IT" altLang="en-MT" sz="3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r>
              <a:rPr lang="it-IT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qieg</a:t>
            </a:r>
            <a:r>
              <a:rPr lang="mt-MT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ħ</a:t>
            </a:r>
            <a:r>
              <a:rPr lang="it-IT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 rasek </a:t>
            </a:r>
            <a:r>
              <a:rPr lang="mt-MT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</a:t>
            </a:r>
            <a:r>
              <a:rPr lang="it-IT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mistrie</a:t>
            </a:r>
            <a:r>
              <a:rPr lang="mt-MT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ħ</a:t>
            </a:r>
            <a:r>
              <a:rPr lang="it-IT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mt-MT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</a:t>
            </a:r>
            <a:r>
              <a:rPr lang="it-IT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ma’ qalbi.</a:t>
            </a:r>
            <a:endParaRPr lang="fr-FR" altLang="en-MT" sz="3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123" name="Picture 3" descr="arcabas">
            <a:extLst>
              <a:ext uri="{FF2B5EF4-FFF2-40B4-BE49-F238E27FC236}">
                <a16:creationId xmlns:a16="http://schemas.microsoft.com/office/drawing/2014/main" id="{F703D820-1A72-6560-74DE-C779C2013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138" y="0"/>
            <a:ext cx="49958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Mille cherubini al coro.wma">
            <a:hlinkClick r:id="" action="ppaction://media"/>
            <a:extLst>
              <a:ext uri="{FF2B5EF4-FFF2-40B4-BE49-F238E27FC236}">
                <a16:creationId xmlns:a16="http://schemas.microsoft.com/office/drawing/2014/main" id="{9C9E9323-5A69-E91A-4ADB-B1A13112D1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6013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2187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2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>
            <a:extLst>
              <a:ext uri="{FF2B5EF4-FFF2-40B4-BE49-F238E27FC236}">
                <a16:creationId xmlns:a16="http://schemas.microsoft.com/office/drawing/2014/main" id="{FE6DADFD-B601-E6AF-C21A-61C29B6BF7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357" y="1185862"/>
            <a:ext cx="414813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Elf an</a:t>
            </a:r>
            <a:r>
              <a:rPr lang="mt-MT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ġ</a:t>
            </a:r>
            <a:r>
              <a:rPr lang="it-IT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 </a:t>
            </a:r>
            <a:r>
              <a:rPr lang="mt-MT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</a:t>
            </a:r>
            <a:r>
              <a:rPr lang="it-IT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f’kor</a:t>
            </a:r>
            <a:r>
              <a:rPr lang="mt-MT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qed jitbissmulek </a:t>
            </a:r>
            <a:r>
              <a:rPr lang="mt-MT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</a:t>
            </a:r>
            <a:r>
              <a:rPr lang="it-IT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mis-sema. </a:t>
            </a:r>
          </a:p>
          <a:p>
            <a:pPr algn="ctr" eaLnBrk="1" hangingPunct="1"/>
            <a:endParaRPr lang="mt-MT" altLang="en-MT" sz="3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r>
              <a:rPr lang="it-IT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mt-MT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ħ</a:t>
            </a:r>
            <a:r>
              <a:rPr lang="it-IT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anja </a:t>
            </a:r>
            <a:r>
              <a:rPr lang="mt-MT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ħ</a:t>
            </a:r>
            <a:r>
              <a:rPr lang="it-IT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elwa </a:t>
            </a:r>
            <a:r>
              <a:rPr lang="mt-MT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</a:t>
            </a:r>
            <a:r>
              <a:rPr lang="it-IT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qed tmelles </a:t>
            </a:r>
            <a:r>
              <a:rPr lang="mt-MT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</a:t>
            </a:r>
            <a:r>
              <a:rPr lang="it-IT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‘il </a:t>
            </a:r>
            <a:r>
              <a:rPr lang="mt-MT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ħ</a:t>
            </a:r>
            <a:r>
              <a:rPr lang="it-IT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addejk.</a:t>
            </a:r>
            <a:r>
              <a:rPr lang="it-IT" altLang="en-MT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altLang="en-MT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147" name="Picture 3" descr="arcabas">
            <a:extLst>
              <a:ext uri="{FF2B5EF4-FFF2-40B4-BE49-F238E27FC236}">
                <a16:creationId xmlns:a16="http://schemas.microsoft.com/office/drawing/2014/main" id="{2699CADF-9D7D-77A5-4EFD-6925BC533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138" y="0"/>
            <a:ext cx="49958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4634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>
            <a:extLst>
              <a:ext uri="{FF2B5EF4-FFF2-40B4-BE49-F238E27FC236}">
                <a16:creationId xmlns:a16="http://schemas.microsoft.com/office/drawing/2014/main" id="{35E301F3-377A-3393-BAD3-25F76796A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66842"/>
            <a:ext cx="4148138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 </a:t>
            </a:r>
            <a:r>
              <a:rPr lang="fr-FR" altLang="en-MT" sz="36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qed</a:t>
            </a:r>
            <a:r>
              <a:rPr lang="fr-FR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en-MT" sz="36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tmexxik</a:t>
            </a:r>
            <a:r>
              <a:rPr lang="fr-FR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mt-MT" altLang="en-MT" sz="3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r>
              <a:rPr lang="fr-FR" altLang="en-MT" sz="36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bil-mod</a:t>
            </a:r>
            <a:r>
              <a:rPr lang="fr-FR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en-MT" sz="36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qalb</a:t>
            </a:r>
            <a:r>
              <a:rPr lang="fr-FR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mt-MT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</a:t>
            </a:r>
            <a:r>
              <a:rPr lang="fr-FR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mt-MT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ħ</a:t>
            </a:r>
            <a:r>
              <a:rPr lang="fr-FR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 </a:t>
            </a:r>
            <a:r>
              <a:rPr lang="fr-FR" altLang="en-MT" sz="36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tad-deheb</a:t>
            </a:r>
            <a:r>
              <a:rPr lang="fr-FR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endParaRPr lang="en-US" altLang="en-MT" sz="3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r>
              <a:rPr lang="en-US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mt-MT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ħ</a:t>
            </a:r>
            <a:r>
              <a:rPr lang="en-US" altLang="en-MT" sz="36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lom</a:t>
            </a:r>
            <a:r>
              <a:rPr lang="en-US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altLang="en-MT" sz="36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tg</a:t>
            </a:r>
            <a:r>
              <a:rPr lang="mt-MT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ħ</a:t>
            </a:r>
            <a:r>
              <a:rPr lang="en-US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asses </a:t>
            </a:r>
            <a:r>
              <a:rPr lang="mt-MT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</a:t>
            </a:r>
            <a:r>
              <a:rPr lang="en-US" altLang="en-MT" sz="36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fuqek</a:t>
            </a:r>
            <a:r>
              <a:rPr lang="en-US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MT" sz="36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</a:t>
            </a:r>
            <a:r>
              <a:rPr lang="mt-MT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ż</a:t>
            </a:r>
            <a:r>
              <a:rPr lang="en-US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US" altLang="en-MT" sz="36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tieg</a:t>
            </a:r>
            <a:r>
              <a:rPr lang="mt-MT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ħ</a:t>
            </a:r>
            <a:r>
              <a:rPr lang="en-US" altLang="en-MT" sz="36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algn="ctr" eaLnBrk="1" hangingPunct="1"/>
            <a:r>
              <a:rPr lang="en-US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mt-MT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ħ</a:t>
            </a:r>
            <a:r>
              <a:rPr lang="en-US" altLang="en-MT" sz="36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arislek</a:t>
            </a:r>
            <a:r>
              <a:rPr lang="en-US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it-</a:t>
            </a:r>
            <a:r>
              <a:rPr lang="en-US" altLang="en-MT" sz="36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trejqa</a:t>
            </a:r>
            <a:r>
              <a:rPr lang="en-US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mt-MT" altLang="en-MT" sz="3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r>
              <a:rPr lang="en-US" altLang="en-MT" sz="36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minn</a:t>
            </a:r>
            <a:r>
              <a:rPr lang="en-US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MT" sz="36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fejn</a:t>
            </a:r>
            <a:r>
              <a:rPr lang="en-US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inti g</a:t>
            </a:r>
            <a:r>
              <a:rPr lang="mt-MT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ħ</a:t>
            </a:r>
            <a:r>
              <a:rPr lang="en-US" altLang="en-MT" sz="36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addej</a:t>
            </a:r>
            <a:r>
              <a:rPr lang="en-US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mt-MT" altLang="en-MT" sz="3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171" name="Picture 3" descr="arcabas">
            <a:extLst>
              <a:ext uri="{FF2B5EF4-FFF2-40B4-BE49-F238E27FC236}">
                <a16:creationId xmlns:a16="http://schemas.microsoft.com/office/drawing/2014/main" id="{2A954114-19BC-4145-DA7B-179DCEA43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138" y="0"/>
            <a:ext cx="49958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1808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>
            <a:extLst>
              <a:ext uri="{FF2B5EF4-FFF2-40B4-BE49-F238E27FC236}">
                <a16:creationId xmlns:a16="http://schemas.microsoft.com/office/drawing/2014/main" id="{A80EF109-895F-7CEB-67EA-36ABC0D6B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8" y="1997839"/>
            <a:ext cx="41402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mt-MT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mt-MT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ħ</a:t>
            </a:r>
            <a:r>
              <a:rPr lang="en-US" altLang="en-MT" sz="36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lom</a:t>
            </a:r>
            <a:r>
              <a:rPr lang="en-US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altLang="en-MT" sz="36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tg</a:t>
            </a:r>
            <a:r>
              <a:rPr lang="mt-MT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ħ</a:t>
            </a:r>
            <a:r>
              <a:rPr lang="en-US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asses </a:t>
            </a:r>
            <a:r>
              <a:rPr lang="en-US" altLang="en-MT" sz="36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fuqek</a:t>
            </a:r>
            <a:r>
              <a:rPr lang="en-US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MT" sz="36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</a:t>
            </a:r>
            <a:r>
              <a:rPr lang="mt-MT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ż</a:t>
            </a:r>
            <a:r>
              <a:rPr lang="en-US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US" altLang="en-MT" sz="36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tieg</a:t>
            </a:r>
            <a:r>
              <a:rPr lang="mt-MT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ħ</a:t>
            </a:r>
            <a:r>
              <a:rPr lang="en-US" altLang="en-MT" sz="36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algn="ctr" eaLnBrk="1" hangingPunct="1"/>
            <a:r>
              <a:rPr lang="en-US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mt-MT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ħ</a:t>
            </a:r>
            <a:r>
              <a:rPr lang="en-US" altLang="en-MT" sz="36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arislek</a:t>
            </a:r>
            <a:r>
              <a:rPr lang="en-US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it-</a:t>
            </a:r>
            <a:r>
              <a:rPr lang="en-US" altLang="en-MT" sz="36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trejqa</a:t>
            </a:r>
            <a:r>
              <a:rPr lang="en-US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mt-MT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</a:t>
            </a:r>
            <a:r>
              <a:rPr lang="en-US" altLang="en-MT" sz="36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minn</a:t>
            </a:r>
            <a:r>
              <a:rPr lang="en-US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MT" sz="36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fejn</a:t>
            </a:r>
            <a:r>
              <a:rPr lang="en-US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inti g</a:t>
            </a:r>
            <a:r>
              <a:rPr lang="mt-MT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ħ</a:t>
            </a:r>
            <a:r>
              <a:rPr lang="en-US" altLang="en-MT" sz="36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addej</a:t>
            </a:r>
            <a:r>
              <a:rPr lang="en-US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mt-MT" altLang="en-MT" sz="3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195" name="Picture 3" descr="arcabas">
            <a:extLst>
              <a:ext uri="{FF2B5EF4-FFF2-40B4-BE49-F238E27FC236}">
                <a16:creationId xmlns:a16="http://schemas.microsoft.com/office/drawing/2014/main" id="{07A215BF-5322-27AC-34A9-EA3C0F41B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138" y="0"/>
            <a:ext cx="49958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5603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>
            <a:extLst>
              <a:ext uri="{FF2B5EF4-FFF2-40B4-BE49-F238E27FC236}">
                <a16:creationId xmlns:a16="http://schemas.microsoft.com/office/drawing/2014/main" id="{0D8E15EF-6BE8-020A-20A5-C09B5EFCCB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85862"/>
            <a:ext cx="414813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sv-SE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Orqod, orqod, </a:t>
            </a:r>
          </a:p>
          <a:p>
            <a:pPr algn="ctr" eaLnBrk="1" hangingPunct="1"/>
            <a:r>
              <a:rPr lang="sv-SE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mt-MT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ħ</a:t>
            </a:r>
            <a:r>
              <a:rPr lang="sv-SE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lom, </a:t>
            </a:r>
            <a:r>
              <a:rPr lang="mt-MT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ċ</a:t>
            </a:r>
            <a:r>
              <a:rPr lang="sv-SE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kejken </a:t>
            </a:r>
            <a:r>
              <a:rPr lang="mt-MT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</a:t>
            </a:r>
            <a:r>
              <a:rPr lang="sv-SE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mt-MT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ħ</a:t>
            </a:r>
            <a:r>
              <a:rPr lang="sv-SE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mt-MT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ż</a:t>
            </a:r>
            <a:r>
              <a:rPr lang="sv-SE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mt-MT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ż</a:t>
            </a:r>
            <a:r>
              <a:rPr lang="sv-SE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tieg</a:t>
            </a:r>
            <a:r>
              <a:rPr lang="mt-MT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ħ</a:t>
            </a:r>
            <a:r>
              <a:rPr lang="sv-SE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i.</a:t>
            </a:r>
          </a:p>
          <a:p>
            <a:pPr algn="ctr" eaLnBrk="1" hangingPunct="1"/>
            <a:endParaRPr lang="mt-MT" altLang="en-MT" sz="3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r>
              <a:rPr lang="sv-SE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Orqod, o</a:t>
            </a:r>
            <a:r>
              <a:rPr lang="mt-MT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ħ</a:t>
            </a:r>
            <a:r>
              <a:rPr lang="sv-SE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lom, </a:t>
            </a:r>
            <a:endParaRPr lang="it-IT" altLang="en-MT" sz="3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r>
              <a:rPr lang="it-IT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qieg</a:t>
            </a:r>
            <a:r>
              <a:rPr lang="mt-MT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ħ</a:t>
            </a:r>
            <a:r>
              <a:rPr lang="it-IT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 rasek </a:t>
            </a:r>
            <a:r>
              <a:rPr lang="mt-MT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</a:t>
            </a:r>
            <a:r>
              <a:rPr lang="it-IT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mistrie</a:t>
            </a:r>
            <a:r>
              <a:rPr lang="mt-MT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ħ</a:t>
            </a:r>
            <a:r>
              <a:rPr lang="it-IT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mt-MT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</a:t>
            </a:r>
            <a:r>
              <a:rPr lang="it-IT" altLang="en-M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ma’ qalbi.</a:t>
            </a:r>
            <a:endParaRPr lang="mt-MT" altLang="en-MT" sz="3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219" name="Picture 3" descr="arcabas">
            <a:extLst>
              <a:ext uri="{FF2B5EF4-FFF2-40B4-BE49-F238E27FC236}">
                <a16:creationId xmlns:a16="http://schemas.microsoft.com/office/drawing/2014/main" id="{6F807D8B-5299-B9F8-A116-64A344482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138" y="0"/>
            <a:ext cx="49958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4623"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354</Words>
  <Application>Microsoft Office PowerPoint</Application>
  <PresentationFormat>On-screen Show (4:3)</PresentationFormat>
  <Paragraphs>50</Paragraphs>
  <Slides>14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Museum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Joe Galea</dc:creator>
  <cp:lastModifiedBy>Joseph Galea</cp:lastModifiedBy>
  <cp:revision>38</cp:revision>
  <dcterms:created xsi:type="dcterms:W3CDTF">2010-12-17T08:56:00Z</dcterms:created>
  <dcterms:modified xsi:type="dcterms:W3CDTF">2025-12-06T10:38:26Z</dcterms:modified>
</cp:coreProperties>
</file>