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629" r:id="rId1"/>
    <p:sldMasterId id="2147484665" r:id="rId2"/>
    <p:sldMasterId id="2147484714" r:id="rId3"/>
    <p:sldMasterId id="2147485251" r:id="rId4"/>
  </p:sldMasterIdLst>
  <p:notesMasterIdLst>
    <p:notesMasterId r:id="rId47"/>
  </p:notesMasterIdLst>
  <p:sldIdLst>
    <p:sldId id="300" r:id="rId5"/>
    <p:sldId id="966" r:id="rId6"/>
    <p:sldId id="1082" r:id="rId7"/>
    <p:sldId id="967" r:id="rId8"/>
    <p:sldId id="968" r:id="rId9"/>
    <p:sldId id="969" r:id="rId10"/>
    <p:sldId id="970" r:id="rId11"/>
    <p:sldId id="1071" r:id="rId12"/>
    <p:sldId id="1079" r:id="rId13"/>
    <p:sldId id="317" r:id="rId14"/>
    <p:sldId id="274" r:id="rId15"/>
    <p:sldId id="318" r:id="rId16"/>
    <p:sldId id="277" r:id="rId17"/>
    <p:sldId id="319" r:id="rId18"/>
    <p:sldId id="343" r:id="rId19"/>
    <p:sldId id="320" r:id="rId20"/>
    <p:sldId id="321" r:id="rId21"/>
    <p:sldId id="331" r:id="rId22"/>
    <p:sldId id="332" r:id="rId23"/>
    <p:sldId id="282" r:id="rId24"/>
    <p:sldId id="324" r:id="rId25"/>
    <p:sldId id="283" r:id="rId26"/>
    <p:sldId id="325" r:id="rId27"/>
    <p:sldId id="286" r:id="rId28"/>
    <p:sldId id="326" r:id="rId29"/>
    <p:sldId id="609" r:id="rId30"/>
    <p:sldId id="333" r:id="rId31"/>
    <p:sldId id="1075" r:id="rId32"/>
    <p:sldId id="1078" r:id="rId33"/>
    <p:sldId id="328" r:id="rId34"/>
    <p:sldId id="272" r:id="rId35"/>
    <p:sldId id="329" r:id="rId36"/>
    <p:sldId id="1076" r:id="rId37"/>
    <p:sldId id="297" r:id="rId38"/>
    <p:sldId id="346" r:id="rId39"/>
    <p:sldId id="296" r:id="rId40"/>
    <p:sldId id="1081" r:id="rId41"/>
    <p:sldId id="1077" r:id="rId42"/>
    <p:sldId id="347" r:id="rId43"/>
    <p:sldId id="330" r:id="rId44"/>
    <p:sldId id="1080" r:id="rId45"/>
    <p:sldId id="301" r:id="rId46"/>
  </p:sldIdLst>
  <p:sldSz cx="23402925" cy="12601575"/>
  <p:notesSz cx="6858000" cy="9144000"/>
  <p:embeddedFontLst>
    <p:embeddedFont>
      <p:font typeface="Malta" panose="020B0604020202020204"/>
      <p:regular r:id="rId48"/>
      <p:bold r:id="rId49"/>
      <p:italic r:id="rId50"/>
      <p:boldItalic r:id="rId51"/>
    </p:embeddedFont>
    <p:embeddedFont>
      <p:font typeface="Maltese Times Roman" panose="02027200000000000000"/>
      <p:regular r:id="rId52"/>
      <p:bold r:id="rId53"/>
      <p:italic r:id="rId54"/>
      <p:boldItalic r:id="rId5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028700" indent="-5715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2057400" indent="-11430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3086100" indent="-17145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4114800" indent="-22860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48" y="96"/>
      </p:cViewPr>
      <p:guideLst>
        <p:guide orient="horz" pos="3969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6.fntdata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1.fntdata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2.fntdata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40A761-27D9-E0B8-1801-85E5C15571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DA8597-E403-371D-935E-30A571A5C15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7F36DE-BE9D-47AE-8659-F49101C9922B}" type="datetimeFigureOut">
              <a:rPr lang="mt-MT"/>
              <a:pPr>
                <a:defRPr/>
              </a:pPr>
              <a:t>25/12/2025</a:t>
            </a:fld>
            <a:endParaRPr lang="mt-M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2F79D90-ACDD-253B-1F72-BF3ECEFA01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8ECCB36-44D7-2E76-391A-60A2ED2C9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3F1C5-C2CD-D4BB-6CC2-336B73B69E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5309A-9393-9501-4EE7-97742698F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5864A4-3B92-4D95-993A-1A45D25BC170}" type="slidenum">
              <a:rPr lang="mt-MT" altLang="mt-MT"/>
              <a:pPr>
                <a:defRPr/>
              </a:pPr>
              <a:t>‹#›</a:t>
            </a:fld>
            <a:endParaRPr lang="mt-MT" alt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7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4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61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8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35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22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2009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96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id="{5F812042-793B-ECE3-5D08-4B92D65746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1297FAE4-77CC-5559-EEA5-64B7F73411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>
            <a:extLst>
              <a:ext uri="{FF2B5EF4-FFF2-40B4-BE49-F238E27FC236}">
                <a16:creationId xmlns:a16="http://schemas.microsoft.com/office/drawing/2014/main" id="{E5A6AA38-959E-1E93-2A92-6F2C85FD1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defTabSz="2057009" fontAlgn="auto">
              <a:spcBef>
                <a:spcPts val="0"/>
              </a:spcBef>
              <a:spcAft>
                <a:spcPts val="0"/>
              </a:spcAft>
              <a:defRPr/>
            </a:pPr>
            <a:fld id="{3795639F-EFB1-439B-A8EA-ABA34EB203ED}" type="slidenum">
              <a:rPr lang="en-GB">
                <a:solidFill>
                  <a:srgbClr val="000000"/>
                </a:solidFill>
                <a:latin typeface="Calibri" pitchFamily="34" charset="0"/>
                <a:cs typeface="+mn-cs"/>
              </a:rPr>
              <a:pPr defTabSz="2057009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GB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D9627-FD41-6BA0-D070-93768A710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id="{8DDB6B7B-9AC7-6664-8A92-A4B3E6FC31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77C3EF60-D18E-90EE-315C-0C02A309B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>
            <a:extLst>
              <a:ext uri="{FF2B5EF4-FFF2-40B4-BE49-F238E27FC236}">
                <a16:creationId xmlns:a16="http://schemas.microsoft.com/office/drawing/2014/main" id="{3798A0A3-B1D8-3B20-D9D3-F13444778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defTabSz="2057009" fontAlgn="auto">
              <a:spcBef>
                <a:spcPts val="0"/>
              </a:spcBef>
              <a:spcAft>
                <a:spcPts val="0"/>
              </a:spcAft>
              <a:defRPr/>
            </a:pPr>
            <a:fld id="{3795639F-EFB1-439B-A8EA-ABA34EB203ED}" type="slidenum">
              <a:rPr lang="en-GB">
                <a:solidFill>
                  <a:srgbClr val="000000"/>
                </a:solidFill>
                <a:latin typeface="Calibri" pitchFamily="34" charset="0"/>
                <a:cs typeface="+mn-cs"/>
              </a:rPr>
              <a:pPr defTabSz="2057009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GB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50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D78F61-D329-F654-ADC2-18906502FE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6F52A6-6BD7-0754-7FC9-DA3F70333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BB0D86-2C39-B240-38EE-208D52255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E3CD0-694C-49C8-9774-0698D4777752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6527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FB024C-9857-A892-F41C-86B6B51471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9FFCC8-E495-C9AE-6638-22F9C0566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4EAE34-E2C7-8C4B-9942-6AAAC6CC48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98F17-D9A3-4DEA-8C0F-CC652FDB582B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61862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C3527-2F46-792F-B133-D4FE872112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75349B-6CAC-9C76-34E4-7493E6C551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534A26-E9CE-0D43-B38D-58D533EAFA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9513-AF5A-4D86-BFAF-6F6667F1872B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271389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70150" y="504698"/>
            <a:ext cx="21062634" cy="107521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DCDB17-937B-DE21-6A76-8C6F6CFD25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4E94AB-F605-F562-7759-C352CA3718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729A89-B7DD-CEFA-2178-059149D688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0F8C5-2BC5-4B54-912A-B7F932EEA134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740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12CA56-5EF8-412B-A30B-FEC6C6996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45653C-89C0-33E5-6FD3-67253318CD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C6AEF2-D274-DBDE-D5B0-6280DC8F89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80018-5536-40FB-9840-569D76A00DBB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420781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201858-A64A-EE50-3933-7811E25B7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CBA3C7-0317-D2EF-B66A-A1B7309CE8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8D92A4-B36A-B897-FF0C-1589F7B94B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9D9C2-57F4-4C98-AC5D-B3F563518178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270153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7AA07B-437D-3181-46C8-7F2BEBAF4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7BB5AD-D1E2-0970-EC56-3930DBFBA5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5D4BEF-8110-C8F7-90D3-F1D28495CE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3B88-D92A-4697-A7A0-73C1C0AB9B77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235218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8812CF-9278-2ADB-150C-C243BBA25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236880-20F7-7B9E-BD10-CF09706C82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ABCFEA-5F7A-4231-BB03-796342272C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7A7BA-681A-4488-9079-C6593E255491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588078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A8E824D-20C6-0858-46C7-940852588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96B1882-F32C-2993-9FB4-7482BAF2B9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467EF87-A212-EE76-F060-B623B261B4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CEF3-B834-4093-9A4D-ADD300A565B8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337293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C44AC9-2B75-5126-4B6A-2AF3EFC3B2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A977A0-A9AE-7D2C-4602-226FD3F927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C74B01-667E-A3F8-9D2C-B15931C4B8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196CE-5C91-4D64-9715-33E3A228F3B1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232753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77DC34-B360-1278-6E67-DEE190FF7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23224B6-2E64-2A63-784B-DDE97A0227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0A3456C-E92E-9AB3-FA7D-5166506FC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A67BB-4C40-4B4F-A3AA-229144D58B9F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50902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4F6D39-C057-85B9-B916-CF60F04B85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70DE95-00DC-D014-75F0-AD73096CAE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9970E-2C4D-784E-1208-E291CF205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A1E5E-6E2B-4A39-A167-11710399FD54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711069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2B1279-6CD9-3A3F-04C6-5396FB26D7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0A507-25E9-29B8-B14A-C0AD330A52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B5EE76-B83C-3F20-A819-964B2E123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23AAB-7D95-48F2-8099-145A05DA24F0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426702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21812F-13F8-400C-454D-C219D5E5CF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D4DBCA-A188-EE32-53B9-30329B595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536B89-FCF3-A71B-6C61-634591EBF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92A20-7252-4DB1-8B5E-174D06548DFF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553179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59E26E-E911-3609-5348-43E7769C0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F2702A-859A-CF0F-0846-021134407A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24523C-0BB0-5876-2C67-5F35BC202A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DB8D7-FBFA-4DE1-8B60-CA1FA81041A8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687633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B9D71-08B3-1229-C3A2-D4C0B64CEC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2663BD-A5C9-874B-F091-4E140E3B0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90C19A-D63F-BFFC-7BFA-FAF4ED557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78F0F-1D29-4EB6-B1C6-FD8D60EAC251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952172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419D6E-7676-740E-9D29-6F6C958C3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9DAEC6-8899-7199-9C35-506E889E80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7DD5C9-F968-432B-E3D1-BACDF7005F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09EE-93F4-4224-8590-F640C96D91BE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686640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D41DED-2115-D32D-0155-11EEDBC887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AF0804-5D9C-FE92-6A8F-C22DF5D9A9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6B9974-244F-F36D-537A-66F742C72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94E48-F2C5-489D-AF98-9D1F98C715F1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786819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6B5A0D-5563-FA99-693E-DA1462D284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D5327B-028F-DAC2-9BB6-B19141EC5C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5F3D21-CCB9-8AFD-687D-3458DDE773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001B7-AEE8-4D3B-813D-4065DF6BBDF9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363443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F5766-41E2-962E-D187-66EEE04FEA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27CEE-CCD3-9DF7-ADC7-A5CBB81B40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61C7E-C3B9-BD2C-1C23-93F086C3E8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7C892-FCC1-4A20-9FA5-D761C27D5E88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052766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2AC501-847C-502F-2FA2-8AD2A82076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FB420F-19F8-5108-7479-DE6811962E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B7D5CED-1A55-069A-2B41-88E41ECB5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FF701-E7D5-4A27-8F68-C3CE1661FB7E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22592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EC6A797-895E-27EC-6F49-0641183B04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A1AF89-F2F1-0AB3-33E9-9DACEA8CD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5F4FF2-D435-E8B0-74CE-3726F49EE4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99942-0F1C-494E-AB37-DDDF443A84C7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11159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323D4B-E1E8-6170-4319-43C1AD40B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7C98D6-92C3-F227-AB81-BED345F33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6DF911-EB4D-0D6F-7C44-BA21DF95C9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03166-0917-470B-827F-06AB2F921982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362544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042D240-DF25-508A-C4EB-A1FAF4DF2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93BD34A-6A11-FBF5-E4C7-0D44EF35B9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0F118C-CE51-EF2C-4EEF-5359F5F9A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9162-24A7-4292-8623-FA1B37F02380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481762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8F584-2EEF-4320-C833-1A592AEB5D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96B65-47FD-43C5-3A9F-4EE510A80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9D991-9444-A6FA-2A4A-B48D5E713B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935A7-7371-4B82-9357-DBF9332128FB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791280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E943D-A541-275A-C2F0-D5FFC7310E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76E21-B65B-D3B4-A23C-50C6F49974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D8ADF-623C-EC07-7892-1EA9D062F2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C00B8-92C8-458A-86AB-48DEDE35403D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973356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FA3C5D-90FA-E993-4432-E2264419D6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6CC855-956E-F52B-75F5-981755CC93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2C6412-6FA3-A682-E437-97DAB9DA29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1AD60-2678-4093-829B-60D79591874E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486834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5B3938-801F-D7A8-3530-25BCAC6E92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1861DA-4F80-40D3-45ED-1EA05FE2E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05595A-D978-E2C0-01C1-45782C9C0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CE454-9BB9-478B-BC5E-9C6613464B77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485457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5550DA-CC45-7C52-E996-76437EB364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00433B-3355-E32F-986A-8C6EF0E2C5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828DC4-A1C8-FB91-C2DF-E0D23B60E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D7BED17C-E404-4207-997F-070B166A3602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304775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911DB6-CEC0-A324-A959-3BF7C360A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440861-5547-5524-EF4A-8CCA0A9223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DB5C48-BC94-7CEC-3F43-B674918F75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F4240517-1921-4F38-B803-F5AA85121DCB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690136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51147D-79EF-78DE-B086-1455182B4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B98C48-BCAE-E0E2-10BB-080C69E916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06248E-0F6A-2E64-0B62-D2A0235DF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550305E2-D698-4264-9828-09287158D820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793150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95462-4186-1113-9328-928D052960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918DD-758F-E2EA-30FD-738F8D6227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3FFB4-22C4-7975-E796-F89ABA1450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02A7E526-A707-4A30-B177-8DBC7F82C814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0627026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177A6C-8C6E-BBE6-650E-13F6387865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04ABE84-51E0-FC6D-DC89-0CD80F1411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78B5E3F-1A2F-6DBE-C08A-0C25F4FC2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BBC8FFEF-8D34-46BC-B849-F5D7119EC27C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9816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240011-FA70-EE83-A0AC-F4EE9A36C2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1C2444-EAEC-F629-B94D-C59ACF3AC4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3E8621-2D55-9A31-EEDE-3AC22C59DB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55E75-91DB-4E8D-938A-87357DB4B466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0822878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5BA3430-D7B1-E784-BC81-90131B0341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D78E12-550B-230C-F71B-81A4B35EF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336212-4469-9BDE-F4BC-FD1F22CE5F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7FF75683-1666-4B5E-AB50-3DFA98B0ED90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2449072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025253-150B-3954-E9D6-A704CFDBE0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E371B5-E0FE-1D99-6E17-7D23417A60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FA3AB29-2C8C-0B72-F274-1159EF553A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ADBDEEE8-E3BC-4763-A3FB-6A0F39D465D3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428989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E4823-90B4-A1D4-035A-1335F6F970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EFFA5-08AC-1C9C-4675-6B440A8407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C8BC0-5EA2-5107-8CB5-1C61FA6C4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95D7852F-7EAE-41F8-9B4B-47CB6139B9BC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932961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3460BB-07EB-BF84-A0F2-83149699D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CF514-EC99-A76B-A465-D5F98287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CF8CA-7BE3-2208-9284-B7D5447612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E8D8652B-CD61-4120-9903-EBCD3613D153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8218753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F5EE04-68F8-387F-D892-2A41EAA126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1F3EBB-0CE2-1B54-6655-1339AED383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168941-A98E-1858-F28D-DA9F18427C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970A782B-FB96-4380-97F6-ECA412AC48D9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9142007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860E07-FABB-3592-2A56-25A3F7AD4F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C19CD1-A1B2-68EC-9A05-3718E9EF93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FE8300-57BD-FA9D-F543-A22B659666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37575CDB-3C58-4A03-A008-A36B777D9393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34444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E5F486-409E-0526-3BCF-7B4A2D5F07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C36D5D-37A4-92A5-05C1-9EDFFBE495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38E5103-389F-8B1E-349F-16D4B10596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28BD3-FB6A-448B-BBEC-4F6948B5A01F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95667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64BFE9-BBAE-D9A4-23A0-D1C4E25A4A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4BD756D-B33B-3BDF-CDF7-A650197C4D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19854C-1FA8-D38F-3214-AD17F98E03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828E8-318E-4214-853A-AA53201313D9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86487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6F8E27-04F9-E4D7-AED4-DC87C461B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3BA08F3-FF11-1F84-20B2-1B7200904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FCB5AC-4ACA-7C9B-71AA-036F308DD0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389F9-6AF4-44D4-9BB5-8D739DDC9091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06494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C1A739-7AA5-F653-8B1C-A0A3E182FC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89A15C-B32E-4B44-A13A-710458B2D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4204E4-7ECB-5F25-5137-F2BF7E4931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9D847-8189-46AA-A7DD-391759F2DDAE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29282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6EE360-211C-5E67-ACAA-397BCFDE16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0CB7BB-FC99-6EA4-7281-521A7AA068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5DAD9F-B602-72DA-5C10-860BC9AEC9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F125D-7259-4133-8048-B1234E484109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36296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3CF7492-BFD2-A8C1-FB01-A7B43CB02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825"/>
            <a:ext cx="2106295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7D253C8-93EA-9DB5-7C7C-9A464794E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40050"/>
            <a:ext cx="21062950" cy="831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8745858-7E88-353E-0F95-627C4C8745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6038"/>
            <a:ext cx="5461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0EB571D-586A-8DCF-9AA7-7495703557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238" y="11476038"/>
            <a:ext cx="741045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391A3EA-2DAF-5794-EE1A-FC0C05C03F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1938" y="11476038"/>
            <a:ext cx="5461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5A5E484-03DE-45B8-8A76-2DF0E3FDEE24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53" r:id="rId1"/>
    <p:sldLayoutId id="2147488154" r:id="rId2"/>
    <p:sldLayoutId id="2147488155" r:id="rId3"/>
    <p:sldLayoutId id="2147488156" r:id="rId4"/>
    <p:sldLayoutId id="2147488157" r:id="rId5"/>
    <p:sldLayoutId id="2147488158" r:id="rId6"/>
    <p:sldLayoutId id="2147488159" r:id="rId7"/>
    <p:sldLayoutId id="2147488160" r:id="rId8"/>
    <p:sldLayoutId id="2147488161" r:id="rId9"/>
    <p:sldLayoutId id="2147488162" r:id="rId10"/>
    <p:sldLayoutId id="2147488163" r:id="rId11"/>
    <p:sldLayoutId id="21474881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B846C02-8D84-2A2E-FC66-EB3B9A623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825"/>
            <a:ext cx="2106295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A6A5B94-9F5E-3A96-DD2E-4CC13F551E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40050"/>
            <a:ext cx="21062950" cy="831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F8D525-3D1C-2703-BA8C-A48D29F55F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6038"/>
            <a:ext cx="5461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9E18928-AA7F-8427-E70D-707A0F96E4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238" y="11476038"/>
            <a:ext cx="741045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A268231-F574-7CF8-9604-29D8C38D68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1938" y="11476038"/>
            <a:ext cx="5461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FFB11CE-01B6-4ED5-B467-C25A629C3EA3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87" r:id="rId1"/>
    <p:sldLayoutId id="2147488188" r:id="rId2"/>
    <p:sldLayoutId id="2147488189" r:id="rId3"/>
    <p:sldLayoutId id="2147488190" r:id="rId4"/>
    <p:sldLayoutId id="2147488191" r:id="rId5"/>
    <p:sldLayoutId id="2147488192" r:id="rId6"/>
    <p:sldLayoutId id="2147488193" r:id="rId7"/>
    <p:sldLayoutId id="2147488194" r:id="rId8"/>
    <p:sldLayoutId id="2147488195" r:id="rId9"/>
    <p:sldLayoutId id="2147488196" r:id="rId10"/>
    <p:sldLayoutId id="21474881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B5B8C61-582E-1E25-786A-50AD66009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825"/>
            <a:ext cx="2106295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77D3230-591A-BA89-CBDA-DD7A953DE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40050"/>
            <a:ext cx="21062950" cy="831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3EF5BF4-F547-E35B-28BE-BE1DCCC782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6038"/>
            <a:ext cx="5461000" cy="874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5E8A921-0C24-60B6-0B58-2F8F30AE5D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238" y="11476038"/>
            <a:ext cx="7410450" cy="874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52963B-F3A6-7F47-68C4-F5C126AA02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1938" y="11476038"/>
            <a:ext cx="5461000" cy="874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982C305-1B8A-43FA-80C9-1E1B11F6FA35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61" r:id="rId1"/>
    <p:sldLayoutId id="2147488262" r:id="rId2"/>
    <p:sldLayoutId id="2147488263" r:id="rId3"/>
    <p:sldLayoutId id="2147488264" r:id="rId4"/>
    <p:sldLayoutId id="2147488265" r:id="rId5"/>
    <p:sldLayoutId id="2147488266" r:id="rId6"/>
    <p:sldLayoutId id="2147488267" r:id="rId7"/>
    <p:sldLayoutId id="2147488268" r:id="rId8"/>
    <p:sldLayoutId id="2147488269" r:id="rId9"/>
    <p:sldLayoutId id="2147488270" r:id="rId10"/>
    <p:sldLayoutId id="21474882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C08FA96-3C36-3C7D-12D3-E7F6A89BE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825"/>
            <a:ext cx="2106295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AB840D0-0A6E-32DC-63A7-E373C320B3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40050"/>
            <a:ext cx="21062950" cy="831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EE9F03D-FCC1-64A6-6BA5-9D83FFFB1F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6038"/>
            <a:ext cx="5461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007EA8D-6B60-0B74-7B9F-BB7F30F156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238" y="11476038"/>
            <a:ext cx="741045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A6C0E38-EC94-A3EF-232D-1E9F2BA7DA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1938" y="11476038"/>
            <a:ext cx="5461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F63093D-EE1C-4362-B417-29C452861119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72" r:id="rId1"/>
    <p:sldLayoutId id="2147488273" r:id="rId2"/>
    <p:sldLayoutId id="2147488274" r:id="rId3"/>
    <p:sldLayoutId id="2147488275" r:id="rId4"/>
    <p:sldLayoutId id="2147488276" r:id="rId5"/>
    <p:sldLayoutId id="2147488277" r:id="rId6"/>
    <p:sldLayoutId id="2147488278" r:id="rId7"/>
    <p:sldLayoutId id="2147488279" r:id="rId8"/>
    <p:sldLayoutId id="2147488280" r:id="rId9"/>
    <p:sldLayoutId id="2147488281" r:id="rId10"/>
    <p:sldLayoutId id="21474882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6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Box 1">
            <a:extLst>
              <a:ext uri="{FF2B5EF4-FFF2-40B4-BE49-F238E27FC236}">
                <a16:creationId xmlns:a16="http://schemas.microsoft.com/office/drawing/2014/main" id="{42BEF803-FBBA-DDE2-273B-30C1A1193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5725" y="733425"/>
            <a:ext cx="10617200" cy="1105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mt-MT" sz="11000" b="1" i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 ta’ Diċembru </a:t>
            </a:r>
            <a:r>
              <a:rPr lang="en-US" sz="110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Festa</a:t>
            </a:r>
            <a:r>
              <a:rPr lang="en-US" sz="11000" b="1" dirty="0">
                <a:solidFill>
                  <a:srgbClr val="C00000"/>
                </a:solidFill>
                <a:effectLst>
                  <a:glow rad="127000">
                    <a:srgbClr val="FFC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1000" b="1" dirty="0">
              <a:solidFill>
                <a:srgbClr val="C00000"/>
              </a:solidFill>
              <a:effectLst>
                <a:glow rad="127000">
                  <a:srgbClr val="FFC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5500" b="1" dirty="0">
                <a:solidFill>
                  <a:srgbClr val="0000CC"/>
                </a:solidFill>
                <a:effectLst>
                  <a:glow rad="1397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sz="15500" b="1" dirty="0" err="1">
                <a:solidFill>
                  <a:srgbClr val="0000CC"/>
                </a:solidFill>
                <a:effectLst>
                  <a:glow rad="1397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Qaddisin</a:t>
            </a:r>
            <a:r>
              <a:rPr lang="en-US" sz="15500" b="1" dirty="0">
                <a:solidFill>
                  <a:srgbClr val="0000CC"/>
                </a:solidFill>
                <a:effectLst>
                  <a:glow rad="1397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Inno</a:t>
            </a:r>
            <a:r>
              <a:rPr lang="mt-MT" sz="15500" b="1" dirty="0">
                <a:solidFill>
                  <a:srgbClr val="0000CC"/>
                </a:solidFill>
                <a:effectLst>
                  <a:glow rad="1397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ċ</a:t>
            </a:r>
            <a:r>
              <a:rPr lang="en-US" sz="15500" b="1" dirty="0" err="1">
                <a:solidFill>
                  <a:srgbClr val="0000CC"/>
                </a:solidFill>
                <a:effectLst>
                  <a:glow rad="1397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enti</a:t>
            </a:r>
            <a:endParaRPr lang="en-US" sz="15500" b="1" dirty="0">
              <a:solidFill>
                <a:srgbClr val="0000CC"/>
              </a:solidFill>
              <a:effectLst>
                <a:glow rad="1397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b="1" i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Martri</a:t>
            </a:r>
            <a:endParaRPr lang="mt-MT" altLang="en-US" sz="15500" b="1" i="1" dirty="0">
              <a:solidFill>
                <a:srgbClr val="C00000"/>
              </a:solidFill>
              <a:effectLst>
                <a:glow rad="1397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5715" name="Picture 2">
            <a:extLst>
              <a:ext uri="{FF2B5EF4-FFF2-40B4-BE49-F238E27FC236}">
                <a16:creationId xmlns:a16="http://schemas.microsoft.com/office/drawing/2014/main" id="{03A9C6C9-FEB1-84DD-272A-271528984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9325"/>
            <a:ext cx="12776200" cy="816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>
            <a:extLst>
              <a:ext uri="{FF2B5EF4-FFF2-40B4-BE49-F238E27FC236}">
                <a16:creationId xmlns:a16="http://schemas.microsoft.com/office/drawing/2014/main" id="{4BC4FA07-F154-278B-CEA1-94CC2298D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7575" y="6073775"/>
            <a:ext cx="4159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7ECB1266-794A-D9D9-AC23-63762781E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71663"/>
            <a:ext cx="22664738" cy="890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5740" tIns="102870" rIns="205740" bIns="1028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Ewwel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Ġwann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1Ġw 1, 5-22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Box 1">
            <a:extLst>
              <a:ext uri="{FF2B5EF4-FFF2-40B4-BE49-F238E27FC236}">
                <a16:creationId xmlns:a16="http://schemas.microsoft.com/office/drawing/2014/main" id="{D1DCE7D2-8526-5AC9-5A7F-7BCE37588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33363"/>
            <a:ext cx="22358350" cy="1213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Għeżież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Din hi l-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aħbar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smajna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mingħand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Kristu, u li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qegħdin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inxandrulkom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: li Alla hu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dawl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u li ma hemm fih ebda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dlam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Box 1">
            <a:extLst>
              <a:ext uri="{FF2B5EF4-FFF2-40B4-BE49-F238E27FC236}">
                <a16:creationId xmlns:a16="http://schemas.microsoft.com/office/drawing/2014/main" id="{E81DBD62-8A1C-3D46-B734-0B4739417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06375"/>
            <a:ext cx="22755225" cy="1213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Jekk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ngħidu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li aħna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mseħbin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miegħu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imma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nimxu</a:t>
            </a:r>
            <a:r>
              <a:rPr lang="mt-MT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en-US" sz="15500" spc="-1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fid-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dlam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inkunu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qegħdin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nigdbu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 ma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nagħmlux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en-US" sz="15500" spc="-1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Box 1">
            <a:extLst>
              <a:ext uri="{FF2B5EF4-FFF2-40B4-BE49-F238E27FC236}">
                <a16:creationId xmlns:a16="http://schemas.microsoft.com/office/drawing/2014/main" id="{E110298F-005E-B917-C5D6-5EA63B4D5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00038"/>
            <a:ext cx="22755225" cy="1213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Iżda jekk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nimxu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fid-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dawl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kif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inhu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fid-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dawl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hu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stess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aħna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nissieħbu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flimkien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 </a:t>
            </a:r>
          </a:p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demm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altLang="en-US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Ġesù Kristu Ibnu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jnaddafna minn kull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dnub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mt-MT" altLang="en-US" sz="15500" spc="-1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Box 1">
            <a:extLst>
              <a:ext uri="{FF2B5EF4-FFF2-40B4-BE49-F238E27FC236}">
                <a16:creationId xmlns:a16="http://schemas.microsoft.com/office/drawing/2014/main" id="{53C05CEA-0405-47F4-A1DA-58D175DD1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9388"/>
            <a:ext cx="22826663" cy="1213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Jekk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ngħidu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li</a:t>
            </a:r>
            <a:r>
              <a:rPr lang="mt-MT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m’għandniex</a:t>
            </a:r>
            <a:endParaRPr lang="mt-MT" altLang="en-US" sz="15500" spc="-1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dnub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inqarrqu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bina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nfusna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endParaRPr lang="mt-MT" altLang="en-US" sz="15500" spc="-1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jkunx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fina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mt-MT" altLang="en-US" sz="15500" spc="-1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Jekk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nistqarru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dnubietna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en-US" sz="15500" spc="-1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fidil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ġust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Box 1">
            <a:extLst>
              <a:ext uri="{FF2B5EF4-FFF2-40B4-BE49-F238E27FC236}">
                <a16:creationId xmlns:a16="http://schemas.microsoft.com/office/drawing/2014/main" id="{31F5DFD6-0B7A-B0D9-1001-7990C0D79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252413"/>
            <a:ext cx="22682200" cy="1213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hekk li</a:t>
            </a:r>
            <a:r>
              <a:rPr lang="mt-MT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jaħfrilna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dnubietna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</a:t>
            </a:r>
          </a:p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jnaddafna minn kull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ħażen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mt-MT" altLang="en-US" sz="15500" spc="-1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Jekk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ngħidu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li ma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dnibniex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inkunu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qegħdin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ingiddbuh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kelmtu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tkunx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fina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mt-MT" altLang="en-US" sz="15500" spc="-1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Box 1">
            <a:extLst>
              <a:ext uri="{FF2B5EF4-FFF2-40B4-BE49-F238E27FC236}">
                <a16:creationId xmlns:a16="http://schemas.microsoft.com/office/drawing/2014/main" id="{0AADA5E4-29C5-1177-4786-418DAB00C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252413"/>
            <a:ext cx="22521862" cy="1213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Uliedi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dan qiegħed</a:t>
            </a:r>
          </a:p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niktibhulkhom biex ma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tidinbux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Imma jekk xi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jidneb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aħna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għandna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en-US" sz="15500" spc="-1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difensur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il-Missier,</a:t>
            </a:r>
            <a:r>
              <a:rPr lang="mt-MT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Box 1">
            <a:extLst>
              <a:ext uri="{FF2B5EF4-FFF2-40B4-BE49-F238E27FC236}">
                <a16:creationId xmlns:a16="http://schemas.microsoft.com/office/drawing/2014/main" id="{C6FB6939-CA6C-FE47-181E-498518B1D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323850"/>
            <a:ext cx="22564725" cy="1213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Ġesù Kristu l-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ġust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Huwa </a:t>
            </a:r>
          </a:p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tpattija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għad-dnubiet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tagħna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mhux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għal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tagħna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biss,</a:t>
            </a:r>
            <a:r>
              <a:rPr lang="mt-MT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iżda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wkoll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għal dawk tad-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dinja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kollha.</a:t>
            </a:r>
            <a:endParaRPr lang="mt-MT" altLang="en-US" sz="15500" spc="-1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>
            <a:extLst>
              <a:ext uri="{FF2B5EF4-FFF2-40B4-BE49-F238E27FC236}">
                <a16:creationId xmlns:a16="http://schemas.microsoft.com/office/drawing/2014/main" id="{CE7B5E53-AE90-16E6-0206-1AA045F42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1588"/>
            <a:ext cx="23402925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5740" tIns="102870" rIns="205740" bIns="1028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4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Text Box 6">
            <a:extLst>
              <a:ext uri="{FF2B5EF4-FFF2-40B4-BE49-F238E27FC236}">
                <a16:creationId xmlns:a16="http://schemas.microsoft.com/office/drawing/2014/main" id="{9BE465E4-8E3D-52D8-23A5-11A4F5D64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813" y="4572000"/>
            <a:ext cx="23402926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Ħajjitna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ħelset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mix-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xbiek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B0BEF2-8726-56BD-47A7-5C33F34DA87F}"/>
              </a:ext>
            </a:extLst>
          </p:cNvPr>
          <p:cNvSpPr txBox="1"/>
          <p:nvPr/>
        </p:nvSpPr>
        <p:spPr>
          <a:xfrm>
            <a:off x="-23813" y="684213"/>
            <a:ext cx="19165888" cy="2592387"/>
          </a:xfrm>
          <a:prstGeom prst="rect">
            <a:avLst/>
          </a:prstGeom>
          <a:noFill/>
        </p:spPr>
        <p:txBody>
          <a:bodyPr lIns="205740" tIns="102870" rIns="205740" bIns="1028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>
            <a:extLst>
              <a:ext uri="{FF2B5EF4-FFF2-40B4-BE49-F238E27FC236}">
                <a16:creationId xmlns:a16="http://schemas.microsoft.com/office/drawing/2014/main" id="{D0CD88A9-96FB-D35A-E96F-B344A8284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4" y="2675925"/>
            <a:ext cx="22685375" cy="724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19" tIns="46505" rIns="93019" bIns="46505">
            <a:spAutoFit/>
          </a:bodyPr>
          <a:lstStyle>
            <a:lvl1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50292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4864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9436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`l Alla</a:t>
            </a:r>
            <a:r>
              <a:rPr lang="mt-MT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</a:t>
            </a:r>
            <a:r>
              <a:rPr lang="mt-MT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fr-FR" altLang="ko-K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ħoli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 </a:t>
            </a:r>
            <a:endParaRPr lang="mt-MT" altLang="ko-KR" sz="155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algn="ctr">
              <a:defRPr/>
            </a:pPr>
            <a:r>
              <a:rPr lang="fr-FR" altLang="ko-K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tas-smewwiet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,</a:t>
            </a:r>
            <a:r>
              <a:rPr lang="mt-MT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 u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 </a:t>
            </a:r>
            <a:r>
              <a:rPr lang="fr-FR" altLang="ko-K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paċi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 </a:t>
            </a:r>
            <a:r>
              <a:rPr lang="fr-FR" altLang="ko-K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fl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-art</a:t>
            </a:r>
            <a:r>
              <a:rPr lang="mt-MT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 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lill-bnedmin ta’ </a:t>
            </a:r>
            <a:r>
              <a:rPr lang="fr-FR" altLang="ko-K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rieda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 </a:t>
            </a:r>
            <a:r>
              <a:rPr lang="fr-FR" altLang="ko-K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tajba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.</a:t>
            </a:r>
            <a:r>
              <a:rPr lang="mt-MT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 </a:t>
            </a:r>
            <a:endParaRPr lang="en-GB" altLang="ko-KR" sz="155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Box 1">
            <a:extLst>
              <a:ext uri="{FF2B5EF4-FFF2-40B4-BE49-F238E27FC236}">
                <a16:creationId xmlns:a16="http://schemas.microsoft.com/office/drawing/2014/main" id="{1D3B9E8F-BCE5-650B-A97D-69509791D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52413"/>
            <a:ext cx="22753637" cy="12133262"/>
          </a:xfrm>
          <a:prstGeom prst="rect">
            <a:avLst/>
          </a:prstGeom>
          <a:noFill/>
          <a:ln>
            <a:noFill/>
          </a:ln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kienx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il-Mulej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magħna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qamu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għalina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nies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ħajjin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kienu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jibilgħuna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nxtegħlu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bil-għadab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Box 2">
            <a:extLst>
              <a:ext uri="{FF2B5EF4-FFF2-40B4-BE49-F238E27FC236}">
                <a16:creationId xmlns:a16="http://schemas.microsoft.com/office/drawing/2014/main" id="{0FF1E0F6-2C06-5BCF-41ED-7A4591FE3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52863"/>
            <a:ext cx="23402925" cy="4978400"/>
          </a:xfrm>
          <a:prstGeom prst="rect">
            <a:avLst/>
          </a:prstGeom>
          <a:noFill/>
          <a:ln>
            <a:noFill/>
          </a:ln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Ħ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ajjitna ħelset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mix-xbiek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Box 1">
            <a:extLst>
              <a:ext uri="{FF2B5EF4-FFF2-40B4-BE49-F238E27FC236}">
                <a16:creationId xmlns:a16="http://schemas.microsoft.com/office/drawing/2014/main" id="{A5FBD95B-C586-8910-136D-48322EDA2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33363"/>
            <a:ext cx="22755225" cy="12134850"/>
          </a:xfrm>
          <a:prstGeom prst="rect">
            <a:avLst/>
          </a:prstGeom>
          <a:noFill/>
          <a:ln>
            <a:noFill/>
          </a:ln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ilma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kien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jgħarraqna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wied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kien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jgħaddi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minn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fuqna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minn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fuqna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kien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jgħaddi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mewġ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ta’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ilma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qawwi.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Box 2">
            <a:extLst>
              <a:ext uri="{FF2B5EF4-FFF2-40B4-BE49-F238E27FC236}">
                <a16:creationId xmlns:a16="http://schemas.microsoft.com/office/drawing/2014/main" id="{E99D9B11-C2F7-2CE6-C012-7DB14CE22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52863"/>
            <a:ext cx="23402925" cy="4978400"/>
          </a:xfrm>
          <a:prstGeom prst="rect">
            <a:avLst/>
          </a:prstGeom>
          <a:noFill/>
          <a:ln>
            <a:noFill/>
          </a:ln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Ħ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ajjitna ħelset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mix-xbiek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Box 1">
            <a:extLst>
              <a:ext uri="{FF2B5EF4-FFF2-40B4-BE49-F238E27FC236}">
                <a16:creationId xmlns:a16="http://schemas.microsoft.com/office/drawing/2014/main" id="{9D5B1057-A563-62A3-2A77-EDF5D874D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52413"/>
            <a:ext cx="22826663" cy="12133262"/>
          </a:xfrm>
          <a:prstGeom prst="rect">
            <a:avLst/>
          </a:prstGeom>
          <a:noFill/>
          <a:ln>
            <a:noFill/>
          </a:ln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Ix-xibka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tqattgħet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aħna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ħrabna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għajnuna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tagħna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f’isem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il-Mulej,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 għamel is-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 l-art.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Box 2">
            <a:extLst>
              <a:ext uri="{FF2B5EF4-FFF2-40B4-BE49-F238E27FC236}">
                <a16:creationId xmlns:a16="http://schemas.microsoft.com/office/drawing/2014/main" id="{3C2F0190-428E-E0F6-D68C-2ED6E724C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52863"/>
            <a:ext cx="23402925" cy="4978400"/>
          </a:xfrm>
          <a:prstGeom prst="rect">
            <a:avLst/>
          </a:prstGeom>
          <a:noFill/>
          <a:ln>
            <a:noFill/>
          </a:ln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Ħ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ajjitna ħelset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mix-xbiek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074D26-B59C-DDF5-EB50-03967876799C}"/>
              </a:ext>
            </a:extLst>
          </p:cNvPr>
          <p:cNvSpPr/>
          <p:nvPr/>
        </p:nvSpPr>
        <p:spPr>
          <a:xfrm>
            <a:off x="3155950" y="3943350"/>
            <a:ext cx="17091025" cy="4805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5312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00123800-EEBC-CF8D-9466-3E626010DDC1}"/>
              </a:ext>
            </a:extLst>
          </p:cNvPr>
          <p:cNvPicPr>
            <a:picLocks noChangeAspect="1" noChangeArrowheads="1"/>
          </p:cNvPicPr>
          <p:nvPr>
            <a:wavAudioFile r:embed="rId1" name="2B5E7C3A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088" y="11498263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Box 4">
            <a:extLst>
              <a:ext uri="{FF2B5EF4-FFF2-40B4-BE49-F238E27FC236}">
                <a16:creationId xmlns:a16="http://schemas.microsoft.com/office/drawing/2014/main" id="{86096112-B62D-E048-9542-EC6ADDCE9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3843338"/>
            <a:ext cx="22502812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>
              <a:spcBef>
                <a:spcPct val="20000"/>
              </a:spcBef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>
                <a:latin typeface="Times New Roman" panose="02020603050405020304" pitchFamily="18" charset="0"/>
                <a:cs typeface="Times New Roman" panose="02020603050405020304" pitchFamily="18" charset="0"/>
              </a:rPr>
              <a:t>Lilek, o Alla, infaħħru;  lilek bħala Mulej, nistqarru. </a:t>
            </a:r>
            <a:endParaRPr lang="en-GB" altLang="mt-MT" sz="155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Box 4">
            <a:extLst>
              <a:ext uri="{FF2B5EF4-FFF2-40B4-BE49-F238E27FC236}">
                <a16:creationId xmlns:a16="http://schemas.microsoft.com/office/drawing/2014/main" id="{3A85225D-C054-BBDA-FC09-B8FC060FD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1427163"/>
            <a:ext cx="22504400" cy="974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>
              <a:spcBef>
                <a:spcPct val="20000"/>
              </a:spcBef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>
                <a:latin typeface="Times New Roman" panose="02020603050405020304" pitchFamily="18" charset="0"/>
                <a:cs typeface="Times New Roman" panose="02020603050405020304" pitchFamily="18" charset="0"/>
              </a:rPr>
              <a:t>Lilek ifaħħru, Mulej,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>
                <a:latin typeface="Times New Roman" panose="02020603050405020304" pitchFamily="18" charset="0"/>
                <a:cs typeface="Times New Roman" panose="02020603050405020304" pitchFamily="18" charset="0"/>
              </a:rPr>
              <a:t>il-qtajja’ </a:t>
            </a:r>
            <a:endParaRPr lang="mt-MT" altLang="mt-MT" sz="15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>
                <a:latin typeface="Times New Roman" panose="02020603050405020304" pitchFamily="18" charset="0"/>
                <a:cs typeface="Times New Roman" panose="02020603050405020304" pitchFamily="18" charset="0"/>
              </a:rPr>
              <a:t>tal-martri rebbieħa kollhom bjuda</a:t>
            </a:r>
            <a:r>
              <a:rPr lang="en-GB" altLang="mt-MT" sz="155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F8E054-2273-56B1-BB3B-20D0E834A022}"/>
              </a:ext>
            </a:extLst>
          </p:cNvPr>
          <p:cNvSpPr/>
          <p:nvPr/>
        </p:nvSpPr>
        <p:spPr>
          <a:xfrm>
            <a:off x="3155950" y="3898900"/>
            <a:ext cx="17091025" cy="4803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5312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EAA26E66-D168-56B6-E864-BB0CF24FB477}"/>
              </a:ext>
            </a:extLst>
          </p:cNvPr>
          <p:cNvPicPr>
            <a:picLocks noChangeAspect="1" noChangeArrowheads="1"/>
          </p:cNvPicPr>
          <p:nvPr>
            <a:wavAudioFile r:embed="rId1" name="2B5E7C3A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088" y="11498263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802F7-4271-2214-51BF-D695C4B69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>
            <a:extLst>
              <a:ext uri="{FF2B5EF4-FFF2-40B4-BE49-F238E27FC236}">
                <a16:creationId xmlns:a16="http://schemas.microsoft.com/office/drawing/2014/main" id="{AE26980D-A483-F8F1-5699-57B44F2A4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214" y="1483292"/>
            <a:ext cx="22685375" cy="963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19" tIns="46505" rIns="93019" bIns="46505">
            <a:spAutoFit/>
          </a:bodyPr>
          <a:lstStyle>
            <a:lvl1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50292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4864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9436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ko-K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Infaħħruk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, </a:t>
            </a:r>
            <a:endParaRPr lang="mt-MT" altLang="ko-KR" sz="155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algn="ctr">
              <a:defRPr/>
            </a:pPr>
            <a:r>
              <a:rPr lang="fr-FR" altLang="ko-K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inberkuk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, </a:t>
            </a:r>
            <a:endParaRPr lang="mt-MT" altLang="ko-KR" sz="155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algn="ctr">
              <a:defRPr/>
            </a:pPr>
            <a:r>
              <a:rPr lang="fr-FR" altLang="ko-K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nadurawk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, </a:t>
            </a:r>
            <a:endParaRPr lang="mt-MT" altLang="ko-KR" sz="155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algn="ctr">
              <a:defRPr/>
            </a:pPr>
            <a:r>
              <a:rPr lang="mt-MT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nagħtuk ġieh. </a:t>
            </a:r>
            <a:endParaRPr lang="fr-FR" altLang="ko-KR" sz="155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562695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63AE41F9-16CC-D37E-5409-4A384F86D4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1528763"/>
            <a:ext cx="22682200" cy="9544050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GB" altLang="en-US" sz="15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mill-Evan</a:t>
            </a:r>
            <a:r>
              <a:rPr lang="mt-MT" altLang="en-US" sz="15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altLang="en-US" sz="15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altLang="en-US" sz="15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altLang="en-US" sz="15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altLang="en-US" sz="15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altLang="en-US" sz="15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en-US" sz="15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Mattew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2, 13-18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</a:t>
            </a: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i="1" spc="-338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Box 1">
            <a:extLst>
              <a:ext uri="{FF2B5EF4-FFF2-40B4-BE49-F238E27FC236}">
                <a16:creationId xmlns:a16="http://schemas.microsoft.com/office/drawing/2014/main" id="{BC4C9008-0274-F879-CAF0-4960B535C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2619375"/>
            <a:ext cx="22736175" cy="736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>
              <a:spcBef>
                <a:spcPct val="20000"/>
              </a:spcBef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telqu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il-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maġi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deher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anġlu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tal-Mulej </a:t>
            </a:r>
            <a:r>
              <a:rPr lang="en-GB" altLang="mt-MT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f’ħolma</a:t>
            </a:r>
            <a:r>
              <a:rPr lang="en-GB" alt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lil </a:t>
            </a:r>
            <a:r>
              <a:rPr lang="en-GB" altLang="mt-MT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Ġużeppi</a:t>
            </a:r>
            <a:r>
              <a:rPr lang="en-GB" alt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qallu: </a:t>
            </a:r>
            <a:endParaRPr lang="mt-MT" alt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Box 1">
            <a:extLst>
              <a:ext uri="{FF2B5EF4-FFF2-40B4-BE49-F238E27FC236}">
                <a16:creationId xmlns:a16="http://schemas.microsoft.com/office/drawing/2014/main" id="{52381C6F-C1B0-2983-3748-F0BB280BB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2619375"/>
            <a:ext cx="22825075" cy="7362825"/>
          </a:xfrm>
          <a:prstGeom prst="rect">
            <a:avLst/>
          </a:prstGeom>
          <a:noFill/>
          <a:ln>
            <a:noFill/>
          </a:ln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“Qum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miegħek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lit-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tifel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’l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ommu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aħrab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Eġittu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Box 1">
            <a:extLst>
              <a:ext uri="{FF2B5EF4-FFF2-40B4-BE49-F238E27FC236}">
                <a16:creationId xmlns:a16="http://schemas.microsoft.com/office/drawing/2014/main" id="{4C1BF349-2E42-32E7-E9CF-5C752DED0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520825"/>
            <a:ext cx="22825075" cy="9748838"/>
          </a:xfrm>
          <a:prstGeom prst="rect">
            <a:avLst/>
          </a:prstGeom>
          <a:noFill/>
          <a:ln>
            <a:noFill/>
          </a:ln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Ibqa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hemm sa ma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ngħidlek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Erodi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jfittex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lit-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tifel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joqtlu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Box 1">
            <a:extLst>
              <a:ext uri="{FF2B5EF4-FFF2-40B4-BE49-F238E27FC236}">
                <a16:creationId xmlns:a16="http://schemas.microsoft.com/office/drawing/2014/main" id="{440461EA-68B6-F72A-A5CD-1BC71869D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427163"/>
            <a:ext cx="22682200" cy="974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>
              <a:spcBef>
                <a:spcPct val="20000"/>
              </a:spcBef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Ġużeppi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qam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ħa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miegħu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lit-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tifel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’l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ommu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bil-lejl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warrab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lejn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l-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Eġittu</a:t>
            </a:r>
            <a:r>
              <a:rPr lang="mt-MT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baqa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hemm sal-mewt ta’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Erodi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Box 1">
            <a:extLst>
              <a:ext uri="{FF2B5EF4-FFF2-40B4-BE49-F238E27FC236}">
                <a16:creationId xmlns:a16="http://schemas.microsoft.com/office/drawing/2014/main" id="{A8F428D4-DF1F-B79C-D393-117B08590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252413"/>
            <a:ext cx="22609175" cy="12133262"/>
          </a:xfrm>
          <a:prstGeom prst="rect">
            <a:avLst/>
          </a:prstGeom>
          <a:noFill/>
          <a:ln>
            <a:noFill/>
          </a:ln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B’hekk seħħ dak li kien qal</a:t>
            </a:r>
          </a:p>
          <a:p>
            <a:pPr algn="ctr" eaLnBrk="1" hangingPunct="1">
              <a:defRPr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permezz 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tal-profeta, meta qal, </a:t>
            </a:r>
          </a:p>
          <a:p>
            <a:pPr algn="ctr" eaLnBrk="1" hangingPunct="1">
              <a:defRPr/>
            </a:pP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mt-MT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ill-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Eġittu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sejjaħt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lil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ibni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mt-MT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GB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Box 1">
            <a:extLst>
              <a:ext uri="{FF2B5EF4-FFF2-40B4-BE49-F238E27FC236}">
                <a16:creationId xmlns:a16="http://schemas.microsoft.com/office/drawing/2014/main" id="{09087B10-3EB4-ECCE-4DE6-8F16C2A06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2619011"/>
            <a:ext cx="22682200" cy="7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>
              <a:spcBef>
                <a:spcPct val="20000"/>
              </a:spcBef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Erodi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imbagħad meta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l-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Maġi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kienu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għaddewh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ta’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tifel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inkorla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bis-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sħiħ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8877B-A852-8CD5-9D88-6E5F415F2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Box 1">
            <a:extLst>
              <a:ext uri="{FF2B5EF4-FFF2-40B4-BE49-F238E27FC236}">
                <a16:creationId xmlns:a16="http://schemas.microsoft.com/office/drawing/2014/main" id="{4AF187BE-7527-5B00-2B25-396F5B0FA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426376"/>
            <a:ext cx="22682200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>
              <a:spcBef>
                <a:spcPct val="20000"/>
              </a:spcBef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bagħat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joqtol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f’Betlehem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mt-MT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fl-inħawi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kollha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tagħha</a:t>
            </a:r>
            <a:r>
              <a:rPr lang="mt-MT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lit-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tfal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subien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kollha</a:t>
            </a:r>
            <a:r>
              <a:rPr lang="mt-MT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ta’ minn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sentejn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’l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isfel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55608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Box 1">
            <a:extLst>
              <a:ext uri="{FF2B5EF4-FFF2-40B4-BE49-F238E27FC236}">
                <a16:creationId xmlns:a16="http://schemas.microsoft.com/office/drawing/2014/main" id="{0FA38E58-C201-0F29-8E5E-CFE2BD7F5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36091"/>
            <a:ext cx="22682200" cy="1261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>
              <a:spcBef>
                <a:spcPct val="20000"/>
              </a:spcBef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  <a:defRPr/>
            </a:pP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skon</a:t>
            </a:r>
            <a:r>
              <a:rPr lang="mt-MT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iż-żmien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jaf minn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għand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</a:t>
            </a:r>
            <a:r>
              <a:rPr lang="mt-MT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aġi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mt-MT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Imbagħad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seħħ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dak li kien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ingħad</a:t>
            </a:r>
            <a:r>
              <a:rPr lang="mt-MT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>
                <a:latin typeface="Times New Roman" pitchFamily="18" charset="0"/>
                <a:cs typeface="Times New Roman" pitchFamily="18" charset="0"/>
              </a:rPr>
              <a:t>permezz tal-profeta </a:t>
            </a:r>
            <a:endParaRPr lang="mt-MT" altLang="en-US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  <a:defRPr/>
            </a:pPr>
            <a:r>
              <a:rPr lang="mt-MT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Ġeremija, meta qal,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Box 1">
            <a:extLst>
              <a:ext uri="{FF2B5EF4-FFF2-40B4-BE49-F238E27FC236}">
                <a16:creationId xmlns:a16="http://schemas.microsoft.com/office/drawing/2014/main" id="{FB07BC2A-10CF-F4D5-3C6E-1755234DD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8" y="233741"/>
            <a:ext cx="23402925" cy="12134091"/>
          </a:xfrm>
          <a:prstGeom prst="rect">
            <a:avLst/>
          </a:prstGeom>
          <a:noFill/>
          <a:ln>
            <a:noFill/>
          </a:ln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‘F’ Rama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nstema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leħen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hangingPunct="1">
              <a:defRPr/>
            </a:pP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biki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lfiq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Rakel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tibki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’l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uliedha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ma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tridx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minifarraġha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ma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għadhomx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iżjed</a:t>
            </a:r>
            <a:r>
              <a:rPr lang="mt-MT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>
            <a:extLst>
              <a:ext uri="{FF2B5EF4-FFF2-40B4-BE49-F238E27FC236}">
                <a16:creationId xmlns:a16="http://schemas.microsoft.com/office/drawing/2014/main" id="{80ED7B26-C3DF-A1E3-9F27-2A49E995E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1541463"/>
            <a:ext cx="22758400" cy="963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19" tIns="46505" rIns="93019" bIns="46505">
            <a:spAutoFit/>
          </a:bodyPr>
          <a:lstStyle>
            <a:lvl1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50292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4864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9436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ko-KR" sz="15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Inroddulek ħajr għall-glorja kbira tiegħek.</a:t>
            </a:r>
            <a:r>
              <a:rPr lang="mt-MT" altLang="ko-KR" sz="15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fr-FR" altLang="ko-KR" sz="15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Mulej Alla, Sultan tas-sema, </a:t>
            </a:r>
            <a:r>
              <a:rPr lang="mt-MT" altLang="ko-KR" sz="15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endParaRPr lang="en-GB" altLang="ko-KR" sz="155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fr-FR" altLang="ko-KR" sz="15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Alla Missier li tista’ kollox.</a:t>
            </a:r>
            <a:r>
              <a:rPr lang="mt-MT" altLang="ko-KR" sz="15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endParaRPr lang="fr-FR" altLang="ko-KR" sz="155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>
            <a:extLst>
              <a:ext uri="{FF2B5EF4-FFF2-40B4-BE49-F238E27FC236}">
                <a16:creationId xmlns:a16="http://schemas.microsoft.com/office/drawing/2014/main" id="{718DDD84-B275-5A80-F1BE-C47F47521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7575" y="6073775"/>
            <a:ext cx="4159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C58AA37F-2CDD-8AB6-C5D7-6ED1F01AC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1588"/>
            <a:ext cx="23402925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5740" tIns="102870" rIns="205740" bIns="1028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  <a:cs typeface="+mn-cs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  <a:cs typeface="+mn-cs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  <a:cs typeface="+mn-cs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  <a:cs typeface="+mn-cs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tese Times Roman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  <a:cs typeface="+mn-cs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  <a:cs typeface="+mn-cs"/>
              </a:rPr>
              <a:t>T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  <a:cs typeface="+mn-cs"/>
              </a:rPr>
              <a:t>if]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  <a:cs typeface="+mn-cs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  <a:cs typeface="+mn-cs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  <a:cs typeface="+mn-cs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tese Times Rom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DE7AD3-D346-D59C-0CEF-77C80D964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Box 1">
            <a:extLst>
              <a:ext uri="{FF2B5EF4-FFF2-40B4-BE49-F238E27FC236}">
                <a16:creationId xmlns:a16="http://schemas.microsoft.com/office/drawing/2014/main" id="{74F00DE9-791C-6A82-1506-B359F1F79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5725" y="733425"/>
            <a:ext cx="10617200" cy="1105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5740" tIns="102870" rIns="205740" bIns="10287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1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28 ta’ Diċembru </a:t>
            </a:r>
            <a:r>
              <a:rPr kumimoji="0" lang="en-US" sz="1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Festa</a:t>
            </a:r>
            <a:r>
              <a:rPr kumimoji="0" lang="en-US" sz="1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27000">
                    <a:srgbClr val="FFC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mt-MT" sz="1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27000">
                  <a:srgbClr val="FFC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Il-</a:t>
            </a:r>
            <a:r>
              <a:rPr kumimoji="0" lang="en-US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Qaddisin</a:t>
            </a:r>
            <a:r>
              <a:rPr kumimoji="0" 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Inno</a:t>
            </a: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ċ</a:t>
            </a:r>
            <a:r>
              <a:rPr kumimoji="0" lang="en-US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enti</a:t>
            </a:r>
            <a:endParaRPr kumimoji="0" lang="en-US" sz="155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glow rad="1397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Martri</a:t>
            </a:r>
            <a:endParaRPr kumimoji="0" lang="mt-MT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397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5715" name="Picture 2">
            <a:extLst>
              <a:ext uri="{FF2B5EF4-FFF2-40B4-BE49-F238E27FC236}">
                <a16:creationId xmlns:a16="http://schemas.microsoft.com/office/drawing/2014/main" id="{ABABEE31-D490-14B3-6510-2A50798DD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9325"/>
            <a:ext cx="12776200" cy="816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8374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>
            <a:extLst>
              <a:ext uri="{FF2B5EF4-FFF2-40B4-BE49-F238E27FC236}">
                <a16:creationId xmlns:a16="http://schemas.microsoft.com/office/drawing/2014/main" id="{BF160BA8-C33A-70B0-BB69-9CA4BC6E6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1541463"/>
            <a:ext cx="21859875" cy="963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19" tIns="46505" rIns="93019" bIns="46505">
            <a:spAutoFit/>
          </a:bodyPr>
          <a:lstStyle/>
          <a:p>
            <a:pPr algn="ctr" defTabSz="1561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lang="fr-FR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6D184B-4FF5-4459-E739-82ABB1D20822}"/>
              </a:ext>
            </a:extLst>
          </p:cNvPr>
          <p:cNvSpPr/>
          <p:nvPr/>
        </p:nvSpPr>
        <p:spPr>
          <a:xfrm>
            <a:off x="430213" y="1541463"/>
            <a:ext cx="22542500" cy="9636125"/>
          </a:xfrm>
          <a:prstGeom prst="rect">
            <a:avLst/>
          </a:prstGeom>
        </p:spPr>
        <p:txBody>
          <a:bodyPr lIns="93019" tIns="46505" rIns="93019" bIns="46505">
            <a:spAutoFit/>
          </a:bodyPr>
          <a:lstStyle/>
          <a:p>
            <a:pPr algn="ctr" defTabSz="1561059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1059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algn="ctr" defTabSz="1561059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>
            <a:extLst>
              <a:ext uri="{FF2B5EF4-FFF2-40B4-BE49-F238E27FC236}">
                <a16:creationId xmlns:a16="http://schemas.microsoft.com/office/drawing/2014/main" id="{5320B72E-E25D-B917-ADA4-E52DED786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41325"/>
            <a:ext cx="22685375" cy="1202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19" tIns="46505" rIns="93019" bIns="46505">
            <a:spAutoFit/>
          </a:bodyPr>
          <a:lstStyle/>
          <a:p>
            <a:pPr algn="ctr" defTabSz="1561059">
              <a:defRPr/>
            </a:pP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algn="ctr" defTabSz="1561059">
              <a:defRPr/>
            </a:pP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>
            <a:extLst>
              <a:ext uri="{FF2B5EF4-FFF2-40B4-BE49-F238E27FC236}">
                <a16:creationId xmlns:a16="http://schemas.microsoft.com/office/drawing/2014/main" id="{15BE59F4-9B17-531C-E650-6065FCEA7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1541463"/>
            <a:ext cx="22685375" cy="963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19" tIns="46505" rIns="93019" bIns="46505">
            <a:spAutoFit/>
          </a:bodyPr>
          <a:lstStyle/>
          <a:p>
            <a:pPr algn="ctr" defTabSz="1561059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1059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algn="ctr" defTabSz="1561059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F023EA-E8F5-647B-4207-0121CC829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Box 1">
            <a:extLst>
              <a:ext uri="{FF2B5EF4-FFF2-40B4-BE49-F238E27FC236}">
                <a16:creationId xmlns:a16="http://schemas.microsoft.com/office/drawing/2014/main" id="{16733DA9-0560-727B-2767-554ADC0A1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5725" y="733425"/>
            <a:ext cx="10617200" cy="1105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5740" tIns="102870" rIns="205740" bIns="10287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1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28 ta’ Diċembru </a:t>
            </a:r>
            <a:r>
              <a:rPr kumimoji="0" lang="en-US" sz="1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Festa</a:t>
            </a:r>
            <a:r>
              <a:rPr kumimoji="0" lang="en-US" sz="1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27000">
                    <a:srgbClr val="FFC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mt-MT" sz="1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27000">
                  <a:srgbClr val="FFC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Il-</a:t>
            </a:r>
            <a:r>
              <a:rPr kumimoji="0" lang="en-US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Qaddisin</a:t>
            </a:r>
            <a:r>
              <a:rPr kumimoji="0" 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Inno</a:t>
            </a: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ċ</a:t>
            </a:r>
            <a:r>
              <a:rPr kumimoji="0" lang="en-US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enti</a:t>
            </a:r>
            <a:endParaRPr kumimoji="0" lang="en-US" sz="155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glow rad="1397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Martri</a:t>
            </a:r>
            <a:endParaRPr kumimoji="0" lang="mt-MT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397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5715" name="Picture 2">
            <a:extLst>
              <a:ext uri="{FF2B5EF4-FFF2-40B4-BE49-F238E27FC236}">
                <a16:creationId xmlns:a16="http://schemas.microsoft.com/office/drawing/2014/main" id="{37BA5B3D-88D0-BE92-7071-A68232CE6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9325"/>
            <a:ext cx="12776200" cy="816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850333"/>
      </p:ext>
    </p:extLst>
  </p:cSld>
  <p:clrMapOvr>
    <a:masterClrMapping/>
  </p:clrMapOvr>
</p:sld>
</file>

<file path=ppt/theme/theme1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781</TotalTime>
  <Words>674</Words>
  <Application>Microsoft Office PowerPoint</Application>
  <PresentationFormat>Custom</PresentationFormat>
  <Paragraphs>108</Paragraphs>
  <Slides>42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Times New Roman</vt:lpstr>
      <vt:lpstr>Calibri</vt:lpstr>
      <vt:lpstr>Arial</vt:lpstr>
      <vt:lpstr>Maltese Times Roman</vt:lpstr>
      <vt:lpstr>Malta</vt:lpstr>
      <vt:lpstr>14_Default Design</vt:lpstr>
      <vt:lpstr>16_Default Design</vt:lpstr>
      <vt:lpstr>Default Design</vt:lpstr>
      <vt:lpstr>19_Default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103</cp:revision>
  <dcterms:created xsi:type="dcterms:W3CDTF">2008-12-28T11:50:57Z</dcterms:created>
  <dcterms:modified xsi:type="dcterms:W3CDTF">2025-12-25T22:28:46Z</dcterms:modified>
</cp:coreProperties>
</file>