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932" r:id="rId2"/>
    <p:sldMasterId id="2147483980" r:id="rId3"/>
    <p:sldMasterId id="2147484004" r:id="rId4"/>
    <p:sldMasterId id="2147484137" r:id="rId5"/>
  </p:sldMasterIdLst>
  <p:notesMasterIdLst>
    <p:notesMasterId r:id="rId47"/>
  </p:notesMasterIdLst>
  <p:sldIdLst>
    <p:sldId id="1072" r:id="rId6"/>
    <p:sldId id="966" r:id="rId7"/>
    <p:sldId id="1076" r:id="rId8"/>
    <p:sldId id="967" r:id="rId9"/>
    <p:sldId id="968" r:id="rId10"/>
    <p:sldId id="969" r:id="rId11"/>
    <p:sldId id="970" r:id="rId12"/>
    <p:sldId id="1071" r:id="rId13"/>
    <p:sldId id="1074" r:id="rId14"/>
    <p:sldId id="330" r:id="rId15"/>
    <p:sldId id="293" r:id="rId16"/>
    <p:sldId id="294" r:id="rId17"/>
    <p:sldId id="295" r:id="rId18"/>
    <p:sldId id="1077" r:id="rId19"/>
    <p:sldId id="341" r:id="rId20"/>
    <p:sldId id="1078" r:id="rId21"/>
    <p:sldId id="333" r:id="rId22"/>
    <p:sldId id="334" r:id="rId23"/>
    <p:sldId id="302" r:id="rId24"/>
    <p:sldId id="342" r:id="rId25"/>
    <p:sldId id="303" r:id="rId26"/>
    <p:sldId id="304" r:id="rId27"/>
    <p:sldId id="332" r:id="rId28"/>
    <p:sldId id="305" r:id="rId29"/>
    <p:sldId id="306" r:id="rId30"/>
    <p:sldId id="343" r:id="rId31"/>
    <p:sldId id="307" r:id="rId32"/>
    <p:sldId id="609" r:id="rId33"/>
    <p:sldId id="335" r:id="rId34"/>
    <p:sldId id="1073" r:id="rId35"/>
    <p:sldId id="331" r:id="rId36"/>
    <p:sldId id="310" r:id="rId37"/>
    <p:sldId id="1079" r:id="rId38"/>
    <p:sldId id="311" r:id="rId39"/>
    <p:sldId id="312" r:id="rId40"/>
    <p:sldId id="344" r:id="rId41"/>
    <p:sldId id="313" r:id="rId42"/>
    <p:sldId id="314" r:id="rId43"/>
    <p:sldId id="345" r:id="rId44"/>
    <p:sldId id="315" r:id="rId45"/>
    <p:sldId id="1075" r:id="rId46"/>
  </p:sldIdLst>
  <p:sldSz cx="23402925" cy="12601575"/>
  <p:notesSz cx="6858000" cy="9144000"/>
  <p:embeddedFontLst>
    <p:embeddedFont>
      <p:font typeface="Malta" panose="020B0604020202020204"/>
      <p:regular r:id="rId48"/>
      <p:bold r:id="rId49"/>
      <p:italic r:id="rId50"/>
      <p:boldItalic r:id="rId5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028700" indent="-5715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2057400" indent="-11430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3086100" indent="-17145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4114800" indent="-22860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540"/>
    <a:srgbClr val="321547"/>
    <a:srgbClr val="55257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30" y="522"/>
      </p:cViewPr>
      <p:guideLst>
        <p:guide orient="horz" pos="3969"/>
        <p:guide pos="737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font" Target="fonts/font1.fntdata"/><Relationship Id="rId8" Type="http://schemas.openxmlformats.org/officeDocument/2006/relationships/slide" Target="slides/slide3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4875A8-2AAD-304F-A978-7BE831DD9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D7582F-012A-A559-D445-01882876B1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2807DE-D6F4-471F-9859-2A297EA73A20}" type="datetimeFigureOut">
              <a:rPr lang="mt-MT"/>
              <a:pPr>
                <a:defRPr/>
              </a:pPr>
              <a:t>18/12/2025</a:t>
            </a:fld>
            <a:endParaRPr lang="mt-M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178965C-7E63-AB1D-2918-CE10DD75AE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5D3728A-D757-F5B9-C159-F90D12B48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D2138-F72F-1D21-1C17-A2DEFBBC22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33CA2-B338-D58B-7540-0C3FD1BDB9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BF8FA36-BFA7-4CDC-A808-402894AD1132}" type="slidenum">
              <a:rPr lang="mt-MT" altLang="mt-MT"/>
              <a:pPr>
                <a:defRPr/>
              </a:pPr>
              <a:t>‹#›</a:t>
            </a:fld>
            <a:endParaRPr lang="mt-MT" alt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7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4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61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8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35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22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2009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96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4D2C7EF1-2867-4437-E235-3C17F86E6D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3C6D9287-F5FE-BC35-E98D-CCD3C81E2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>
            <a:extLst>
              <a:ext uri="{FF2B5EF4-FFF2-40B4-BE49-F238E27FC236}">
                <a16:creationId xmlns:a16="http://schemas.microsoft.com/office/drawing/2014/main" id="{6712080C-19E8-5AE7-E019-F07BDBEB7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defTabSz="2057009" fontAlgn="auto">
              <a:spcBef>
                <a:spcPts val="0"/>
              </a:spcBef>
              <a:spcAft>
                <a:spcPts val="0"/>
              </a:spcAft>
              <a:defRPr/>
            </a:pPr>
            <a:fld id="{F932DCE5-0D0D-4B74-BF54-F464FA6B046F}" type="slidenum">
              <a:rPr lang="en-GB" smtClean="0">
                <a:solidFill>
                  <a:srgbClr val="000000"/>
                </a:solidFill>
                <a:latin typeface="Calibri" pitchFamily="34" charset="0"/>
                <a:cs typeface="+mn-cs"/>
              </a:rPr>
              <a:pPr defTabSz="2057009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GB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0050D-27C0-EF9F-9C4D-76EF19060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1688D01E-8F4F-69D1-A9E8-1601B5B3F0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DCBF4D81-75F7-6505-B32E-20722CC2AC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>
            <a:extLst>
              <a:ext uri="{FF2B5EF4-FFF2-40B4-BE49-F238E27FC236}">
                <a16:creationId xmlns:a16="http://schemas.microsoft.com/office/drawing/2014/main" id="{2220FDA6-80D0-7523-D1BC-8435EADAC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defTabSz="2057009" fontAlgn="auto">
              <a:spcBef>
                <a:spcPts val="0"/>
              </a:spcBef>
              <a:spcAft>
                <a:spcPts val="0"/>
              </a:spcAft>
              <a:defRPr/>
            </a:pPr>
            <a:fld id="{F932DCE5-0D0D-4B74-BF54-F464FA6B046F}" type="slidenum">
              <a:rPr lang="en-GB" smtClean="0">
                <a:solidFill>
                  <a:srgbClr val="000000"/>
                </a:solidFill>
                <a:latin typeface="Calibri" pitchFamily="34" charset="0"/>
                <a:cs typeface="+mn-cs"/>
              </a:rPr>
              <a:pPr defTabSz="2057009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GB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45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68578E56-E11E-8D0F-AC03-6ECCEEF9D7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358FD992-871E-6B7E-8DEE-E89D836DCC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BECB43A4-D070-BAC6-E58C-AFB327AE4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D9BB16-D023-4018-90D4-371B9A4C2A4A}" type="slidenum">
              <a:rPr lang="mt-MT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mt-MT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5DBB84-B022-3D31-264C-F631DF3491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5B3AF1-B03C-61A8-9DD5-0C239C7211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E87E59-EA37-E77D-785F-ED6EDFA48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8DB6E-C47B-4C8B-86C8-846950897780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9060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0B57F3-1876-5C17-EDCE-44E036C3D1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2A3FCD-C016-71D6-DDD7-6659994CD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5B1829-6DDA-33E1-843D-96CD162C2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B0147-BBCB-4236-9797-34BAD6B3B4F3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48464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A11E85-28AC-2CA5-A4E0-0C78E9A50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74112E-030F-5626-0B04-D53D22074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B0FFDD-DE03-8E6A-D77E-D7E3A04ABB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9FDFB-14B5-4E62-B7A8-C98E78EEA9FF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981406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0150" y="504699"/>
            <a:ext cx="21062634" cy="107521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8F6397-2AD2-981C-97A5-6DC9B99DF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6B1C1-51E3-11EF-719B-4E8FABD32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16A273-CCA4-D777-4734-80790D059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26146AF-A794-4EB0-8214-992091564442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729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E0A7B3-A8B8-03B5-A727-7CFFABEFE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6B87-3103-4542-95BD-271DED781CA0}" type="datetimeFigureOut">
              <a:rPr lang="en-US"/>
              <a:pPr>
                <a:defRPr/>
              </a:pPr>
              <a:t>12/18/2025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590CA6-9765-7D7F-490B-5198329591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75533A-8240-6EDA-F12B-E86C1E704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7065-2C07-40AF-9507-D637F74F89C4}" type="slidenum">
              <a:rPr lang="en-GB" altLang="mt-MT"/>
              <a:pPr>
                <a:defRPr/>
              </a:pPr>
              <a:t>‹#›</a:t>
            </a:fld>
            <a:endParaRPr lang="en-GB" altLang="mt-MT"/>
          </a:p>
        </p:txBody>
      </p:sp>
    </p:spTree>
    <p:extLst>
      <p:ext uri="{BB962C8B-B14F-4D97-AF65-F5344CB8AC3E}">
        <p14:creationId xmlns:p14="http://schemas.microsoft.com/office/powerpoint/2010/main" val="2224577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219C6-EBB4-4F39-54EE-B4046F0DBA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746E0-7D23-4F56-A8E4-5F987D565520}" type="datetimeFigureOut">
              <a:rPr lang="en-US"/>
              <a:pPr>
                <a:defRPr/>
              </a:pPr>
              <a:t>12/18/2025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510C61-A60F-3794-926B-AAB23DC17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8592F1-1004-BC3D-2A2A-181DD567DD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CBEC-3E14-46E8-9C52-A12F5B2AC334}" type="slidenum">
              <a:rPr lang="en-GB" altLang="mt-MT"/>
              <a:pPr>
                <a:defRPr/>
              </a:pPr>
              <a:t>‹#›</a:t>
            </a:fld>
            <a:endParaRPr lang="en-GB" altLang="mt-MT"/>
          </a:p>
        </p:txBody>
      </p:sp>
    </p:spTree>
    <p:extLst>
      <p:ext uri="{BB962C8B-B14F-4D97-AF65-F5344CB8AC3E}">
        <p14:creationId xmlns:p14="http://schemas.microsoft.com/office/powerpoint/2010/main" val="2822733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4D0D9B-B2B5-7F14-54CE-3D84F944B6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10505-7132-4889-9FF7-BC63825D2FFC}" type="datetimeFigureOut">
              <a:rPr lang="en-US"/>
              <a:pPr>
                <a:defRPr/>
              </a:pPr>
              <a:t>12/18/2025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23C682-1DB8-74BF-687C-8E89A77901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0F5533-3D5E-DB53-C06D-28E5804028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1DA03-E7B3-431D-A9B9-0F574F8840D8}" type="slidenum">
              <a:rPr lang="en-GB" altLang="mt-MT"/>
              <a:pPr>
                <a:defRPr/>
              </a:pPr>
              <a:t>‹#›</a:t>
            </a:fld>
            <a:endParaRPr lang="en-GB" altLang="mt-MT"/>
          </a:p>
        </p:txBody>
      </p:sp>
    </p:spTree>
    <p:extLst>
      <p:ext uri="{BB962C8B-B14F-4D97-AF65-F5344CB8AC3E}">
        <p14:creationId xmlns:p14="http://schemas.microsoft.com/office/powerpoint/2010/main" val="33360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A12FC-2BB9-B3EE-C5E1-CAE38EB77D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0EE2D-6DED-4236-BA1E-0D118219B81F}" type="datetimeFigureOut">
              <a:rPr lang="en-US"/>
              <a:pPr>
                <a:defRPr/>
              </a:pPr>
              <a:t>12/18/2025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66086-5CB6-C689-C375-1C5DCCB843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A2CDA-18B2-8A92-3523-CC0E5ADB60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452E4-86EE-43AB-9CBF-47FFE2817185}" type="slidenum">
              <a:rPr lang="en-GB" altLang="mt-MT"/>
              <a:pPr>
                <a:defRPr/>
              </a:pPr>
              <a:t>‹#›</a:t>
            </a:fld>
            <a:endParaRPr lang="en-GB" altLang="mt-MT"/>
          </a:p>
        </p:txBody>
      </p:sp>
    </p:spTree>
    <p:extLst>
      <p:ext uri="{BB962C8B-B14F-4D97-AF65-F5344CB8AC3E}">
        <p14:creationId xmlns:p14="http://schemas.microsoft.com/office/powerpoint/2010/main" val="2691562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BBBB08-8CB3-5CFD-2BAD-87DC760E10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D62F4-CB52-44F0-8836-F97FA915D175}" type="datetimeFigureOut">
              <a:rPr lang="en-US"/>
              <a:pPr>
                <a:defRPr/>
              </a:pPr>
              <a:t>12/18/2025</a:t>
            </a:fld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DE1DB23-9ECE-8FE8-7E9D-2EDD639B69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3177E9-0B8E-6C3A-F68B-6F1703A82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715D8-4CBF-44D3-9700-1D6D4841FE4A}" type="slidenum">
              <a:rPr lang="en-GB" altLang="mt-MT"/>
              <a:pPr>
                <a:defRPr/>
              </a:pPr>
              <a:t>‹#›</a:t>
            </a:fld>
            <a:endParaRPr lang="en-GB" altLang="mt-MT"/>
          </a:p>
        </p:txBody>
      </p:sp>
    </p:spTree>
    <p:extLst>
      <p:ext uri="{BB962C8B-B14F-4D97-AF65-F5344CB8AC3E}">
        <p14:creationId xmlns:p14="http://schemas.microsoft.com/office/powerpoint/2010/main" val="2853095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4ED71D-E35F-4552-D755-6B583DFD3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BBC7C-2880-49E3-9E2E-3DE698559A64}" type="datetimeFigureOut">
              <a:rPr lang="en-US"/>
              <a:pPr>
                <a:defRPr/>
              </a:pPr>
              <a:t>12/18/2025</a:t>
            </a:fld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D91C0C-ADD1-A0B8-7C2D-9E2217BBBF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FDEB49-6294-40CB-1284-F12C4CB609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CED7-1527-4FE1-93FF-E3AE7AEA9785}" type="slidenum">
              <a:rPr lang="en-GB" altLang="mt-MT"/>
              <a:pPr>
                <a:defRPr/>
              </a:pPr>
              <a:t>‹#›</a:t>
            </a:fld>
            <a:endParaRPr lang="en-GB" altLang="mt-MT"/>
          </a:p>
        </p:txBody>
      </p:sp>
    </p:spTree>
    <p:extLst>
      <p:ext uri="{BB962C8B-B14F-4D97-AF65-F5344CB8AC3E}">
        <p14:creationId xmlns:p14="http://schemas.microsoft.com/office/powerpoint/2010/main" val="258291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396FA2-827E-9BA8-1A2D-DA5BA53DDB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57442-8E7B-46B5-80B6-B0D542280D16}" type="datetimeFigureOut">
              <a:rPr lang="en-US"/>
              <a:pPr>
                <a:defRPr/>
              </a:pPr>
              <a:t>12/18/2025</a:t>
            </a:fld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15095F-D852-D425-2B47-1F3C53807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8DDC16-1C3B-3A2C-1E33-0E2D637B2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C7B57-C481-4776-9D06-D995E6ADB34A}" type="slidenum">
              <a:rPr lang="en-GB" altLang="mt-MT"/>
              <a:pPr>
                <a:defRPr/>
              </a:pPr>
              <a:t>‹#›</a:t>
            </a:fld>
            <a:endParaRPr lang="en-GB" altLang="mt-MT"/>
          </a:p>
        </p:txBody>
      </p:sp>
    </p:spTree>
    <p:extLst>
      <p:ext uri="{BB962C8B-B14F-4D97-AF65-F5344CB8AC3E}">
        <p14:creationId xmlns:p14="http://schemas.microsoft.com/office/powerpoint/2010/main" val="198158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EE1DD4-11FD-9CB8-ED6B-7A4EE84E9F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C7D811-7342-8E5C-F03D-61620E667D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E0724D-B579-5C98-F841-99E6D1A12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AB27-E063-4CC2-91E5-D4C06D8792FF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820373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38067-E9C8-255B-B091-64998D975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89AF-C35F-46A8-87E8-7BB3E4F9EB19}" type="datetimeFigureOut">
              <a:rPr lang="en-US"/>
              <a:pPr>
                <a:defRPr/>
              </a:pPr>
              <a:t>12/18/2025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F7C23-0DB5-081C-3353-A934FBC663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2691D-D3C1-4C2F-E88C-0EDDA84CEA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52A1-EE37-47E5-8A6F-F7AA7470811A}" type="slidenum">
              <a:rPr lang="en-GB" altLang="mt-MT"/>
              <a:pPr>
                <a:defRPr/>
              </a:pPr>
              <a:t>‹#›</a:t>
            </a:fld>
            <a:endParaRPr lang="en-GB" altLang="mt-MT"/>
          </a:p>
        </p:txBody>
      </p:sp>
    </p:spTree>
    <p:extLst>
      <p:ext uri="{BB962C8B-B14F-4D97-AF65-F5344CB8AC3E}">
        <p14:creationId xmlns:p14="http://schemas.microsoft.com/office/powerpoint/2010/main" val="3183060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AB7F0-3E5C-B9ED-B6B8-BA24E47E9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46C0-3EFD-4E50-A273-0A9C7C50D8B1}" type="datetimeFigureOut">
              <a:rPr lang="en-US"/>
              <a:pPr>
                <a:defRPr/>
              </a:pPr>
              <a:t>12/18/2025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186DF-EE0E-5CCB-1FAA-5F643A29F5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BA986-0CC4-D37D-C28A-ECE68D643D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7806B-4E05-4128-AC23-CC5B1A229B21}" type="slidenum">
              <a:rPr lang="en-GB" altLang="mt-MT"/>
              <a:pPr>
                <a:defRPr/>
              </a:pPr>
              <a:t>‹#›</a:t>
            </a:fld>
            <a:endParaRPr lang="en-GB" altLang="mt-MT"/>
          </a:p>
        </p:txBody>
      </p:sp>
    </p:spTree>
    <p:extLst>
      <p:ext uri="{BB962C8B-B14F-4D97-AF65-F5344CB8AC3E}">
        <p14:creationId xmlns:p14="http://schemas.microsoft.com/office/powerpoint/2010/main" val="4188772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F80732-4F2F-052C-D62F-E27EE5A76F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35461-71CC-45FF-9F54-4B250C700509}" type="datetimeFigureOut">
              <a:rPr lang="en-US"/>
              <a:pPr>
                <a:defRPr/>
              </a:pPr>
              <a:t>12/18/2025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09CDFA-0181-1B16-743A-26FE6B516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617E4D-1830-6822-B042-18A57BA21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E8285-AB60-4321-A163-5605EA18F0C8}" type="slidenum">
              <a:rPr lang="en-GB" altLang="mt-MT"/>
              <a:pPr>
                <a:defRPr/>
              </a:pPr>
              <a:t>‹#›</a:t>
            </a:fld>
            <a:endParaRPr lang="en-GB" altLang="mt-MT"/>
          </a:p>
        </p:txBody>
      </p:sp>
    </p:spTree>
    <p:extLst>
      <p:ext uri="{BB962C8B-B14F-4D97-AF65-F5344CB8AC3E}">
        <p14:creationId xmlns:p14="http://schemas.microsoft.com/office/powerpoint/2010/main" val="1842279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FE79C3-DF62-BCB2-1988-4F22BDD100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DD289-787E-4A35-AEDB-6CBE7EAF746D}" type="datetimeFigureOut">
              <a:rPr lang="en-US"/>
              <a:pPr>
                <a:defRPr/>
              </a:pPr>
              <a:t>12/18/2025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28A192-53F2-52F5-55E7-AE8DFDE7CA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B3B142-981A-E493-C7A3-814885413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BC500-68F4-4EF0-A485-91EFDC7D5FE8}" type="slidenum">
              <a:rPr lang="en-GB" altLang="mt-MT"/>
              <a:pPr>
                <a:defRPr/>
              </a:pPr>
              <a:t>‹#›</a:t>
            </a:fld>
            <a:endParaRPr lang="en-GB" altLang="mt-MT"/>
          </a:p>
        </p:txBody>
      </p:sp>
    </p:spTree>
    <p:extLst>
      <p:ext uri="{BB962C8B-B14F-4D97-AF65-F5344CB8AC3E}">
        <p14:creationId xmlns:p14="http://schemas.microsoft.com/office/powerpoint/2010/main" val="689382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B77071-C007-6F20-DB60-38DB6B877B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932514-200F-B730-1B6B-C94078AC4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7A5EE9-263E-D9EB-1282-8D37E6FB7A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7B27C-8E86-48DD-9239-A1530BB6FE6B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618851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DB86DE-7468-426D-25A9-56EE80574E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31664C-6B19-70E2-18C2-580D8BD2A4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549D98-9DC8-FAF1-D1C3-62D3C4162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04F1-C6AA-4204-9F34-50AFCC43559C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889491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D983A5-D550-D8E4-EF5E-C21A21622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F77778-F40C-7371-EF61-82554F42F9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AAD3E7-E22A-02DC-1893-D36E1EA2D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582BE-0432-48AE-BBFC-B2C2CAFD7D6E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468844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7CF2E-285A-ACEA-93D5-B0331EFC73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EBE32-18F2-3F0A-B6A1-7C9DD255FA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22BBD-A40C-3E17-96C8-3AD6902FB3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C6668-AFF3-4F07-AEFB-6D4E98D00AD1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561666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DA27814-4742-B5F1-0A27-5C3168F648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D0491F6-C67C-31A0-8AF3-46A85A6B4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7733AC3-BD66-AB33-D666-2E3555F51D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8013B-E62C-4E09-8431-E9CC83139656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067675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05DF0F-1CB1-AF4A-AF31-454A6385F9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1B7DDB-45BB-E3D9-F730-8289D2E4A9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28194C-661B-DDC1-DA40-EB354A85CF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74A32-84A0-43CF-9F73-070420B40836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50247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6E721B-B522-5150-F30A-9060A9F331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33E66D-EE04-ACB8-2C18-4E6C31A7EB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01F007-6549-A65E-318E-81E8157FD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E0DC-A90F-403F-95ED-E95591F5E68D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872745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90A939-9AAC-3515-0478-524783E3FB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B5D66F-0E77-5A12-1256-72DF1662C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0A1049-CB19-CE04-FAE3-37F771480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AAC86-1291-424A-8E2E-769AFF774C75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638405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9906F-C1D1-0F1C-AB02-786D7AEC44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AFE2B-20B7-AB7D-3BD6-440DDE452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298A4-A86D-FDC6-1764-5B0048143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24AD-3E1C-4728-81CF-CEC79CA97931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764183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C1237-8FDF-0376-12C6-E63312FED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6D991-9981-A80B-526A-87AE644C4D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4EFD6-5900-E36D-0805-391352411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21C3-9EC6-45FC-BEEF-D705F73857C6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528701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9E26D1-8DC6-DE56-7C51-6CAEA91D9C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5147B-0D5E-051C-7BEA-968A0C5E9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C9EFA8-56AC-7FAC-494E-6AF0A61F47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677AF-6847-457D-9823-E4CF9DFA82F0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054237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23A741-EA31-A201-0ADB-65DD79F7A8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6326AE-9B7D-5FFF-02A8-6672A3AC8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E8A04E-85DC-283B-F1F2-35EEC94EB7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406C7-98E3-41B6-B2AA-875A809B14BF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986277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B092C4-CFD7-95A1-032E-21F3F0A6CB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B786AF-8D2E-7A76-C604-52B0C43529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7DD55F-6572-AA5B-A308-0C648E539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D4A92-821D-4A34-B197-4D4C338A7255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58732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C43B23-92F6-6980-EA42-A6E935E36A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ECB8F7-6B6A-F8A4-6B04-5BFB558E94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7EEF2-3FD4-7B23-4D38-E25FC477E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3FD97-4E43-4B9F-BB09-660DA80787A0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519755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1CC35E-F891-3A7D-78FE-6937F95EA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C6309D-EA95-FA9D-48A7-77EE4E05E9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B3AC5A-3531-1093-4E20-A233E890F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DE1A4-7E6D-424B-9AF4-0599CDED1512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4958390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446494-25CE-495E-6359-316BDD54D6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37B8AD-733B-8E9A-DCF6-E6B203CAF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1CDD17-E231-9E78-1E39-CBF759D88E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A32F-C548-48B4-B90A-A6C455BA68C5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636223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CA554A3-5C0F-47F5-F357-3EB035968C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856F6A-1648-40AF-C707-9E6FCEEFF7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E91270-CE45-FB96-562F-AE204884A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AF2F2-C9C8-4B46-81DC-274793E4489B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77253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88697B-3C88-CCD1-27EE-5BC7B1B8B7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10B64D-276C-EC8D-14B3-32B28237F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35AA-D66D-4F36-AAFE-FEFD84E7B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C8D12-7D28-45AE-9859-11290796F5A1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5777284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022FFC-082F-0598-AD1F-00A873FAA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83A882-951F-D4C1-98A0-20AB3AE5A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562CAB-61FE-B7A4-6DEC-D180D2DCD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6D2A-77AD-4004-BD66-A1E562B78665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547911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1C7FA72-CE4D-02B6-893A-22627B957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61959C5-3F84-3358-8FBA-A331A45CE4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7ED992-D2BA-1933-CE46-F1DD34EC1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7AEF6-4455-46FF-8783-0324389C9AE4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877354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F52F8-CB39-598D-8B09-836F7CF79F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446248-217E-5EAC-497E-9C71291FFD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2E305C-A0B7-F262-C758-714BD793A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21915-7245-4273-BDCC-4BCBE4AD9FAC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0774004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505AAE-E7E7-CB1D-5BAE-51970F7A36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BDC28D-47C2-9639-8B58-E2BC08C324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74570F-390D-0822-6CC2-CDFA4D9A1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7EE59-1910-4EA3-9F5A-4EE82279B633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5539003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F41955-A097-E7DD-1D97-2D14620D26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67AF4E-616A-66F2-370B-7BB3EBD0C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FB8038-2B0F-A6E2-9A60-2E880A23F5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5991-6A61-4769-B4E6-B8AC0DEA80BA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5112095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A856AE-7C79-F4BF-0E7C-2D393525E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710AA2-FAA9-82C0-1629-B19959347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B52727-AE2C-6438-D381-6AF4150E0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36EE-E0A7-4CE6-A96B-F149782CEDF4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628700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CE6084-BFFD-7185-6BC7-7049C5FA59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340503-9931-7513-735E-90CD15056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CC92EB-97C0-606C-55C5-5605CAB85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19EC4B14-B595-4284-AEF8-AAAA27B5D450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675021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EF1C6B-3CEE-58DE-C96C-09396B2F9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4C7D84-E748-D4B8-5455-99211C936A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3C7BBE-6CFD-DBBE-5E70-A05DE7DFC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4607D800-368A-46DE-BFCF-01FD91D18526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350847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F14BE1-C565-5628-5A9D-3C9590CE0D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CF550A-E92B-3371-EE16-D8F74268D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28590D-E1A3-6A5C-C441-E42EC13BBC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56F38850-19C9-4B49-B3A1-4E6E7B8972B7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621683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81184-0951-5DB4-C1DD-DBC6DC92B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ED9F1-6B21-C334-F25B-B7A967BD3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50AC0-BAB0-89E2-CC41-A6F9B7DD7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22F86C48-0BCF-450F-8487-ADF7AD3DE5AE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40468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CA93832-3D1E-811F-E667-4201FD07C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F2843D9-A20D-8D8E-B030-2964DF46D9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6F432A-579C-6C56-5242-46C07C196B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840F8-1EDF-4235-B4D4-DE4D222A739E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166053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1276E1-5425-B0FA-27A5-207D8CAC9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235820-0510-A25A-9529-74E34866BC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350B992-41FB-605C-FC30-108EC0945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55D87325-CB40-4BD8-AB24-97B674538708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6822138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523F50-F472-C56B-FF53-54E6D9CA2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7B90C5-B604-01AF-6C0F-29ADC82022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B20345-3963-5222-2FCA-E9E3F7A1F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21684D4A-61AE-4A49-A3C4-12D457858DAC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851416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37F264-112D-0553-51CD-8AE8C5D10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5F97F66-D270-AA22-E5F5-45390BEFAF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D7F067-CB8E-C5C0-1967-0808D9F833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440F2F00-587E-45B6-96C8-76C824F342B1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640367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2563A-4F40-61BE-572C-3F25A8B311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A4B07-CABB-0292-FF63-CB00650322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3BB53-2A7C-8E8C-8477-FDA63F802C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409A91F5-BE1E-439B-83A7-F508DA9C656F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2917008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E6358-88D6-59F3-6FCA-0F567028A5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B90E0-7D2A-1AC8-9524-0CEF76B1D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10C7E-1D9E-0860-A8ED-BC62028AAF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EF9AE14D-38FA-4815-A107-D0EF5DDAE0FB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0518287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D7C840-BFE7-6490-1BCF-770363C1E8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761970-CFA8-6913-5240-ECA28FB31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E57F0E-8D54-97F9-36BE-C39BEAAFCA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EDA31786-0679-4E92-ADF8-F2EE11C46740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2567592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A20A3A-23FB-ECB4-DEBD-A10D9D8BD3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0A5E3D-3790-E3D0-C0FC-C8C8980260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5438FC-8BA5-AB65-CB7D-4848DD09A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D001FA5E-D377-4E03-A608-16F4E46C8060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09837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8C9521-EC78-9D6D-6FCB-31C3CEF84A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FCED05-E10A-479F-5C75-272F4DB610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1525FC-75BE-317A-EA53-7C7131D53E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B41FD-7490-4D1C-B083-1B14036F4208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57900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3ED3D20-87B8-9791-B3FC-69932ED6C4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FD31C08-B179-F468-EFC9-149085B2EE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1F34FE-0C1C-B97C-79A5-591B709283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EEAAC-044A-4E4D-AEDC-6D5FDEC84E30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50437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C1045A-8C1C-0B1A-7A61-48608FF4E9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DAC958-697B-F0B6-3714-16ADEC612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BE11EA-E2A0-2429-EA82-D33E22F39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8C73F-40B7-4F01-9ADB-FCD31ADFFD8F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40492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20C6AF-7F1D-55C5-1A74-D2257F6B02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2EC95F-6B5A-4372-FDA1-68A4E43B5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2CEF58-2978-A27F-9519-A887E1AEB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D198-C723-4247-9629-BD7214EF25E1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31702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E023142-D613-5851-FDA2-942E79EA9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825"/>
            <a:ext cx="210629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4ECE08B-14E8-42EB-8DD4-71F9B68AA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050"/>
            <a:ext cx="21062950" cy="831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F45B61-5D5E-466C-07AA-47898A4C2C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3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37CD488-4F60-0FE5-0C7D-6AD00A164D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238" y="11476038"/>
            <a:ext cx="74104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F52BB9B-B272-4A40-22A7-1E5CAD0E9F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93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200"/>
            </a:lvl1pPr>
          </a:lstStyle>
          <a:p>
            <a:pPr>
              <a:defRPr/>
            </a:pPr>
            <a:fld id="{98B694D5-0D0E-4789-9CFA-05954970DE28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  <p:sldLayoutId id="21474852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6349312-E8CF-431E-2427-F535EA5EF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825"/>
            <a:ext cx="210629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28456BB-F60E-4888-E7C6-16DC1CF97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050"/>
            <a:ext cx="21062950" cy="831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BC987D6-EEB5-B732-B48C-1100255711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BF57EF5-B1C3-58F6-610C-A6AC0A4930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238" y="11476038"/>
            <a:ext cx="74104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67B3BA-EE41-12BA-7050-872611BAD5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93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56D5BE6-E5D5-4D1B-A552-A28FB2A8A0FC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3" r:id="rId1"/>
    <p:sldLayoutId id="2147485294" r:id="rId2"/>
    <p:sldLayoutId id="2147485295" r:id="rId3"/>
    <p:sldLayoutId id="2147485296" r:id="rId4"/>
    <p:sldLayoutId id="2147485297" r:id="rId5"/>
    <p:sldLayoutId id="2147485298" r:id="rId6"/>
    <p:sldLayoutId id="2147485299" r:id="rId7"/>
    <p:sldLayoutId id="2147485300" r:id="rId8"/>
    <p:sldLayoutId id="2147485301" r:id="rId9"/>
    <p:sldLayoutId id="2147485302" r:id="rId10"/>
    <p:sldLayoutId id="2147485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D533749-FF34-1E53-2629-360851CC6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825"/>
            <a:ext cx="210629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CEEF909-AD63-E61D-C5F1-189FA2D91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050"/>
            <a:ext cx="21062950" cy="831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EB84C5-98D9-3D14-8D9C-C1DEE54A53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6038"/>
            <a:ext cx="5461000" cy="874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30FE030-BF32-EB94-96D9-6D6412937A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238" y="11476038"/>
            <a:ext cx="7410450" cy="874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FD14A3C-3390-4242-62F9-44FCD94B69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938" y="11476038"/>
            <a:ext cx="5461000" cy="874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5AF278F-9C93-45A7-BCF7-F3297758F6C3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4" r:id="rId1"/>
    <p:sldLayoutId id="2147485305" r:id="rId2"/>
    <p:sldLayoutId id="2147485306" r:id="rId3"/>
    <p:sldLayoutId id="2147485307" r:id="rId4"/>
    <p:sldLayoutId id="2147485308" r:id="rId5"/>
    <p:sldLayoutId id="2147485309" r:id="rId6"/>
    <p:sldLayoutId id="2147485310" r:id="rId7"/>
    <p:sldLayoutId id="2147485311" r:id="rId8"/>
    <p:sldLayoutId id="2147485312" r:id="rId9"/>
    <p:sldLayoutId id="2147485313" r:id="rId10"/>
    <p:sldLayoutId id="21474853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9A23C83-A01F-9643-6553-6656D25C3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825"/>
            <a:ext cx="210629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3683EEE-F703-862B-5CE2-1D49008697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050"/>
            <a:ext cx="21062950" cy="831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D0890A7-341E-96ED-7140-3A79C8DB41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6A619E-9C47-D336-973B-5FAA92731A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238" y="11476038"/>
            <a:ext cx="74104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A7CE9D-EF54-7CAA-6F3D-5C09461749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93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994A20E-D084-48BA-A241-D84F68B90B5A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1" r:id="rId1"/>
    <p:sldLayoutId id="2147485282" r:id="rId2"/>
    <p:sldLayoutId id="2147485283" r:id="rId3"/>
    <p:sldLayoutId id="2147485284" r:id="rId4"/>
    <p:sldLayoutId id="2147485285" r:id="rId5"/>
    <p:sldLayoutId id="2147485286" r:id="rId6"/>
    <p:sldLayoutId id="2147485287" r:id="rId7"/>
    <p:sldLayoutId id="2147485288" r:id="rId8"/>
    <p:sldLayoutId id="2147485289" r:id="rId9"/>
    <p:sldLayoutId id="2147485290" r:id="rId10"/>
    <p:sldLayoutId id="21474852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B914056-8A5A-1882-7875-99229BFBF9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825"/>
            <a:ext cx="210629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8D064B6-B214-E13B-74CE-A3B5CB896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050"/>
            <a:ext cx="21062950" cy="831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0CBFA3F-FCC4-C6C5-4302-3CA38DB89A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7B6EEB5-3079-4125-A3DA-F5181F7924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238" y="11476038"/>
            <a:ext cx="74104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064123-0F0D-CACD-1E68-133AFE6697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93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966F7BE-7495-49D8-877B-BEB511F96595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5" r:id="rId1"/>
    <p:sldLayoutId id="2147485316" r:id="rId2"/>
    <p:sldLayoutId id="2147485317" r:id="rId3"/>
    <p:sldLayoutId id="2147485318" r:id="rId4"/>
    <p:sldLayoutId id="2147485319" r:id="rId5"/>
    <p:sldLayoutId id="2147485320" r:id="rId6"/>
    <p:sldLayoutId id="2147485321" r:id="rId7"/>
    <p:sldLayoutId id="2147485322" r:id="rId8"/>
    <p:sldLayoutId id="2147485323" r:id="rId9"/>
    <p:sldLayoutId id="2147485324" r:id="rId10"/>
    <p:sldLayoutId id="21474853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7.xml"/><Relationship Id="rId1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5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B19942-D7D9-6B48-14D8-341779F61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669"/>
            <a:ext cx="12582905" cy="12582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472AC7-CB16-A2B2-74D2-2DE2B0F6AF40}"/>
              </a:ext>
            </a:extLst>
          </p:cNvPr>
          <p:cNvSpPr txBox="1"/>
          <p:nvPr/>
        </p:nvSpPr>
        <p:spPr>
          <a:xfrm>
            <a:off x="12582904" y="1341837"/>
            <a:ext cx="10820021" cy="9936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mt-MT" sz="1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27 ta’ Diċembru Festa ta’ </a:t>
            </a:r>
            <a:br>
              <a:rPr kumimoji="0" lang="mt-MT" sz="1550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mt-MT" sz="15502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San Ġwann</a:t>
            </a:r>
            <a:br>
              <a:rPr kumimoji="0" lang="mt-MT" sz="1550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mt-MT" sz="1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appostlu u evanġelista</a:t>
            </a:r>
            <a:endParaRPr lang="en-GB" sz="1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>
            <a:extLst>
              <a:ext uri="{FF2B5EF4-FFF2-40B4-BE49-F238E27FC236}">
                <a16:creationId xmlns:a16="http://schemas.microsoft.com/office/drawing/2014/main" id="{0C0B3C58-E457-EDE9-CAEF-D94D86E23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7575" y="6073775"/>
            <a:ext cx="4159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2470" name="Text Box 6">
            <a:extLst>
              <a:ext uri="{FF2B5EF4-FFF2-40B4-BE49-F238E27FC236}">
                <a16:creationId xmlns:a16="http://schemas.microsoft.com/office/drawing/2014/main" id="{A51BD422-E1E3-46E3-99AF-4171A6FDA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3014663"/>
            <a:ext cx="21731287" cy="65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5740" tIns="102870" rIns="205740" bIns="1028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Bidu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Ewwel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Ġwann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Appostlu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</a:t>
            </a:r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1, 1-4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>
            <a:extLst>
              <a:ext uri="{FF2B5EF4-FFF2-40B4-BE49-F238E27FC236}">
                <a16:creationId xmlns:a16="http://schemas.microsoft.com/office/drawing/2014/main" id="{5114E45D-110C-7D4B-980A-FD73E8571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6" y="233362"/>
            <a:ext cx="23402925" cy="12134850"/>
          </a:xfrm>
          <a:prstGeom prst="rect">
            <a:avLst/>
          </a:prstGeom>
          <a:noFill/>
          <a:ln>
            <a:noFill/>
          </a:ln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Għeżież</a:t>
            </a:r>
            <a:r>
              <a:rPr lang="en-US" alt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Dak</a:t>
            </a:r>
            <a:r>
              <a:rPr lang="en-US" alt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alt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anose="02020603050405020304" pitchFamily="18" charset="0"/>
              </a:rPr>
              <a:t>mill-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bidu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dak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aħna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smajna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li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rajna</a:t>
            </a:r>
            <a:r>
              <a:rPr lang="en-US" alt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b’għajnejna</a:t>
            </a:r>
            <a:r>
              <a:rPr lang="en-US" alt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li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lejħ</a:t>
            </a:r>
            <a:r>
              <a:rPr lang="en-US" alt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ħarisna</a:t>
            </a:r>
            <a:r>
              <a:rPr lang="en-US" alt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li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messew</a:t>
            </a:r>
            <a:r>
              <a:rPr lang="en-US" alt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idejna</a:t>
            </a:r>
            <a:r>
              <a:rPr lang="en-US" alt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mt-MT" alt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jiġifieri</a:t>
            </a:r>
            <a:r>
              <a:rPr lang="en-US" alt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l-kelma tal-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ħajja</a:t>
            </a:r>
            <a:r>
              <a:rPr lang="en-US" alt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>
            <a:extLst>
              <a:ext uri="{FF2B5EF4-FFF2-40B4-BE49-F238E27FC236}">
                <a16:creationId xmlns:a16="http://schemas.microsoft.com/office/drawing/2014/main" id="{D05885F0-246B-C363-E2F2-88723679F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06" y="1426375"/>
            <a:ext cx="22667912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dan se nxandrulkom. Għax il-ħajja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mt-MT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wriet ruħha u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aħna</a:t>
            </a:r>
            <a:r>
              <a:rPr lang="en-US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rajnieha</a:t>
            </a:r>
            <a:r>
              <a:rPr lang="mt-MT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qe</a:t>
            </a:r>
            <a:r>
              <a:rPr lang="mt-MT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għ</a:t>
            </a:r>
            <a:r>
              <a:rPr lang="en-US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din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nixhdu</a:t>
            </a:r>
            <a:r>
              <a:rPr lang="en-US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għaliha</a:t>
            </a:r>
            <a:r>
              <a:rPr lang="en-US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.</a:t>
            </a:r>
            <a:r>
              <a:rPr lang="mt-MT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endParaRPr lang="en-US" altLang="en-US" sz="15500" dirty="0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>
            <a:extLst>
              <a:ext uri="{FF2B5EF4-FFF2-40B4-BE49-F238E27FC236}">
                <a16:creationId xmlns:a16="http://schemas.microsoft.com/office/drawing/2014/main" id="{B41E6F54-4A9A-4972-E309-288BA31B7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6375"/>
            <a:ext cx="23402925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en-US" sz="155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Qegħdin </a:t>
            </a:r>
            <a:r>
              <a:rPr kumimoji="0" lang="en-US" altLang="en-US" sz="15500" b="0" i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inxandrulkom</a:t>
            </a:r>
            <a:r>
              <a:rPr kumimoji="0" lang="en-US" altLang="en-US" sz="155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spc="-3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il-</a:t>
            </a:r>
            <a:r>
              <a:rPr lang="en-US" alt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ħajja</a:t>
            </a:r>
            <a:r>
              <a:rPr lang="en-US" altLang="en-US" sz="15500" spc="-3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ta’ dejjem</a:t>
            </a:r>
            <a:r>
              <a:rPr lang="mt-MT" altLang="en-US" sz="15500" spc="-3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li kienet għand il-Missier u li wriet ruħha lilna.</a:t>
            </a:r>
            <a:r>
              <a:rPr lang="en-US" altLang="en-US" sz="15500" spc="-3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995D8-698C-3055-8591-F2B07DB3B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>
            <a:extLst>
              <a:ext uri="{FF2B5EF4-FFF2-40B4-BE49-F238E27FC236}">
                <a16:creationId xmlns:a16="http://schemas.microsoft.com/office/drawing/2014/main" id="{19D6E648-576A-AB9E-0EBA-FBBC01A9A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1644"/>
            <a:ext cx="23402925" cy="49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spc="-3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Qegħdin </a:t>
            </a:r>
            <a:r>
              <a:rPr lang="en-US" alt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inxandrulkom</a:t>
            </a:r>
            <a:r>
              <a:rPr lang="en-US" altLang="en-US" sz="15500" spc="-3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dak li </a:t>
            </a:r>
            <a:r>
              <a:rPr lang="en-US" alt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aħna</a:t>
            </a:r>
            <a:r>
              <a:rPr lang="en-US" altLang="en-US" sz="15500" spc="-3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alt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rajna</a:t>
            </a:r>
            <a:r>
              <a:rPr lang="en-US" altLang="en-US" sz="15500" spc="-3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u </a:t>
            </a:r>
            <a:r>
              <a:rPr lang="en-US" alt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smajna</a:t>
            </a:r>
            <a:r>
              <a:rPr lang="en-US" altLang="en-US" sz="15500" spc="-3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674790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9B5D05E0-A338-680E-DB56-2682959E6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6375"/>
            <a:ext cx="23402925" cy="974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US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biex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intom</a:t>
            </a:r>
            <a:r>
              <a:rPr lang="en-US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tissieħbu magħna</a:t>
            </a:r>
            <a:r>
              <a:rPr lang="mt-MT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u l-għaqda tagħna tkun </a:t>
            </a:r>
            <a:endParaRPr lang="en-GB" altLang="en-US" sz="15500" dirty="0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mt-MT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mal-Missier u ma’ Ibnu Ġesù Kristu. </a:t>
            </a:r>
            <a:endParaRPr lang="en-US" altLang="en-US" sz="15500" dirty="0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2E279-E4F2-3352-1177-46279111F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3AECD591-776F-59AF-EE25-D65D0DF92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1644"/>
            <a:ext cx="23402925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mt-MT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U qegħdin niktbu dan biex </a:t>
            </a:r>
            <a:endParaRPr lang="en-GB" altLang="en-US" sz="15500" dirty="0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mt-MT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il-hena tagħkom ikun sħiħ.</a:t>
            </a:r>
            <a:endParaRPr lang="en-US" altLang="en-US" sz="15500" dirty="0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01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Text Box 6">
            <a:extLst>
              <a:ext uri="{FF2B5EF4-FFF2-40B4-BE49-F238E27FC236}">
                <a16:creationId xmlns:a16="http://schemas.microsoft.com/office/drawing/2014/main" id="{77F071C9-C1CD-D0DB-E052-4FC029632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1588"/>
            <a:ext cx="23402925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5740" tIns="102870" rIns="205740" bIns="1028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6">
            <a:extLst>
              <a:ext uri="{FF2B5EF4-FFF2-40B4-BE49-F238E27FC236}">
                <a16:creationId xmlns:a16="http://schemas.microsoft.com/office/drawing/2014/main" id="{6EA87E24-F7DB-E8F9-2DF1-C6CDC7F7E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374" y="4284563"/>
            <a:ext cx="19165888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Ifirħu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ġusti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fil-Mulej</a:t>
            </a:r>
            <a:endParaRPr lang="en-GB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F2BAD-56F8-470C-F06D-5429A6C621DE}"/>
              </a:ext>
            </a:extLst>
          </p:cNvPr>
          <p:cNvSpPr txBox="1"/>
          <p:nvPr/>
        </p:nvSpPr>
        <p:spPr>
          <a:xfrm>
            <a:off x="-395288" y="539750"/>
            <a:ext cx="20477163" cy="2593975"/>
          </a:xfrm>
          <a:prstGeom prst="rect">
            <a:avLst/>
          </a:prstGeom>
          <a:noFill/>
        </p:spPr>
        <p:txBody>
          <a:bodyPr lIns="205740" tIns="102870" rIns="205740" bIns="1028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>
            <a:extLst>
              <a:ext uri="{FF2B5EF4-FFF2-40B4-BE49-F238E27FC236}">
                <a16:creationId xmlns:a16="http://schemas.microsoft.com/office/drawing/2014/main" id="{316E59B0-E567-A5D0-2FFB-F289A13A5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619375"/>
            <a:ext cx="22717125" cy="736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Mulej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isaltan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!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tifraħ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l-art,</a:t>
            </a:r>
          </a:p>
          <a:p>
            <a:pPr algn="ctr" eaLnBrk="1" hangingPunct="1">
              <a:defRPr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jifirħu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ħafna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gżejjer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>
            <a:extLst>
              <a:ext uri="{FF2B5EF4-FFF2-40B4-BE49-F238E27FC236}">
                <a16:creationId xmlns:a16="http://schemas.microsoft.com/office/drawing/2014/main" id="{194F47E9-C714-13E7-4002-5CAB5B9D2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4" y="2675925"/>
            <a:ext cx="22685375" cy="724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9" tIns="46505" rIns="93019" bIns="46505">
            <a:spAutoFit/>
          </a:bodyPr>
          <a:lstStyle>
            <a:lvl1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50292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4864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9436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</a:t>
            </a:r>
            <a:r>
              <a:rPr lang="fr-FR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`l Alla</a:t>
            </a:r>
            <a:r>
              <a:rPr lang="mt-MT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</a:t>
            </a:r>
            <a:r>
              <a:rPr lang="mt-MT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ħoli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endParaRPr lang="mt-MT" altLang="ko-KR" sz="15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algn="ctr">
              <a:defRPr/>
            </a:pP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tas-</a:t>
            </a: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smewwiet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,</a:t>
            </a:r>
            <a:r>
              <a:rPr lang="mt-MT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u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paċi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fl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-art</a:t>
            </a:r>
            <a:r>
              <a:rPr lang="mt-MT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lill-</a:t>
            </a: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bnedmin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ta’ rieda tajba.</a:t>
            </a:r>
            <a:r>
              <a:rPr lang="mt-MT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endParaRPr lang="en-GB" altLang="ko-KR" sz="15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>
            <a:extLst>
              <a:ext uri="{FF2B5EF4-FFF2-40B4-BE49-F238E27FC236}">
                <a16:creationId xmlns:a16="http://schemas.microsoft.com/office/drawing/2014/main" id="{82C17B52-1B43-5082-2EA2-833788FDE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427163"/>
            <a:ext cx="22717125" cy="974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Sħab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u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dlam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hemm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madwaru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</a:t>
            </a:r>
          </a:p>
          <a:p>
            <a:pPr algn="ctr" eaLnBrk="1" hangingPunct="1">
              <a:defRPr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is-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sewwa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u 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ħaqq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is-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sisien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tat-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tron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tiegħu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4">
            <a:extLst>
              <a:ext uri="{FF2B5EF4-FFF2-40B4-BE49-F238E27FC236}">
                <a16:creationId xmlns:a16="http://schemas.microsoft.com/office/drawing/2014/main" id="{BC99DBCD-9B7F-A99B-1F54-E63277B6A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1588"/>
            <a:ext cx="23402925" cy="4978400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Ifirħu, ġusti,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fil-Mulej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>
            <a:extLst>
              <a:ext uri="{FF2B5EF4-FFF2-40B4-BE49-F238E27FC236}">
                <a16:creationId xmlns:a16="http://schemas.microsoft.com/office/drawing/2014/main" id="{DFF1E18E-0049-650A-7919-CE9297B52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228600"/>
            <a:ext cx="22115463" cy="1213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Bħax-xema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’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jdubu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muntanji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quddiem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il-Mulej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quddiem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is-Sid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tal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-art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kollha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;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>
            <a:extLst>
              <a:ext uri="{FF2B5EF4-FFF2-40B4-BE49-F238E27FC236}">
                <a16:creationId xmlns:a16="http://schemas.microsoft.com/office/drawing/2014/main" id="{C05944E2-D0B8-E2C8-90CD-9B0166ACB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476375"/>
            <a:ext cx="22120225" cy="974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ixandru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s-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smewwiet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il-ġustizzja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tiegħu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</a:t>
            </a:r>
          </a:p>
          <a:p>
            <a:pPr algn="ctr" eaLnBrk="1" hangingPunct="1">
              <a:defRPr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popli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kollha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jaraw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is-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sebħ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tiegħu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4">
            <a:extLst>
              <a:ext uri="{FF2B5EF4-FFF2-40B4-BE49-F238E27FC236}">
                <a16:creationId xmlns:a16="http://schemas.microsoft.com/office/drawing/2014/main" id="{AB139775-88FB-A845-BD26-1E38C747B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52863"/>
            <a:ext cx="23402925" cy="4978400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Ifirħu, ġusti,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fil-Mulej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>
            <a:extLst>
              <a:ext uri="{FF2B5EF4-FFF2-40B4-BE49-F238E27FC236}">
                <a16:creationId xmlns:a16="http://schemas.microsoft.com/office/drawing/2014/main" id="{8651CCD1-316D-71E4-50FD-F3AF138A5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628900"/>
            <a:ext cx="22717125" cy="736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Id-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dawl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feġġ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fuq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il-ġust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</a:t>
            </a:r>
          </a:p>
          <a:p>
            <a:pPr algn="ctr" eaLnBrk="1" hangingPunct="1">
              <a:defRPr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hena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għal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qlub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in-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nies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sewwa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>
            <a:extLst>
              <a:ext uri="{FF2B5EF4-FFF2-40B4-BE49-F238E27FC236}">
                <a16:creationId xmlns:a16="http://schemas.microsoft.com/office/drawing/2014/main" id="{9DCCB7CA-E801-B948-9C2E-6818750B0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2628900"/>
            <a:ext cx="22717125" cy="736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Ifirħu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ġusti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fil-Mulej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</a:t>
            </a:r>
          </a:p>
          <a:p>
            <a:pPr algn="ctr" eaLnBrk="1" hangingPunct="1">
              <a:defRPr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faħħru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isem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qaddis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tiegħu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4">
            <a:extLst>
              <a:ext uri="{FF2B5EF4-FFF2-40B4-BE49-F238E27FC236}">
                <a16:creationId xmlns:a16="http://schemas.microsoft.com/office/drawing/2014/main" id="{9DEF6FA9-5948-0AA0-D626-561D83C75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52863"/>
            <a:ext cx="23402925" cy="4978400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Ifirħu, ġusti,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fil-Mulej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DDBF54-A271-E4CA-514E-982568B55866}"/>
              </a:ext>
            </a:extLst>
          </p:cNvPr>
          <p:cNvSpPr/>
          <p:nvPr/>
        </p:nvSpPr>
        <p:spPr>
          <a:xfrm>
            <a:off x="3157538" y="3898900"/>
            <a:ext cx="17089437" cy="4803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312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E236E561-8942-ED32-B0B0-EEA5E6E90711}"/>
              </a:ext>
            </a:extLst>
          </p:cNvPr>
          <p:cNvPicPr>
            <a:picLocks noChangeAspect="1" noChangeArrowheads="1"/>
          </p:cNvPicPr>
          <p:nvPr>
            <a:wavAudioFile r:embed="rId1" name="86CEAB8F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088" y="1149826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4">
            <a:extLst>
              <a:ext uri="{FF2B5EF4-FFF2-40B4-BE49-F238E27FC236}">
                <a16:creationId xmlns:a16="http://schemas.microsoft.com/office/drawing/2014/main" id="{FA103D14-62BD-0F32-5E63-E2ADBDE0B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288925"/>
            <a:ext cx="22788562" cy="12133263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Lilek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o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Alla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infaħħru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: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Lilek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bħala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Mulej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nistqarru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 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Lilek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tfaħħar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Mulej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il-ġemgħa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glorjuża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tal-Appostli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0821E-E626-099B-C7E7-1BA8D60BA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>
            <a:extLst>
              <a:ext uri="{FF2B5EF4-FFF2-40B4-BE49-F238E27FC236}">
                <a16:creationId xmlns:a16="http://schemas.microsoft.com/office/drawing/2014/main" id="{6DA0A49E-D806-FB95-E9B6-10A0A51A5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4" y="1483291"/>
            <a:ext cx="22685375" cy="963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9" tIns="46505" rIns="93019" bIns="46505">
            <a:spAutoFit/>
          </a:bodyPr>
          <a:lstStyle>
            <a:lvl1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50292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4864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9436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Infaħħruk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, </a:t>
            </a:r>
          </a:p>
          <a:p>
            <a:pPr algn="ctr">
              <a:defRPr/>
            </a:pP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inberkuk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, </a:t>
            </a:r>
          </a:p>
          <a:p>
            <a:pPr algn="ctr">
              <a:defRPr/>
            </a:pP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nadurawk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, </a:t>
            </a:r>
          </a:p>
          <a:p>
            <a:pPr algn="ctr">
              <a:defRPr/>
            </a:pPr>
            <a:r>
              <a:rPr lang="mt-MT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nagħtuk ġieh. </a:t>
            </a:r>
            <a:endParaRPr lang="fr-FR" altLang="ko-KR" sz="15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27796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1F23BB-05CB-B23B-D1F7-A5F3C95AC1DF}"/>
              </a:ext>
            </a:extLst>
          </p:cNvPr>
          <p:cNvSpPr/>
          <p:nvPr/>
        </p:nvSpPr>
        <p:spPr>
          <a:xfrm>
            <a:off x="3157538" y="3898900"/>
            <a:ext cx="17089437" cy="4803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312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C1BB2E8-8D20-03DC-3C13-0D956ACF8277}"/>
              </a:ext>
            </a:extLst>
          </p:cNvPr>
          <p:cNvPicPr>
            <a:picLocks noChangeAspect="1" noChangeArrowheads="1"/>
          </p:cNvPicPr>
          <p:nvPr>
            <a:wavAudioFile r:embed="rId1" name="86CEAB8F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088" y="1149826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>
            <a:extLst>
              <a:ext uri="{FF2B5EF4-FFF2-40B4-BE49-F238E27FC236}">
                <a16:creationId xmlns:a16="http://schemas.microsoft.com/office/drawing/2014/main" id="{E5CE0B61-457F-5EFC-81D1-26AAECEEB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7575" y="6073775"/>
            <a:ext cx="4159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6D9867ED-F2F5-9E72-7D7C-5684356A8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1898650"/>
            <a:ext cx="22502812" cy="89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5740" tIns="102870" rIns="205740" bIns="1028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Ġwann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20, 2-8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1">
            <a:extLst>
              <a:ext uri="{FF2B5EF4-FFF2-40B4-BE49-F238E27FC236}">
                <a16:creationId xmlns:a16="http://schemas.microsoft.com/office/drawing/2014/main" id="{33F594AC-7AC3-77EB-9718-FCD31DD58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619010"/>
            <a:ext cx="23402925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Kien 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ewwel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jum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tal-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ġimgħa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:</a:t>
            </a:r>
            <a:r>
              <a:rPr lang="mt-MT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Filgħodu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kmieni meta kien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għadu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d-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dlam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,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8F1CE-6A93-8029-D74D-433D7DC9A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1">
            <a:extLst>
              <a:ext uri="{FF2B5EF4-FFF2-40B4-BE49-F238E27FC236}">
                <a16:creationId xmlns:a16="http://schemas.microsoft.com/office/drawing/2014/main" id="{7A54C20C-8D03-D33B-211C-37D19A724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619010"/>
            <a:ext cx="23402925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  <a:defRPr/>
            </a:pP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u Marjam ta’ Magdala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ġiet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ħdejn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qabar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u rat il-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blata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mneħħija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mill-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qabar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.</a:t>
            </a:r>
            <a:r>
              <a:rPr lang="mt-MT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endParaRPr lang="en-GB" altLang="en-US" sz="15500" dirty="0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1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1">
            <a:extLst>
              <a:ext uri="{FF2B5EF4-FFF2-40B4-BE49-F238E27FC236}">
                <a16:creationId xmlns:a16="http://schemas.microsoft.com/office/drawing/2014/main" id="{9AD69183-E532-6560-5733-8B4B9381B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5" y="233741"/>
            <a:ext cx="22960013" cy="12134091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Għalhekk telqet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mt-MT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tiġri għand </a:t>
            </a:r>
            <a:r>
              <a:rPr lang="en-GB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Xmun Pietru u għand </a:t>
            </a:r>
          </a:p>
          <a:p>
            <a:pPr algn="ctr" eaLnBrk="1" hangingPunct="1">
              <a:defRPr/>
            </a:pPr>
            <a:r>
              <a:rPr lang="en-GB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id-</a:t>
            </a:r>
            <a:r>
              <a:rPr lang="en-GB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dixxiplu</a:t>
            </a:r>
            <a:r>
              <a:rPr lang="en-GB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l-ieħor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GB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il-</a:t>
            </a:r>
            <a:r>
              <a:rPr lang="en-GB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maħbub</a:t>
            </a:r>
            <a:r>
              <a:rPr lang="en-GB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ta’ </a:t>
            </a:r>
            <a:r>
              <a:rPr lang="en-GB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Ġes</a:t>
            </a:r>
            <a:r>
              <a:rPr 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ù</a:t>
            </a:r>
            <a:r>
              <a:rPr lang="en-GB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,</a:t>
            </a:r>
            <a:r>
              <a:rPr 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u qaltilhom: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>
            <a:extLst>
              <a:ext uri="{FF2B5EF4-FFF2-40B4-BE49-F238E27FC236}">
                <a16:creationId xmlns:a16="http://schemas.microsoft.com/office/drawing/2014/main" id="{87D1F5A2-8783-D4C2-60AA-21E486166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99" y="233741"/>
            <a:ext cx="22717125" cy="1213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“</a:t>
            </a:r>
            <a:r>
              <a:rPr lang="en-GB" sz="15500" b="1" i="1" dirty="0" err="1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Qalgħu</a:t>
            </a:r>
            <a:r>
              <a:rPr lang="en-GB" sz="15500" b="1" i="1" dirty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l-Mulej </a:t>
            </a:r>
          </a:p>
          <a:p>
            <a:pPr algn="ctr" eaLnBrk="1" hangingPunct="1">
              <a:defRPr/>
            </a:pPr>
            <a:r>
              <a:rPr lang="en-GB" sz="15500" b="1" i="1" dirty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mill</a:t>
            </a:r>
            <a:r>
              <a:rPr lang="mt-MT" sz="15500" b="1" i="1" dirty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-</a:t>
            </a:r>
            <a:r>
              <a:rPr lang="en-GB" sz="15500" b="1" i="1" dirty="0" err="1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qabar</a:t>
            </a:r>
            <a:r>
              <a:rPr lang="en-GB" sz="15500" b="1" i="1" dirty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  <a:r>
              <a:rPr lang="mt-MT" sz="15500" b="1" i="1" dirty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ma </a:t>
            </a:r>
            <a:r>
              <a:rPr lang="en-GB" sz="15500" b="1" i="1" dirty="0" err="1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nafux</a:t>
            </a:r>
            <a:r>
              <a:rPr lang="en-GB" sz="15500" b="1" i="1" dirty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fejn</a:t>
            </a:r>
            <a:r>
              <a:rPr lang="en-GB" sz="15500" b="1" i="1" dirty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qegħduh</a:t>
            </a:r>
            <a:r>
              <a:rPr lang="en-GB" sz="15500" b="1" i="1" dirty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”</a:t>
            </a:r>
          </a:p>
          <a:p>
            <a:pPr algn="ctr" eaLnBrk="1" hangingPunct="1">
              <a:defRPr/>
            </a:pP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Pietru u d-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dixxiplu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ieħor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ħarġu</a:t>
            </a:r>
            <a:r>
              <a:rPr lang="mt-MT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u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ġew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ħdejn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qabar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1">
            <a:extLst>
              <a:ext uri="{FF2B5EF4-FFF2-40B4-BE49-F238E27FC236}">
                <a16:creationId xmlns:a16="http://schemas.microsoft.com/office/drawing/2014/main" id="{C1A85D52-5312-A695-2C8E-6D5B33BDE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99" y="1426375"/>
            <a:ext cx="22717125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It-tnejn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ġrew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flimkien, imma d-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dixxiplu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l-ieħor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ħaffef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aktar</a:t>
            </a:r>
            <a:r>
              <a:rPr lang="en-GB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minn Pietru,</a:t>
            </a:r>
            <a:r>
              <a:rPr lang="mt-MT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u laħaq qablu ħdejn il-qabar.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>
            <a:extLst>
              <a:ext uri="{FF2B5EF4-FFF2-40B4-BE49-F238E27FC236}">
                <a16:creationId xmlns:a16="http://schemas.microsoft.com/office/drawing/2014/main" id="{0D1784D3-986E-3E4C-D7FB-F6BCA5EDC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52413"/>
            <a:ext cx="22579013" cy="1213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Tbaxxa u ra l-faxex</a:t>
            </a:r>
            <a:r>
              <a:rPr lang="en-GB" alt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tal-għażel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mixħutin</a:t>
            </a:r>
            <a:r>
              <a:rPr lang="en-GB" alt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hemm, iżda ma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daħalx</a:t>
            </a:r>
            <a:r>
              <a:rPr lang="en-GB" alt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. Imbagħad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wasal</a:t>
            </a:r>
            <a:r>
              <a:rPr lang="en-GB" alt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warajh</a:t>
            </a:r>
            <a:r>
              <a:rPr lang="en-GB" alt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Xmun</a:t>
            </a:r>
            <a:r>
              <a:rPr lang="en-GB" alt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Pietru,</a:t>
            </a:r>
            <a:r>
              <a:rPr lang="mt-MT" alt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daħal fil-qabar, </a:t>
            </a:r>
            <a:endParaRPr lang="en-GB" altLang="mt-MT" sz="15500" dirty="0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>
            <a:extLst>
              <a:ext uri="{FF2B5EF4-FFF2-40B4-BE49-F238E27FC236}">
                <a16:creationId xmlns:a16="http://schemas.microsoft.com/office/drawing/2014/main" id="{5FA21D04-C424-9EB9-BCCF-BB87EFC0F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14313"/>
            <a:ext cx="23402925" cy="1213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u ra l-faxex</a:t>
            </a:r>
            <a:r>
              <a:rPr lang="en-GB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tal-għażel mixħutin, u</a:t>
            </a:r>
            <a:r>
              <a:rPr lang="en-GB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l-maktur li kien madwar rasu; dan ma kienx </a:t>
            </a:r>
            <a:endParaRPr lang="en-GB" sz="15500" dirty="0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mal-faxex</a:t>
            </a:r>
            <a:r>
              <a:rPr lang="en-GB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mt-MT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imma mġeżwer u mixħut għalih.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1">
            <a:extLst>
              <a:ext uri="{FF2B5EF4-FFF2-40B4-BE49-F238E27FC236}">
                <a16:creationId xmlns:a16="http://schemas.microsoft.com/office/drawing/2014/main" id="{CD57F197-68A5-29D1-52C2-2F8144236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04938"/>
            <a:ext cx="22826663" cy="974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Imbagħad id-dixxiplu </a:t>
            </a:r>
            <a:endParaRPr lang="en-GB" altLang="en-US" sz="15500" dirty="0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l-ieħor li kien l-ewwel ħdejn il-qabar, daħal hu wkoll, ra, u emmen.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>
            <a:extLst>
              <a:ext uri="{FF2B5EF4-FFF2-40B4-BE49-F238E27FC236}">
                <a16:creationId xmlns:a16="http://schemas.microsoft.com/office/drawing/2014/main" id="{DA7E6E4C-40AB-CD98-D618-E2E889B4F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1541463"/>
            <a:ext cx="22758400" cy="963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9" tIns="46505" rIns="93019" bIns="46505">
            <a:spAutoFit/>
          </a:bodyPr>
          <a:lstStyle>
            <a:lvl1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50292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4864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9436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ko-KR" sz="15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Inroddulek ħajr għall-glorja kbira tiegħek.</a:t>
            </a:r>
            <a:r>
              <a:rPr lang="mt-MT" altLang="ko-KR" sz="15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fr-FR" altLang="ko-KR" sz="15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Mulej Alla, Sultan tas-sema, </a:t>
            </a:r>
            <a:r>
              <a:rPr lang="mt-MT" altLang="ko-KR" sz="15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endParaRPr lang="en-GB" altLang="ko-KR" sz="155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fr-FR" altLang="ko-KR" sz="15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Alla Missier li tista’ kollox.</a:t>
            </a:r>
            <a:r>
              <a:rPr lang="mt-MT" altLang="ko-KR" sz="15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endParaRPr lang="fr-FR" altLang="ko-KR" sz="155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>
            <a:extLst>
              <a:ext uri="{FF2B5EF4-FFF2-40B4-BE49-F238E27FC236}">
                <a16:creationId xmlns:a16="http://schemas.microsoft.com/office/drawing/2014/main" id="{292C387F-C489-3C13-8A11-D7E12161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7575" y="6073775"/>
            <a:ext cx="4159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A571782F-54D5-0154-C30B-794C66FD7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1588"/>
            <a:ext cx="23402925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5740" tIns="102870" rIns="205740" bIns="1028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54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B5337-CDC5-2441-D487-1BC0A9207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746332-F33B-69E1-F79D-11EB672D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669"/>
            <a:ext cx="12582905" cy="12582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8C53F8-6B97-75B5-FF9E-787DF7907BF1}"/>
              </a:ext>
            </a:extLst>
          </p:cNvPr>
          <p:cNvSpPr txBox="1"/>
          <p:nvPr/>
        </p:nvSpPr>
        <p:spPr>
          <a:xfrm>
            <a:off x="12421542" y="1341837"/>
            <a:ext cx="10820021" cy="9936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 ta’ Diċembru Festa ta’ </a:t>
            </a:r>
            <a:br>
              <a:rPr kumimoji="0" lang="mt-MT" sz="1550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mt-MT" sz="15502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San Ġwann</a:t>
            </a:r>
            <a:br>
              <a:rPr kumimoji="0" lang="mt-MT" sz="1550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mt-MT" sz="1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appostlu u evanġelista</a:t>
            </a:r>
            <a:endParaRPr kumimoji="0" lang="en-GB" sz="1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54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>
            <a:extLst>
              <a:ext uri="{FF2B5EF4-FFF2-40B4-BE49-F238E27FC236}">
                <a16:creationId xmlns:a16="http://schemas.microsoft.com/office/drawing/2014/main" id="{BB186334-97D5-9231-C1E2-D8E8F268B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1541463"/>
            <a:ext cx="21859875" cy="963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9" tIns="46505" rIns="93019" bIns="46505">
            <a:spAutoFit/>
          </a:bodyPr>
          <a:lstStyle/>
          <a:p>
            <a:pPr algn="ctr" defTabSz="1561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lang="fr-FR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C61DA1-3A84-EC0F-E7A5-E68D01A290C6}"/>
              </a:ext>
            </a:extLst>
          </p:cNvPr>
          <p:cNvSpPr/>
          <p:nvPr/>
        </p:nvSpPr>
        <p:spPr>
          <a:xfrm>
            <a:off x="430213" y="1541463"/>
            <a:ext cx="22542500" cy="9636125"/>
          </a:xfrm>
          <a:prstGeom prst="rect">
            <a:avLst/>
          </a:prstGeom>
        </p:spPr>
        <p:txBody>
          <a:bodyPr lIns="93019" tIns="46505" rIns="93019" bIns="46505">
            <a:spAutoFit/>
          </a:bodyPr>
          <a:lstStyle/>
          <a:p>
            <a:pPr algn="ctr" defTabSz="1561059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1059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1059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>
            <a:extLst>
              <a:ext uri="{FF2B5EF4-FFF2-40B4-BE49-F238E27FC236}">
                <a16:creationId xmlns:a16="http://schemas.microsoft.com/office/drawing/2014/main" id="{BE1EE266-3E73-6D58-4CE7-360A97194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41325"/>
            <a:ext cx="22685375" cy="1202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9" tIns="46505" rIns="93019" bIns="46505">
            <a:spAutoFit/>
          </a:bodyPr>
          <a:lstStyle/>
          <a:p>
            <a:pPr algn="ctr" defTabSz="1561059">
              <a:defRPr/>
            </a:pP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1059">
              <a:defRPr/>
            </a:pP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>
            <a:extLst>
              <a:ext uri="{FF2B5EF4-FFF2-40B4-BE49-F238E27FC236}">
                <a16:creationId xmlns:a16="http://schemas.microsoft.com/office/drawing/2014/main" id="{6467F0D1-C1CC-8C0E-B7AE-3E6E2FB5E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541463"/>
            <a:ext cx="22685375" cy="963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9" tIns="46505" rIns="93019" bIns="46505">
            <a:spAutoFit/>
          </a:bodyPr>
          <a:lstStyle/>
          <a:p>
            <a:pPr algn="ctr" defTabSz="1561059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1059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1059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54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DCEB3B-A67C-CB7E-0080-F8197ABAB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E156B9-2AC6-2713-70B5-F0252406A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669"/>
            <a:ext cx="12582905" cy="12582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FE96B7-34CE-6872-A24A-5231028CC4B3}"/>
              </a:ext>
            </a:extLst>
          </p:cNvPr>
          <p:cNvSpPr txBox="1"/>
          <p:nvPr/>
        </p:nvSpPr>
        <p:spPr>
          <a:xfrm>
            <a:off x="12582904" y="1341837"/>
            <a:ext cx="10820021" cy="9936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 ta’ Diċembru Festa ta’ </a:t>
            </a:r>
            <a:br>
              <a:rPr kumimoji="0" lang="mt-MT" sz="1550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mt-MT" sz="15502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San Ġwann</a:t>
            </a:r>
            <a:br>
              <a:rPr kumimoji="0" lang="mt-MT" sz="1550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mt-MT" sz="1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appostlu u evanġelista</a:t>
            </a:r>
            <a:endParaRPr kumimoji="0" lang="en-GB" sz="1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089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601</Words>
  <Application>Microsoft Office PowerPoint</Application>
  <PresentationFormat>Custom</PresentationFormat>
  <Paragraphs>95</Paragraphs>
  <Slides>41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Times New Roman</vt:lpstr>
      <vt:lpstr>Malta</vt:lpstr>
      <vt:lpstr>Calibri</vt:lpstr>
      <vt:lpstr>Arial</vt:lpstr>
      <vt:lpstr>Default Design</vt:lpstr>
      <vt:lpstr>Theme1</vt:lpstr>
      <vt:lpstr>6_Default Design</vt:lpstr>
      <vt:lpstr>7_Default Design</vt:lpstr>
      <vt:lpstr>12_Default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Ibragg Licence 01</cp:lastModifiedBy>
  <cp:revision>151</cp:revision>
  <dcterms:created xsi:type="dcterms:W3CDTF">2008-12-28T11:50:57Z</dcterms:created>
  <dcterms:modified xsi:type="dcterms:W3CDTF">2025-12-18T19:36:47Z</dcterms:modified>
</cp:coreProperties>
</file>