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09" r:id="rId5"/>
    <p:sldMasterId id="2147483862" r:id="rId6"/>
    <p:sldMasterId id="2147483876" r:id="rId7"/>
  </p:sldMasterIdLst>
  <p:notesMasterIdLst>
    <p:notesMasterId r:id="rId76"/>
  </p:notesMasterIdLst>
  <p:sldIdLst>
    <p:sldId id="1084" r:id="rId8"/>
    <p:sldId id="966" r:id="rId9"/>
    <p:sldId id="1090" r:id="rId10"/>
    <p:sldId id="967" r:id="rId11"/>
    <p:sldId id="968" r:id="rId12"/>
    <p:sldId id="969" r:id="rId13"/>
    <p:sldId id="970" r:id="rId14"/>
    <p:sldId id="1071" r:id="rId15"/>
    <p:sldId id="1092" r:id="rId16"/>
    <p:sldId id="293" r:id="rId17"/>
    <p:sldId id="264" r:id="rId18"/>
    <p:sldId id="470" r:id="rId19"/>
    <p:sldId id="471" r:id="rId20"/>
    <p:sldId id="489" r:id="rId21"/>
    <p:sldId id="472" r:id="rId22"/>
    <p:sldId id="473" r:id="rId23"/>
    <p:sldId id="1091" r:id="rId24"/>
    <p:sldId id="491" r:id="rId25"/>
    <p:sldId id="269" r:id="rId26"/>
    <p:sldId id="259" r:id="rId27"/>
    <p:sldId id="270" r:id="rId28"/>
    <p:sldId id="492" r:id="rId29"/>
    <p:sldId id="385" r:id="rId30"/>
    <p:sldId id="271" r:id="rId31"/>
    <p:sldId id="493" r:id="rId32"/>
    <p:sldId id="386" r:id="rId33"/>
    <p:sldId id="273" r:id="rId34"/>
    <p:sldId id="438" r:id="rId35"/>
    <p:sldId id="387" r:id="rId36"/>
    <p:sldId id="474" r:id="rId37"/>
    <p:sldId id="476" r:id="rId38"/>
    <p:sldId id="475" r:id="rId39"/>
    <p:sldId id="308" r:id="rId40"/>
    <p:sldId id="276" r:id="rId41"/>
    <p:sldId id="477" r:id="rId42"/>
    <p:sldId id="1085" r:id="rId43"/>
    <p:sldId id="478" r:id="rId44"/>
    <p:sldId id="494" r:id="rId45"/>
    <p:sldId id="309" r:id="rId46"/>
    <p:sldId id="619" r:id="rId47"/>
    <p:sldId id="311" r:id="rId48"/>
    <p:sldId id="620" r:id="rId49"/>
    <p:sldId id="312" r:id="rId50"/>
    <p:sldId id="457" r:id="rId51"/>
    <p:sldId id="479" r:id="rId52"/>
    <p:sldId id="480" r:id="rId53"/>
    <p:sldId id="481" r:id="rId54"/>
    <p:sldId id="609" r:id="rId55"/>
    <p:sldId id="482" r:id="rId56"/>
    <p:sldId id="483" r:id="rId57"/>
    <p:sldId id="484" r:id="rId58"/>
    <p:sldId id="485" r:id="rId59"/>
    <p:sldId id="610" r:id="rId60"/>
    <p:sldId id="611" r:id="rId61"/>
    <p:sldId id="310" r:id="rId62"/>
    <p:sldId id="1093" r:id="rId63"/>
    <p:sldId id="1073" r:id="rId64"/>
    <p:sldId id="1074" r:id="rId65"/>
    <p:sldId id="1075" r:id="rId66"/>
    <p:sldId id="1076" r:id="rId67"/>
    <p:sldId id="1089" r:id="rId68"/>
    <p:sldId id="1077" r:id="rId69"/>
    <p:sldId id="1078" r:id="rId70"/>
    <p:sldId id="1079" r:id="rId71"/>
    <p:sldId id="1080" r:id="rId72"/>
    <p:sldId id="1081" r:id="rId73"/>
    <p:sldId id="1082" r:id="rId74"/>
    <p:sldId id="1083" r:id="rId75"/>
  </p:sldIdLst>
  <p:sldSz cx="23399750" cy="12601575"/>
  <p:notesSz cx="6858000" cy="9144000"/>
  <p:defaultTextStyle>
    <a:defPPr>
      <a:defRPr lang="en-US"/>
    </a:defPPr>
    <a:lvl1pPr marL="0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21929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43858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6578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8771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09646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74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1E7D"/>
    <a:srgbClr val="7A0000"/>
    <a:srgbClr val="0000CC"/>
    <a:srgbClr val="FF9933"/>
    <a:srgbClr val="006600"/>
    <a:srgbClr val="FFFFFF"/>
    <a:srgbClr val="3C0A96"/>
    <a:srgbClr val="D9D9D9"/>
    <a:srgbClr val="3C0B93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2" autoAdjust="0"/>
    <p:restoredTop sz="94660"/>
  </p:normalViewPr>
  <p:slideViewPr>
    <p:cSldViewPr>
      <p:cViewPr varScale="1">
        <p:scale>
          <a:sx n="34" d="100"/>
          <a:sy n="34" d="100"/>
        </p:scale>
        <p:origin x="96" y="672"/>
      </p:cViewPr>
      <p:guideLst>
        <p:guide orient="horz" pos="2160"/>
        <p:guide pos="3120"/>
        <p:guide orient="horz" pos="3969"/>
        <p:guide pos="741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66" Type="http://schemas.openxmlformats.org/officeDocument/2006/relationships/slide" Target="slides/slide59.xml"/><Relationship Id="rId74" Type="http://schemas.openxmlformats.org/officeDocument/2006/relationships/slide" Target="slides/slide67.xml"/><Relationship Id="rId79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4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presProps" Target="presProps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B4817F0-0CD3-4041-B3F3-CA601BCF9FD6}" type="datetimeFigureOut">
              <a:rPr lang="mt-MT" smtClean="0"/>
              <a:pPr/>
              <a:t>17/12/2025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t-M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mt-M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F45CE5E-9425-4996-9A9B-BCF059114427}" type="slidenum">
              <a:rPr lang="mt-MT" smtClean="0"/>
              <a:pPr/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215656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21929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43858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6578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8771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109646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9156D-7FFD-75F3-CDFC-F479DDBEB3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>
            <a:extLst>
              <a:ext uri="{FF2B5EF4-FFF2-40B4-BE49-F238E27FC236}">
                <a16:creationId xmlns:a16="http://schemas.microsoft.com/office/drawing/2014/main" id="{106B1856-C17E-1115-78A4-8238CD682F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3" name="Notes Placeholder 2">
            <a:extLst>
              <a:ext uri="{FF2B5EF4-FFF2-40B4-BE49-F238E27FC236}">
                <a16:creationId xmlns:a16="http://schemas.microsoft.com/office/drawing/2014/main" id="{3ABD24F8-B3C4-02D0-4E9A-63A4D8685A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>
            <a:extLst>
              <a:ext uri="{FF2B5EF4-FFF2-40B4-BE49-F238E27FC236}">
                <a16:creationId xmlns:a16="http://schemas.microsoft.com/office/drawing/2014/main" id="{85AABA1B-5C5A-994D-5559-83E1D9DC7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051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21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8906300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22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4598210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FC7F2-1C95-019A-C683-E41B7DAA2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>
            <a:extLst>
              <a:ext uri="{FF2B5EF4-FFF2-40B4-BE49-F238E27FC236}">
                <a16:creationId xmlns:a16="http://schemas.microsoft.com/office/drawing/2014/main" id="{815CDE4C-73E5-6ACD-7F07-8623FAA80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id="{67CB840C-9CA6-4D87-E8DE-DD80C952F4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  <p:txBody>
          <a:bodyPr/>
          <a:lstStyle/>
          <a:p>
            <a:endParaRPr lang="en-GB"/>
          </a:p>
        </p:txBody>
      </p:sp>
      <p:sp>
        <p:nvSpPr>
          <p:cNvPr id="168964" name="Rectangle 3">
            <a:extLst>
              <a:ext uri="{FF2B5EF4-FFF2-40B4-BE49-F238E27FC236}">
                <a16:creationId xmlns:a16="http://schemas.microsoft.com/office/drawing/2014/main" id="{51390140-9C36-1E8A-D402-BA409249FE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80969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9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62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41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47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8313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525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648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866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157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406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50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73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3479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1904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183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5467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051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855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8490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7767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6927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9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9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629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276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96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982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7" y="502541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7003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2980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4358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874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5459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5459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0457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09E91-83BB-4D3A-ABB1-517B155E49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1362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1EE5B-D235-48CF-8B24-BF1A976265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17597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8F415-6A85-4C01-B6AE-6B669FBBBB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952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32477-06EA-4CD8-AF6C-E32747F7C4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4812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A5A50-C299-48BA-ABA4-FE33D0A69F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3863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357D6-5D34-4C60-AE25-1F00D90DD1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973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09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25487-7B45-4536-9D6F-5D32D4F45E9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45717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AD12E-1F86-452F-B1AA-F82F8D8AB82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996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0B686-2E0E-471D-99C7-68416C0CEC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57325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238885-16B5-477B-AF3E-68A0B11A93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3555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5EDD7-391A-4AA8-B3C6-351CDCAF95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0374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78A53-26C0-4470-A5A0-84F819A1A7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1660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C2BEF-CF71-41C5-AAF5-D0A6C88617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51125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7EC21-6F88-4435-BD4E-8FDEA5F547A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2644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AED78-8231-4C29-9F82-3BC663E274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9602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21EA3-8400-41D6-BCFC-8740E06E4F4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14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6847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077B3-35DE-4D44-BE8D-171D009D42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38193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0332-EB66-47D3-9B3A-F1EE0A53EA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7989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F0BC80-29CC-4AD0-A513-FF29380709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2328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2F506-86C7-4E90-BAF1-89E966AD02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10157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20423-5420-4B4D-B540-3A8306F773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26035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D57CC-8E03-43E0-8B49-437A6D5E200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01933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5445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C8EAA866-A465-45DD-ACB0-5F22A48EEE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7457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272A6941-260B-4F70-8AAA-7F54CEE3F0D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80863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8468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/>
            </a:lvl1pPr>
            <a:lvl2pPr marL="673673" indent="0">
              <a:buNone/>
              <a:defRPr sz="2600"/>
            </a:lvl2pPr>
            <a:lvl3pPr marL="1347347" indent="0">
              <a:buNone/>
              <a:defRPr sz="2383"/>
            </a:lvl3pPr>
            <a:lvl4pPr marL="2021020" indent="0">
              <a:buNone/>
              <a:defRPr sz="2058"/>
            </a:lvl4pPr>
            <a:lvl5pPr marL="2694695" indent="0">
              <a:buNone/>
              <a:defRPr sz="2058"/>
            </a:lvl5pPr>
            <a:lvl6pPr marL="3368369" indent="0">
              <a:buNone/>
              <a:defRPr sz="2058"/>
            </a:lvl6pPr>
            <a:lvl7pPr marL="4042042" indent="0">
              <a:buNone/>
              <a:defRPr sz="2058"/>
            </a:lvl7pPr>
            <a:lvl8pPr marL="4715716" indent="0">
              <a:buNone/>
              <a:defRPr sz="2058"/>
            </a:lvl8pPr>
            <a:lvl9pPr marL="5389389" indent="0">
              <a:buNone/>
              <a:defRPr sz="205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3E74CB06-6E43-453C-B732-A68BFF97AB6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517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81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7A02CD6D-2E3E-46DF-8844-CE34F7B5741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92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6896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9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9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E7135171-AC1D-48D9-AD5E-23AD9C660E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77418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5AC1A1BD-71B1-4524-A711-D33F7DEC7D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5648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0EF5C565-C8F6-4E35-A6B1-2ED5F97E341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7165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7" y="502519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7003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91FAF93E-D777-48A9-A985-A3B8B96072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5403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6B54942E-15E3-44D9-88C3-BA04CF0FAD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399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8B96D4CA-22A8-41D6-A4A5-3C764A195CC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3288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5437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5437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fld id="{AAAA4D95-4843-4901-8D1F-0C56439EAC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7344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0547530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FA86714-D3D7-4448-A8BF-70BD05F732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463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1" y="504698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719281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719281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719281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127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38258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8534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47754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2545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87459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0033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43427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732085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55945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921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8877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74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10778-D944-4AB8-9F6F-1A63392EEDCF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37685-1C15-487E-81C9-5013992F7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0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60E10778-D944-4AB8-9F6F-1A63392EEDCF}" type="datetimeFigureOut">
              <a:rPr lang="en-US" smtClean="0"/>
              <a:pPr/>
              <a:t>12/17/2025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</a:lstStyle>
          <a:p>
            <a:fld id="{4A037685-1C15-487E-81C9-5013992F7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584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Times New Roman" panose="02020603050405020304" pitchFamily="18" charset="0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itchFamily="34" charset="0"/>
        <a:buChar char="•"/>
        <a:defRPr sz="4766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itchFamily="34" charset="0"/>
        <a:buChar char="–"/>
        <a:defRPr sz="4116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357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itchFamily="34" charset="0"/>
        <a:buChar char="–"/>
        <a:defRPr sz="292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itchFamily="34" charset="0"/>
        <a:buChar char="»"/>
        <a:defRPr sz="2925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F4FD-B82F-4E5B-B019-750BCB99E6B5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05340-2F67-4553-86E9-3DE9B5E40FD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82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81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80605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10778-D944-4AB8-9F6F-1A63392EEDC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80605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80605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37685-1C15-487E-81C9-5013992F7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79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70"/>
            <a:ext cx="21059776" cy="8316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l">
              <a:defRPr sz="2058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A15707E-CC93-4D19-8B83-8154582B80C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69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5pPr>
      <a:lvl6pPr marL="673673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6pPr>
      <a:lvl7pPr marL="1347347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7pPr>
      <a:lvl8pPr marL="2021020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8pPr>
      <a:lvl9pPr marL="2694695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pitchFamily="34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+mn-lt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+mn-lt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+mn-lt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5pPr>
      <a:lvl6pPr marL="3705205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70"/>
            <a:ext cx="21059776" cy="831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ctr">
              <a:defRPr sz="2058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/>
            </a:lvl1pPr>
          </a:lstStyle>
          <a:p>
            <a:pPr>
              <a:defRPr/>
            </a:pPr>
            <a:fld id="{850830BF-B8E2-4ED4-8B8D-D2D309F515D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8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5pPr>
      <a:lvl6pPr marL="673673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6pPr>
      <a:lvl7pPr marL="1347347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7pPr>
      <a:lvl8pPr marL="2021020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8pPr>
      <a:lvl9pPr marL="2694695" algn="ctr" rtl="0" fontAlgn="base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+mn-lt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+mn-lt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+mn-lt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5pPr>
      <a:lvl6pPr marL="3705205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fontAlgn="base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649"/>
            <a:ext cx="21059776" cy="210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4386" tIns="62193" rIns="124386" bIns="6219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40381"/>
            <a:ext cx="21059776" cy="831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7" y="11475603"/>
            <a:ext cx="7409921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ctr"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1" y="11475603"/>
            <a:ext cx="5459942" cy="87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4386" tIns="62193" rIns="124386" bIns="62193" numCol="1" anchor="t" anchorCtr="0" compatLnSpc="1">
            <a:prstTxWarp prst="textNoShape">
              <a:avLst/>
            </a:prstTxWarp>
          </a:bodyPr>
          <a:lstStyle>
            <a:lvl1pPr algn="r">
              <a:defRPr sz="2058" i="1">
                <a:solidFill>
                  <a:srgbClr val="FFFFFF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CC7141-9BFA-4305-9941-619EFD8E22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09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  <p:sldLayoutId id="214748393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Times New Roman" pitchFamily="18" charset="0"/>
        </a:defRPr>
      </a:lvl5pPr>
      <a:lvl6pPr marL="673673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6pPr>
      <a:lvl7pPr marL="1347347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7pPr>
      <a:lvl8pPr marL="2021020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8pPr>
      <a:lvl9pPr marL="2694695" algn="ctr" rtl="0" eaLnBrk="1" fontAlgn="base" hangingPunct="1">
        <a:spcBef>
          <a:spcPct val="0"/>
        </a:spcBef>
        <a:spcAft>
          <a:spcPct val="0"/>
        </a:spcAft>
        <a:defRPr sz="6499">
          <a:solidFill>
            <a:schemeClr val="tx2"/>
          </a:solidFill>
          <a:latin typeface="Arial" charset="0"/>
        </a:defRPr>
      </a:lvl9pPr>
    </p:titleStyle>
    <p:bodyStyle>
      <a:lvl1pPr marL="505255" indent="-505255" algn="l" rtl="0" eaLnBrk="0" fontAlgn="base" hangingPunct="0">
        <a:spcBef>
          <a:spcPct val="20000"/>
        </a:spcBef>
        <a:spcAft>
          <a:spcPct val="0"/>
        </a:spcAft>
        <a:buChar char="•"/>
        <a:defRPr sz="4766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1094720" indent="-421046" algn="l" rtl="0" eaLnBrk="0" fontAlgn="base" hangingPunct="0">
        <a:spcBef>
          <a:spcPct val="20000"/>
        </a:spcBef>
        <a:spcAft>
          <a:spcPct val="0"/>
        </a:spcAft>
        <a:buChar char="–"/>
        <a:defRPr sz="4116">
          <a:solidFill>
            <a:schemeClr val="tx1"/>
          </a:solidFill>
          <a:latin typeface="Times New Roman" panose="02020603050405020304" pitchFamily="18" charset="0"/>
        </a:defRPr>
      </a:lvl2pPr>
      <a:lvl3pPr marL="1684184" indent="-336837" algn="l" rtl="0" eaLnBrk="0" fontAlgn="base" hangingPunct="0">
        <a:spcBef>
          <a:spcPct val="20000"/>
        </a:spcBef>
        <a:spcAft>
          <a:spcPct val="0"/>
        </a:spcAft>
        <a:buChar char="•"/>
        <a:defRPr sz="3575">
          <a:solidFill>
            <a:schemeClr val="tx1"/>
          </a:solidFill>
          <a:latin typeface="Times New Roman" panose="02020603050405020304" pitchFamily="18" charset="0"/>
        </a:defRPr>
      </a:lvl3pPr>
      <a:lvl4pPr marL="2357858" indent="-336837" algn="l" rtl="0" eaLnBrk="0" fontAlgn="base" hangingPunct="0">
        <a:spcBef>
          <a:spcPct val="20000"/>
        </a:spcBef>
        <a:spcAft>
          <a:spcPct val="0"/>
        </a:spcAft>
        <a:buChar char="–"/>
        <a:defRPr sz="2925">
          <a:solidFill>
            <a:schemeClr val="tx1"/>
          </a:solidFill>
          <a:latin typeface="Times New Roman" panose="02020603050405020304" pitchFamily="18" charset="0"/>
        </a:defRPr>
      </a:lvl4pPr>
      <a:lvl5pPr marL="3031531" indent="-336837" algn="l" rtl="0" eaLnBrk="0" fontAlgn="base" hangingPunct="0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Times New Roman" panose="02020603050405020304" pitchFamily="18" charset="0"/>
        </a:defRPr>
      </a:lvl5pPr>
      <a:lvl6pPr marL="3705205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6pPr>
      <a:lvl7pPr marL="4378879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7pPr>
      <a:lvl8pPr marL="5052553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8pPr>
      <a:lvl9pPr marL="5726226" indent="-336837" algn="l" rtl="0" eaLnBrk="1" fontAlgn="base" hangingPunct="1">
        <a:spcBef>
          <a:spcPct val="20000"/>
        </a:spcBef>
        <a:spcAft>
          <a:spcPct val="0"/>
        </a:spcAft>
        <a:buChar char="»"/>
        <a:defRPr sz="292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17/12/2025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27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0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0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0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ly Family Paintings - S.D. Cason Catholic Gallery">
            <a:extLst>
              <a:ext uri="{FF2B5EF4-FFF2-40B4-BE49-F238E27FC236}">
                <a16:creationId xmlns:a16="http://schemas.microsoft.com/office/drawing/2014/main" id="{BA43CADD-D055-279D-2E44-00725813D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168376" cy="126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AA5FDAC-981F-9B19-7585-38F2FD522594}"/>
              </a:ext>
            </a:extLst>
          </p:cNvPr>
          <p:cNvSpPr txBox="1"/>
          <p:nvPr/>
        </p:nvSpPr>
        <p:spPr>
          <a:xfrm>
            <a:off x="14168376" y="368394"/>
            <a:ext cx="9231374" cy="11864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illum</a:t>
            </a:r>
            <a:r>
              <a:rPr kumimoji="0" lang="en-US" sz="15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twildilkom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Salvatur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l-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Messija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il-Mulej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mt-MT" sz="1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56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473343" y="2035180"/>
            <a:ext cx="16818688" cy="6967162"/>
          </a:xfrm>
        </p:spPr>
        <p:txBody>
          <a:bodyPr anchor="t" anchorCtr="0">
            <a:noAutofit/>
          </a:bodyPr>
          <a:lstStyle/>
          <a:p>
            <a:br>
              <a:rPr lang="mt-MT" sz="14082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01600">
                    <a:srgbClr val="002060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GB" sz="14082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rgbClr val="002060">
                      <a:alpha val="6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9749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0000CC"/>
              </a:solidFill>
              <a:effectLst>
                <a:glow rad="101600">
                  <a:srgbClr val="002060">
                    <a:alpha val="60000"/>
                  </a:srgb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619" y="3780507"/>
            <a:ext cx="22610512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 mill-</a:t>
            </a: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Ktieb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tal-</a:t>
            </a:r>
          </a:p>
          <a:p>
            <a:pPr algn="ctr"/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Profeta</a:t>
            </a:r>
            <a:r>
              <a:rPr lang="en-GB" sz="15500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Isaija</a:t>
            </a:r>
            <a:endParaRPr lang="mt-MT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Is 9, 1-6</a:t>
            </a:r>
            <a:endParaRPr lang="en-GB" sz="10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02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1512" y="1462225"/>
            <a:ext cx="2229672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Il-poplu li kien miexi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fid-dlam ra dawl kbir;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in-nies li joqogħdu f’art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id-dlam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dawl idda fuqhom.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24123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Int kattart il-ġens,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kabbart l-hena;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huma ferħu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quddiemek,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bħalma jifirħu fi żmien il-ħsad,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bħalma jifirħu fi qsim il-priża.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24123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Għax il-madmad li kien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itaqqlu,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l-ħatar ta’ fuq spallejh,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l-bastun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tal-argużin,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int kissirthom bħal f’jum Midjan.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7067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Għax kull qorq li jħabbat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fit-taqtigħa,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kull mantell mgħargħar fid-demm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jispiċċa għall-ħruq,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biex jieklu n-nar. </a:t>
            </a:r>
          </a:p>
        </p:txBody>
      </p:sp>
    </p:spTree>
    <p:extLst>
      <p:ext uri="{BB962C8B-B14F-4D97-AF65-F5344CB8AC3E}">
        <p14:creationId xmlns:p14="http://schemas.microsoft.com/office/powerpoint/2010/main" val="1768710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462225"/>
            <a:ext cx="23399750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Għax tweldilna tifel, ingħatalna iben; is-setgħa tkun fuq spallejh, u jsemmuh: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7260" y="1520208"/>
            <a:ext cx="23399750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Kunsillier tal-għaġeb, </a:t>
            </a: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 setgħan, </a:t>
            </a: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Missier għal dejjem, Prinċep tas-sliem. 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7DD5DE-B322-3811-1190-9DF9DF41D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60857ED-3E91-5BB5-627E-79494803F8A0}"/>
              </a:ext>
            </a:extLst>
          </p:cNvPr>
          <p:cNvSpPr/>
          <p:nvPr/>
        </p:nvSpPr>
        <p:spPr>
          <a:xfrm>
            <a:off x="0" y="1520208"/>
            <a:ext cx="23399750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Kbira tkun setegħtu,</a:t>
            </a:r>
            <a:r>
              <a:rPr lang="en-GB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s-sliem bla qjies fuq </a:t>
            </a: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it-tron ta’ David u s-saltna tiegħu.</a:t>
            </a:r>
            <a:r>
              <a:rPr lang="en-GB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462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9591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Hu jwettaqha u jsaħħaħha bil-ħaqq u s-sewwa, minn issa u għal dejjem. </a:t>
            </a: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Il-ħeġġa tal-Mulej </a:t>
            </a:r>
          </a:p>
          <a:p>
            <a:pPr algn="ctr"/>
            <a:r>
              <a:rPr lang="mt-MT" sz="155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tal-eżerċti tagħmel dan.</a:t>
            </a:r>
          </a:p>
        </p:txBody>
      </p:sp>
    </p:spTree>
    <p:extLst>
      <p:ext uri="{BB962C8B-B14F-4D97-AF65-F5344CB8AC3E}">
        <p14:creationId xmlns:p14="http://schemas.microsoft.com/office/powerpoint/2010/main" val="2290077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7907" dirty="0">
                <a:latin typeface="Times New Roman" panose="02020603050405020304" pitchFamily="18" charset="0"/>
                <a:cs typeface="Times New Roman" panose="02020603050405020304" pitchFamily="18" charset="0"/>
              </a:rPr>
              <a:t>Ejja Mulej Ġesù</a:t>
            </a:r>
            <a:endParaRPr lang="en-GB" sz="790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507" y="3847495"/>
            <a:ext cx="23306315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Irroddu ħajr lill Alla</a:t>
            </a:r>
            <a:endParaRPr lang="en-GB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2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58615" y="2675931"/>
            <a:ext cx="22682520" cy="724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Glorja</a:t>
            </a:r>
            <a:r>
              <a:rPr lang="fr-F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`l Alla</a:t>
            </a:r>
            <a:r>
              <a:rPr lang="mt-MT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fil</a:t>
            </a:r>
            <a:r>
              <a:rPr lang="mt-MT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paċi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lill-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bnedmin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ta’ rieda tajba.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900187"/>
            <a:ext cx="22480997" cy="10138788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endParaRPr lang="mt-MT" sz="300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twildilna Salvatur, li hu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Kristu l-Mulej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81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8" y="1520208"/>
            <a:ext cx="2244039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Għannu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lill-Mulej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għanja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ġdida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;</a:t>
            </a:r>
          </a:p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għannu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lill-Mulej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fl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-art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0208382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3914481"/>
            <a:ext cx="22440394" cy="4906586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Għannu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lill-Mulej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bierku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ismu</a:t>
            </a:r>
            <a:r>
              <a:rPr lang="en-US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75548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4134" y="2681340"/>
            <a:ext cx="22480997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twildilna Salvatur, li hu Kristu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l-Mulej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082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2188" y="2681340"/>
            <a:ext cx="21375374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Ħabbru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minn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jum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ieħor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is-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salvazzjoni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884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53693" y="1520208"/>
            <a:ext cx="2137537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Xandru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fost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ġnus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sebħ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fost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popli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għeġubijiet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14721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2681340"/>
            <a:ext cx="22480997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twildilna Salvatur, li hu Kristu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l-Mulej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832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89201" y="1548259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jifirħu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smewwiet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tithenna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l-art,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jħabbat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baħar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kulma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fih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476251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jifraħ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ir-raba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kulma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fih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jgħannu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bil-ferħ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is-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siġar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kollha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-bosk. 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36381" y="2681340"/>
            <a:ext cx="20660638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twildilna Salvatur, li hu Kristu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l-Mulej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82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69B16-1544-BD2A-80B4-E32B3D7BC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>
            <a:extLst>
              <a:ext uri="{FF2B5EF4-FFF2-40B4-BE49-F238E27FC236}">
                <a16:creationId xmlns:a16="http://schemas.microsoft.com/office/drawing/2014/main" id="{AD96F821-C78C-8B8E-330A-15894F6E28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615" y="1483297"/>
            <a:ext cx="22682520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Infaħħruk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inberkuk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nadurawk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</a:rPr>
              <a:t>nagħtuk ġieh.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8038522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462225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Quddiem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ġej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ġej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biex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jagħmel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ħaqq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mill-art.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520208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Hu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jagħmel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ħaqq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mid-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dinja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bil-ġustizzja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mill-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popli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bis-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sewwa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tiegħu</a:t>
            </a:r>
            <a:r>
              <a:rPr lang="en-GB" sz="15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8389" y="2681340"/>
            <a:ext cx="20660638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twildilna Salvatur, li hu Kristu 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l-Mulej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82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9" y="-723200"/>
            <a:ext cx="21059776" cy="199061"/>
          </a:xfrm>
        </p:spPr>
        <p:txBody>
          <a:bodyPr/>
          <a:lstStyle/>
          <a:p>
            <a:pPr eaLnBrk="1" hangingPunct="1"/>
            <a:r>
              <a:rPr lang="mt-MT" sz="5849" dirty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623" y="2725063"/>
            <a:ext cx="22538504" cy="724813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mill-</a:t>
            </a: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Ittra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GB" sz="15500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San Pawl </a:t>
            </a:r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Appostlu</a:t>
            </a:r>
            <a:r>
              <a:rPr lang="en-GB" sz="15500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Titu</a:t>
            </a:r>
            <a:endParaRPr lang="en-US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it-I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Tit 2, 11-14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66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59075"/>
            <a:ext cx="23399749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Għażiż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dehret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il-grazzja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’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Alla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għas-salvazzjoni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lill-bnedmin kollha;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hi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trawwimna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nwarrbu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ħażen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l-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ġibdiet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tad-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dinja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5749" y="2654859"/>
            <a:ext cx="22208252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biex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ngħixu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bir-rażna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ġustizzja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t-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tjieba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f’dan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iż-żmien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ECADE9-0AA2-FB63-39E3-D50A29CD1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A03A02D-4AFC-B96F-CDFF-8852F827A6CE}"/>
              </a:ext>
            </a:extLst>
          </p:cNvPr>
          <p:cNvSpPr/>
          <p:nvPr/>
        </p:nvSpPr>
        <p:spPr>
          <a:xfrm>
            <a:off x="595749" y="1462225"/>
            <a:ext cx="22208252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nistennew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it-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tama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hienja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d-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dehra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tal-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glorja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tal-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kbir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Alla u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Salvatur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tagħna, </a:t>
            </a:r>
          </a:p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Ġesù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Kristu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55672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64303" y="269591"/>
            <a:ext cx="22271143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Hu li ta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lilu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nnifsu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għalina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biex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jifdina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minn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kull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ħażen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jnaddafna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jagħmel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minna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poplu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magħżul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għalih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1980" y="2681340"/>
            <a:ext cx="22271143" cy="4906586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poplu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mħeġġeġ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għall-għemil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it-</a:t>
            </a:r>
            <a:r>
              <a:rPr lang="en-GB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tajjeb</a:t>
            </a:r>
            <a:r>
              <a:rPr lang="en-GB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36529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0623" y="3847494"/>
            <a:ext cx="22538504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Irroddu ħajr lill Alla</a:t>
            </a:r>
            <a:endParaRPr lang="en-GB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51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952160" y="6085606"/>
            <a:ext cx="386835" cy="575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1515" tIns="95758" rIns="191515" bIns="9575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83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75209" y="3818826"/>
            <a:ext cx="21049332" cy="496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1515" tIns="95758" rIns="191515" bIns="95758">
            <a:spAutoFit/>
          </a:bodyPr>
          <a:lstStyle/>
          <a:p>
            <a:pPr algn="ctr" eaLnBrk="1" hangingPunct="1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Kant tal-Hallelujah 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 Mulej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307610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4131" y="1462225"/>
            <a:ext cx="22451487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>
              <a:defRPr/>
            </a:pPr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Qiegħed inħabbrilkom ferħ kbir:</a:t>
            </a:r>
          </a:p>
          <a:p>
            <a:pPr algn="ctr">
              <a:defRPr/>
            </a:pPr>
            <a:r>
              <a:rPr 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illum twildilkom Salvatur, Kristu l-Mulej!</a:t>
            </a:r>
          </a:p>
        </p:txBody>
      </p:sp>
    </p:spTree>
    <p:extLst>
      <p:ext uri="{BB962C8B-B14F-4D97-AF65-F5344CB8AC3E}">
        <p14:creationId xmlns:p14="http://schemas.microsoft.com/office/powerpoint/2010/main" val="296027399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952160" y="6085606"/>
            <a:ext cx="386835" cy="575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1515" tIns="95758" rIns="191515" bIns="9575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83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75209" y="3818825"/>
            <a:ext cx="21049332" cy="496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1515" tIns="95758" rIns="191515" bIns="95758">
            <a:spAutoFit/>
          </a:bodyPr>
          <a:lstStyle/>
          <a:p>
            <a:pPr algn="ctr" eaLnBrk="1" hangingPunct="1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Kant tal-Hallelujah 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1" hangingPunct="1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 Mulej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67245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68" y="6054334"/>
            <a:ext cx="272162" cy="53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4733" tIns="67367" rIns="134733" bIns="67367">
            <a:spAutoFit/>
          </a:bodyPr>
          <a:lstStyle/>
          <a:p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38635" y="1862537"/>
            <a:ext cx="22322480" cy="883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ill-Evan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endParaRPr lang="en-GB" sz="155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dirty="0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en-GB" sz="15500" b="1" dirty="0" err="1">
                <a:solidFill>
                  <a:srgbClr val="191E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  <a:endParaRPr lang="mt-MT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2, 1-14</a:t>
            </a:r>
          </a:p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Glorja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003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1823" y="1462225"/>
            <a:ext cx="2275610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F’dik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il-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ħabta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Ċesari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Awgustu ħareġ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digriet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biex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isir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ċensiment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fid-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dinja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kollha. 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41067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fi-FI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Dan kien l-ewwel ċensiment li sar meta Kirinu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kien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gvernatur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tas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-Sirja. U kulħadd mar biex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jinkiteb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kull wieħed fil-belt tiegħu.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7067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Ġużeppi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wkoll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mar 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mill-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Galilija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mill-belt ta’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Nazaret, u tala’ 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Lhudija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fil-belt ta’ David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jisimha</a:t>
            </a:r>
            <a:endParaRPr lang="en-US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Betlehem – 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7067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għax hu kien mid-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dar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u 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familja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ta’ David – biex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jinkiteb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flimkien ma’ Marija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għarusa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tiegħu, li kienet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tqila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87067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Ġara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li, meta kienu hemm, </a:t>
            </a:r>
          </a:p>
          <a:p>
            <a:pPr algn="ctr"/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Marija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għalqilha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ż-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żmien</a:t>
            </a:r>
            <a:endParaRPr lang="en-US" sz="15500" spc="-3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biex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teħles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, u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wildet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endParaRPr lang="mt-MT" sz="15500" spc="-3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l-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ewwel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iben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tagħha,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fisqietu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u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medditu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spc="-3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f’maxtura</a:t>
            </a:r>
            <a:r>
              <a:rPr lang="en-US" sz="15500" spc="-300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10350217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1823" y="252115"/>
            <a:ext cx="22756104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għax ma kienx hemm post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għalihom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fil-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lukanda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 F’dawk 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inħawi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kien hemm xi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rgħajja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fir-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raba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’,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għassa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mal-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merħla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tagħhom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billejl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9591"/>
            <a:ext cx="2339975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dehrilhom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anġlu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tal-Mulej, il-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glorja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tal-Mulej</a:t>
            </a: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iddiet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madwarhom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, u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qabadhom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biża’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kbir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  <a:endParaRPr lang="mt-MT" sz="155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Iżda l-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anġlu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qalilhom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110" y="251050"/>
            <a:ext cx="22756104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Tibżgħux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araw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qiegħed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inħabbrilkom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ferħ</a:t>
            </a:r>
            <a:endParaRPr lang="en-US" sz="15500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ferħ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se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jkun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għall-poplu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kollu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Illum, fil-belt ta’ David,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6110" y="233041"/>
            <a:ext cx="22756104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twildilkom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Salvatur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li hu </a:t>
            </a: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Messija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bħala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sinjal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ikollkom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dan: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issibu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tarbija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mfisqija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mimduda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f’maxtura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19" y="1462226"/>
            <a:ext cx="2275610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F’daqqa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waħda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ngħaqdu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m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al-an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ġ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  <a:r>
              <a:rPr lang="mt-MT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għadd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kbir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ta’</a:t>
            </a:r>
          </a:p>
          <a:p>
            <a:pPr algn="ctr"/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qtajja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’ tas-sema,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ifaħħru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 lil Alla u </a:t>
            </a:r>
            <a:r>
              <a:rPr lang="en-US" sz="155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jgħidu</a:t>
            </a:r>
            <a:r>
              <a:rPr lang="en-US" sz="15500" dirty="0">
                <a:solidFill>
                  <a:schemeClr val="bg1"/>
                </a:solidFill>
                <a:latin typeface="Times New Roman" panose="02020603050405020304" pitchFamily="18" charset="0"/>
              </a:rPr>
              <a:t>: </a:t>
            </a:r>
          </a:p>
        </p:txBody>
      </p:sp>
    </p:spTree>
    <p:extLst>
      <p:ext uri="{BB962C8B-B14F-4D97-AF65-F5344CB8AC3E}">
        <p14:creationId xmlns:p14="http://schemas.microsoft.com/office/powerpoint/2010/main" val="280937100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520208"/>
            <a:ext cx="2275610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Glorja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fl-ogħla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tas-smewwiet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sliem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-art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lill-bnedmin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jogħġbu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!”.</a:t>
            </a:r>
          </a:p>
        </p:txBody>
      </p:sp>
    </p:spTree>
    <p:extLst>
      <p:ext uri="{BB962C8B-B14F-4D97-AF65-F5344CB8AC3E}">
        <p14:creationId xmlns:p14="http://schemas.microsoft.com/office/powerpoint/2010/main" val="11872438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4619" y="3996531"/>
            <a:ext cx="22682520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Tifħir lilek Kristu</a:t>
            </a:r>
            <a:endParaRPr lang="mt-MT" sz="15500" b="1" dirty="0">
              <a:solidFill>
                <a:srgbClr val="191E7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54682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298A3A-6195-FDDA-0060-8A04BDEFE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ly Family Paintings - S.D. Cason Catholic Gallery">
            <a:extLst>
              <a:ext uri="{FF2B5EF4-FFF2-40B4-BE49-F238E27FC236}">
                <a16:creationId xmlns:a16="http://schemas.microsoft.com/office/drawing/2014/main" id="{9E2E9558-2B7D-7A19-E41A-1C5816517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168376" cy="126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DF6F81-B45B-6944-3DA8-2D01DB363F68}"/>
              </a:ext>
            </a:extLst>
          </p:cNvPr>
          <p:cNvSpPr txBox="1"/>
          <p:nvPr/>
        </p:nvSpPr>
        <p:spPr>
          <a:xfrm>
            <a:off x="14168376" y="368394"/>
            <a:ext cx="9231374" cy="11864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illum</a:t>
            </a:r>
            <a:r>
              <a:rPr kumimoji="0" lang="en-US" sz="15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twildilkom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Salvatur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l-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Messija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il-Mulej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mt-MT" sz="1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634363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729" y="82842"/>
            <a:ext cx="22682300" cy="12018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19" y="291509"/>
            <a:ext cx="22826314" cy="120185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719" y="258835"/>
            <a:ext cx="22826314" cy="1201855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1541774"/>
            <a:ext cx="22538504" cy="9634980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721" y="2676729"/>
            <a:ext cx="22754308" cy="7248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4B190-D097-8C4D-E19F-0F72D8274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>
            <a:extLst>
              <a:ext uri="{FF2B5EF4-FFF2-40B4-BE49-F238E27FC236}">
                <a16:creationId xmlns:a16="http://schemas.microsoft.com/office/drawing/2014/main" id="{0232388D-8188-88AC-A6F6-1617B6FE93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40827"/>
            <a:ext cx="23399749" cy="12018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s-Santu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Marija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GB" altLang="en-US" sz="15500" b="1" i="1" spc="-3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ħadd</a:t>
            </a:r>
            <a:r>
              <a:rPr lang="en-GB" altLang="en-US" sz="15500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altLang="en-US" sz="15500" b="1" i="1" spc="-3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jinżel</a:t>
            </a:r>
            <a:r>
              <a:rPr lang="en-GB" altLang="en-US" sz="15500" b="1" i="1" spc="-3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GB" altLang="en-US" sz="15500" b="1" i="1" spc="-3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għarkopptejh</a:t>
            </a:r>
            <a:endParaRPr lang="mt-MT" altLang="en-US" sz="15500" b="1" i="1" spc="-300" dirty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83983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86718" y="1484096"/>
            <a:ext cx="22826314" cy="9633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Sallbuh għalina, bata taħt Ponzju Pilatu, miet u difnuh, u 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15" y="330843"/>
            <a:ext cx="22826314" cy="12018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715" y="330843"/>
            <a:ext cx="22826314" cy="12018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22" y="1484131"/>
            <a:ext cx="22754307" cy="963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22" y="1484131"/>
            <a:ext cx="22754307" cy="963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722" y="2412393"/>
            <a:ext cx="22754307" cy="7248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430053" y="1483297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Mulej,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5" y="581327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85A9E1-91A8-7061-F384-A8A40ACE5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ly Family Paintings - S.D. Cason Catholic Gallery">
            <a:extLst>
              <a:ext uri="{FF2B5EF4-FFF2-40B4-BE49-F238E27FC236}">
                <a16:creationId xmlns:a16="http://schemas.microsoft.com/office/drawing/2014/main" id="{60D8DF5D-B77D-DEAD-DF84-142468C7D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168376" cy="1260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456BDF-56A8-8D47-F710-7BB62113AE45}"/>
              </a:ext>
            </a:extLst>
          </p:cNvPr>
          <p:cNvSpPr txBox="1"/>
          <p:nvPr/>
        </p:nvSpPr>
        <p:spPr>
          <a:xfrm>
            <a:off x="14168376" y="368394"/>
            <a:ext cx="9231374" cy="11864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illum</a:t>
            </a:r>
            <a:r>
              <a:rPr kumimoji="0" lang="en-US" sz="15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0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twildilkom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Salvatur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l-</a:t>
            </a:r>
            <a:r>
              <a:rPr kumimoji="0" lang="en-US" sz="155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Messija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il-Mulej</a:t>
            </a:r>
            <a:r>
              <a:rPr kumimoji="0" lang="en-US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en-US" sz="1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endParaRPr kumimoji="0" lang="mt-MT" sz="1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29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Theme2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13177</TotalTime>
  <Words>1057</Words>
  <Application>Microsoft Office PowerPoint</Application>
  <PresentationFormat>Custom</PresentationFormat>
  <Paragraphs>185</Paragraphs>
  <Slides>68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68</vt:i4>
      </vt:variant>
    </vt:vector>
  </HeadingPairs>
  <TitlesOfParts>
    <vt:vector size="78" baseType="lpstr">
      <vt:lpstr>Arial</vt:lpstr>
      <vt:lpstr>Calibri</vt:lpstr>
      <vt:lpstr>Times New Roman</vt:lpstr>
      <vt:lpstr>Office Theme</vt:lpstr>
      <vt:lpstr>1_Office Theme</vt:lpstr>
      <vt:lpstr>8_Office Theme</vt:lpstr>
      <vt:lpstr>8_Default Design</vt:lpstr>
      <vt:lpstr>11_Default Design</vt:lpstr>
      <vt:lpstr>5_Theme2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Caruana</dc:creator>
  <cp:lastModifiedBy>Alfred Caruan a</cp:lastModifiedBy>
  <cp:revision>174</cp:revision>
  <dcterms:created xsi:type="dcterms:W3CDTF">2011-07-13T07:33:25Z</dcterms:created>
  <dcterms:modified xsi:type="dcterms:W3CDTF">2025-12-17T04:30:33Z</dcterms:modified>
</cp:coreProperties>
</file>