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1220" r:id="rId2"/>
    <p:sldId id="286" r:id="rId3"/>
    <p:sldId id="579" r:id="rId4"/>
    <p:sldId id="381" r:id="rId5"/>
    <p:sldId id="384" r:id="rId6"/>
    <p:sldId id="383" r:id="rId7"/>
    <p:sldId id="385" r:id="rId8"/>
    <p:sldId id="387" r:id="rId9"/>
    <p:sldId id="1270" r:id="rId10"/>
    <p:sldId id="1275" r:id="rId11"/>
    <p:sldId id="396" r:id="rId12"/>
    <p:sldId id="1276" r:id="rId13"/>
    <p:sldId id="398" r:id="rId14"/>
    <p:sldId id="397" r:id="rId15"/>
    <p:sldId id="399" r:id="rId16"/>
    <p:sldId id="400" r:id="rId17"/>
    <p:sldId id="401" r:id="rId18"/>
    <p:sldId id="402" r:id="rId19"/>
    <p:sldId id="403" r:id="rId20"/>
    <p:sldId id="404" r:id="rId21"/>
    <p:sldId id="405" r:id="rId22"/>
    <p:sldId id="406" r:id="rId23"/>
    <p:sldId id="407" r:id="rId24"/>
    <p:sldId id="408" r:id="rId25"/>
    <p:sldId id="409" r:id="rId26"/>
    <p:sldId id="1277" r:id="rId27"/>
    <p:sldId id="962" r:id="rId28"/>
    <p:sldId id="838" r:id="rId29"/>
    <p:sldId id="1247" r:id="rId30"/>
    <p:sldId id="1268" r:id="rId31"/>
    <p:sldId id="1264" r:id="rId32"/>
    <p:sldId id="1269" r:id="rId33"/>
    <p:sldId id="415" r:id="rId34"/>
    <p:sldId id="1066" r:id="rId35"/>
    <p:sldId id="1257" r:id="rId36"/>
    <p:sldId id="1211" r:id="rId37"/>
    <p:sldId id="1255" r:id="rId38"/>
    <p:sldId id="1259" r:id="rId39"/>
    <p:sldId id="1212" r:id="rId40"/>
    <p:sldId id="1254" r:id="rId41"/>
    <p:sldId id="1258" r:id="rId42"/>
    <p:sldId id="1256" r:id="rId43"/>
    <p:sldId id="416" r:id="rId44"/>
    <p:sldId id="1278" r:id="rId45"/>
    <p:sldId id="417" r:id="rId46"/>
    <p:sldId id="418" r:id="rId47"/>
    <p:sldId id="419" r:id="rId48"/>
    <p:sldId id="420" r:id="rId49"/>
    <p:sldId id="421" r:id="rId50"/>
    <p:sldId id="422" r:id="rId51"/>
    <p:sldId id="423" r:id="rId52"/>
    <p:sldId id="424" r:id="rId53"/>
    <p:sldId id="425" r:id="rId54"/>
    <p:sldId id="426" r:id="rId55"/>
    <p:sldId id="427" r:id="rId56"/>
    <p:sldId id="428" r:id="rId57"/>
    <p:sldId id="429" r:id="rId58"/>
    <p:sldId id="430" r:id="rId59"/>
    <p:sldId id="431" r:id="rId60"/>
    <p:sldId id="432" r:id="rId61"/>
    <p:sldId id="433" r:id="rId62"/>
    <p:sldId id="434" r:id="rId63"/>
    <p:sldId id="435" r:id="rId64"/>
    <p:sldId id="436" r:id="rId65"/>
    <p:sldId id="475" r:id="rId66"/>
    <p:sldId id="1279" r:id="rId67"/>
    <p:sldId id="470" r:id="rId68"/>
    <p:sldId id="438" r:id="rId69"/>
    <p:sldId id="1280" r:id="rId70"/>
    <p:sldId id="441" r:id="rId71"/>
    <p:sldId id="443" r:id="rId72"/>
    <p:sldId id="473" r:id="rId73"/>
    <p:sldId id="444" r:id="rId74"/>
    <p:sldId id="445" r:id="rId75"/>
    <p:sldId id="446" r:id="rId76"/>
    <p:sldId id="447" r:id="rId77"/>
    <p:sldId id="476" r:id="rId78"/>
    <p:sldId id="448" r:id="rId79"/>
    <p:sldId id="449" r:id="rId80"/>
    <p:sldId id="450" r:id="rId81"/>
    <p:sldId id="451" r:id="rId82"/>
    <p:sldId id="1286" r:id="rId83"/>
    <p:sldId id="1271" r:id="rId84"/>
    <p:sldId id="1272" r:id="rId85"/>
    <p:sldId id="1273" r:id="rId86"/>
    <p:sldId id="1297" r:id="rId87"/>
    <p:sldId id="1274" r:id="rId88"/>
    <p:sldId id="1289" r:id="rId89"/>
    <p:sldId id="1288" r:id="rId90"/>
    <p:sldId id="1291" r:id="rId91"/>
    <p:sldId id="454" r:id="rId92"/>
    <p:sldId id="1299" r:id="rId93"/>
    <p:sldId id="1300" r:id="rId94"/>
    <p:sldId id="1301" r:id="rId95"/>
    <p:sldId id="1302" r:id="rId96"/>
    <p:sldId id="1303" r:id="rId97"/>
    <p:sldId id="1304" r:id="rId98"/>
    <p:sldId id="462" r:id="rId99"/>
    <p:sldId id="463" r:id="rId100"/>
    <p:sldId id="1296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. slide" id="{905DD004-8F3C-364B-A594-073D1A3C1DFC}">
          <p14:sldIdLst>
            <p14:sldId id="1220"/>
          </p14:sldIdLst>
        </p14:section>
        <p14:section name="Rit tal-bidu" id="{6AAFDFCC-9E0B-104D-B494-677550BAB1A7}">
          <p14:sldIdLst>
            <p14:sldId id="286"/>
            <p14:sldId id="579"/>
            <p14:sldId id="381"/>
            <p14:sldId id="384"/>
            <p14:sldId id="383"/>
            <p14:sldId id="385"/>
            <p14:sldId id="387"/>
            <p14:sldId id="1270"/>
            <p14:sldId id="1275"/>
            <p14:sldId id="396"/>
            <p14:sldId id="1276"/>
          </p14:sldIdLst>
        </p14:section>
        <p14:section name="Il-Glorja" id="{DDFD2167-BFAB-4BEE-8DA8-E264F133A6EC}">
          <p14:sldIdLst>
            <p14:sldId id="398"/>
            <p14:sldId id="397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1277"/>
          </p14:sldIdLst>
        </p14:section>
        <p14:section name="Qari" id="{A89ABF66-B3DB-CA48-9E0A-5D7B2844CFD1}">
          <p14:sldIdLst>
            <p14:sldId id="962"/>
            <p14:sldId id="838"/>
            <p14:sldId id="1247"/>
            <p14:sldId id="1268"/>
            <p14:sldId id="1264"/>
            <p14:sldId id="1269"/>
            <p14:sldId id="415"/>
            <p14:sldId id="1066"/>
            <p14:sldId id="1257"/>
            <p14:sldId id="1211"/>
            <p14:sldId id="1255"/>
            <p14:sldId id="1259"/>
            <p14:sldId id="1212"/>
            <p14:sldId id="1254"/>
            <p14:sldId id="1258"/>
            <p14:sldId id="1256"/>
            <p14:sldId id="416"/>
            <p14:sldId id="1278"/>
          </p14:sldIdLst>
        </p14:section>
        <p14:section name="Kredu" id="{D5314134-664D-7947-9223-7E108E718B91}">
          <p14:sldIdLst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</p14:sldIdLst>
        </p14:section>
        <p14:section name="Talbiet tal-Ġemgħa" id="{32CD0BD6-8C0D-FB4B-8A76-D07C72DC3973}">
          <p14:sldIdLst>
            <p14:sldId id="475"/>
          </p14:sldIdLst>
        </p14:section>
        <p14:section name="Offertorju" id="{98CBF9E5-E4FA-8249-8ED7-BC85F10F011E}">
          <p14:sldIdLst>
            <p14:sldId id="1279"/>
            <p14:sldId id="470"/>
            <p14:sldId id="438"/>
            <p14:sldId id="1280"/>
          </p14:sldIdLst>
        </p14:section>
        <p14:section name="Konsagrazzjoni" id="{6BEDAA29-0784-9C4E-9C4F-ECF3ABF47A34}">
          <p14:sldIdLst>
            <p14:sldId id="441"/>
            <p14:sldId id="443"/>
            <p14:sldId id="473"/>
            <p14:sldId id="444"/>
            <p14:sldId id="445"/>
            <p14:sldId id="446"/>
            <p14:sldId id="447"/>
            <p14:sldId id="476"/>
            <p14:sldId id="448"/>
            <p14:sldId id="449"/>
            <p14:sldId id="450"/>
            <p14:sldId id="451"/>
          </p14:sldIdLst>
        </p14:section>
        <p14:section name="It-talba tal-Missierna" id="{DF035BFA-9A88-A84F-B9FA-455A752DA56F}">
          <p14:sldIdLst>
            <p14:sldId id="1286"/>
            <p14:sldId id="1271"/>
            <p14:sldId id="1272"/>
            <p14:sldId id="1273"/>
            <p14:sldId id="1297"/>
            <p14:sldId id="1274"/>
            <p14:sldId id="1289"/>
          </p14:sldIdLst>
        </p14:section>
        <p14:section name="Il-Paci" id="{3BE1AB24-34C4-4372-A325-5A4CE04B49EA}">
          <p14:sldIdLst>
            <p14:sldId id="1288"/>
            <p14:sldId id="1291"/>
            <p14:sldId id="454"/>
          </p14:sldIdLst>
        </p14:section>
        <p14:section name="Rit tat-Tqarbin" id="{4CFEC6D5-B1FB-4853-BC56-012162449622}">
          <p14:sldIdLst>
            <p14:sldId id="1299"/>
            <p14:sldId id="1300"/>
            <p14:sldId id="1301"/>
            <p14:sldId id="1302"/>
            <p14:sldId id="1303"/>
          </p14:sldIdLst>
        </p14:section>
        <p14:section name="Għeluq" id="{42DEB599-6FCF-E545-BF3E-5FD90CBB9FF1}">
          <p14:sldIdLst>
            <p14:sldId id="1304"/>
            <p14:sldId id="462"/>
            <p14:sldId id="463"/>
          </p14:sldIdLst>
        </p14:section>
        <p14:section name="Final Slide" id="{AC604156-155D-453C-BD71-75BFBFC6CEAB}">
          <p14:sldIdLst>
            <p14:sldId id="1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A23C"/>
    <a:srgbClr val="FFFFFF"/>
    <a:srgbClr val="281B10"/>
    <a:srgbClr val="472615"/>
    <a:srgbClr val="150E08"/>
    <a:srgbClr val="969696"/>
    <a:srgbClr val="540153"/>
    <a:srgbClr val="B988DB"/>
    <a:srgbClr val="9437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541" autoAdjust="0"/>
    <p:restoredTop sz="95033" autoAdjust="0"/>
  </p:normalViewPr>
  <p:slideViewPr>
    <p:cSldViewPr>
      <p:cViewPr varScale="1">
        <p:scale>
          <a:sx n="78" d="100"/>
          <a:sy n="78" d="100"/>
        </p:scale>
        <p:origin x="84" y="1116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99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82FFF-9A16-8142-BAE5-100B6EE5F5FE}" type="datetimeFigureOut">
              <a:rPr lang="en-MT" smtClean="0"/>
              <a:t>12/27/2025</a:t>
            </a:fld>
            <a:endParaRPr lang="en-M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9E96F-8AED-6043-9D0E-32AABEC45AA9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42501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5" indent="0">
              <a:buNone/>
              <a:defRPr sz="2400"/>
            </a:lvl3pPr>
            <a:lvl4pPr marL="1371578" indent="0">
              <a:buNone/>
              <a:defRPr sz="2000"/>
            </a:lvl4pPr>
            <a:lvl5pPr marL="1828771" indent="0">
              <a:buNone/>
              <a:defRPr sz="2000"/>
            </a:lvl5pPr>
            <a:lvl6pPr marL="2285963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3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4" indent="-342894" algn="l" defTabSz="91438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5" algn="l" defTabSz="91438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4" indent="-228597" algn="l" defTabSz="91438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7" algn="l" defTabSz="91438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0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3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5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8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5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1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3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23841A-1EB4-4027-B4C4-BA51879D799D}"/>
              </a:ext>
            </a:extLst>
          </p:cNvPr>
          <p:cNvSpPr txBox="1"/>
          <p:nvPr/>
        </p:nvSpPr>
        <p:spPr>
          <a:xfrm>
            <a:off x="755576" y="276751"/>
            <a:ext cx="914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7200" b="1" dirty="0">
                <a:solidFill>
                  <a:schemeClr val="bg1"/>
                </a:solidFill>
                <a:latin typeface="Candara" panose="020E0502030303020204" pitchFamily="34" charset="0"/>
              </a:rPr>
              <a:t>Novena Sannat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DD68C2-15C3-4C0F-BB7A-428B5D4BC81B}"/>
              </a:ext>
            </a:extLst>
          </p:cNvPr>
          <p:cNvSpPr txBox="1"/>
          <p:nvPr/>
        </p:nvSpPr>
        <p:spPr>
          <a:xfrm>
            <a:off x="58447" y="4118790"/>
            <a:ext cx="56886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6000" i="1" dirty="0">
                <a:solidFill>
                  <a:schemeClr val="bg1"/>
                </a:solidFill>
                <a:latin typeface="Candara" panose="020E0502030303020204" pitchFamily="34" charset="0"/>
              </a:rPr>
              <a:t>Novena tal-Milied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15-23 ta’ Diċembru 2023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6.00pm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Parroċċa S. Margerita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Fr. Martin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A9887-0738-BE43-BB98-5F34AC4100D6}"/>
              </a:ext>
            </a:extLst>
          </p:cNvPr>
          <p:cNvSpPr txBox="1"/>
          <p:nvPr/>
        </p:nvSpPr>
        <p:spPr>
          <a:xfrm>
            <a:off x="-119860" y="1169551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r>
              <a:rPr lang="mt-MT" sz="72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Jum</a:t>
            </a:r>
          </a:p>
        </p:txBody>
      </p:sp>
      <p:pic>
        <p:nvPicPr>
          <p:cNvPr id="3" name="Picture 2" descr="A person standing on a rock surrounded by a group of people&#10;&#10;AI-generated content may be incorrect.">
            <a:extLst>
              <a:ext uri="{FF2B5EF4-FFF2-40B4-BE49-F238E27FC236}">
                <a16:creationId xmlns:a16="http://schemas.microsoft.com/office/drawing/2014/main" id="{A24B0086-2186-98BD-F4A2-289E92EAC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6" b="17053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2C39C1-9C53-048F-CCB4-C06F79A58227}"/>
              </a:ext>
            </a:extLst>
          </p:cNvPr>
          <p:cNvSpPr txBox="1"/>
          <p:nvPr/>
        </p:nvSpPr>
        <p:spPr>
          <a:xfrm>
            <a:off x="-1" y="5103539"/>
            <a:ext cx="9144001" cy="1631216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fi-FI" sz="40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                 It-Tieni Ħadd </a:t>
            </a:r>
          </a:p>
          <a:p>
            <a:pPr>
              <a:buNone/>
            </a:pPr>
            <a:r>
              <a:rPr lang="fi-FI" sz="40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    taż-Żmien ta’ Matul is-Sena</a:t>
            </a:r>
          </a:p>
          <a:p>
            <a:pPr>
              <a:buNone/>
            </a:pPr>
            <a:r>
              <a:rPr lang="en-GB" sz="2000" b="1" dirty="0"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                                                              Sena A</a:t>
            </a:r>
            <a:endParaRPr lang="mt-MT" sz="2000" b="1" i="0" dirty="0">
              <a:effectLst/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 descr="A bird with flowers and a cross&#10;&#10;AI-generated content may be incorrect.">
            <a:extLst>
              <a:ext uri="{FF2B5EF4-FFF2-40B4-BE49-F238E27FC236}">
                <a16:creationId xmlns:a16="http://schemas.microsoft.com/office/drawing/2014/main" id="{83A683C1-379F-4EAD-D4E7-7D0D91C77A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602" y="5236220"/>
            <a:ext cx="969398" cy="104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E9F5D-D445-5032-AE07-5CE18FB1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6F05445-6BA4-E445-3B02-4D5C8807F318}"/>
              </a:ext>
            </a:extLst>
          </p:cNvPr>
          <p:cNvSpPr txBox="1"/>
          <p:nvPr/>
        </p:nvSpPr>
        <p:spPr>
          <a:xfrm>
            <a:off x="252000" y="2133436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CB4AC48-CDFE-9464-F676-E96CE01EB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17CD40-ACF1-BFB3-35D7-49EC360F15A4}"/>
              </a:ext>
            </a:extLst>
          </p:cNvPr>
          <p:cNvSpPr txBox="1"/>
          <p:nvPr/>
        </p:nvSpPr>
        <p:spPr>
          <a:xfrm>
            <a:off x="252000" y="174037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Iħenn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għalina Alla li jista’ kollox, </a:t>
            </a:r>
          </a:p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jaħfrilna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dnubietna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jwassalna għall-ħajja ta’ dejjem.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25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A81D1-B6B8-5A77-FEE9-2DA9DA43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887C7D-6635-1E31-8B3B-14C6B0B615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5" name="Picture 4" descr="A bird flying in a circle with flowers&#10;&#10;AI-generated content may be incorrect.">
            <a:extLst>
              <a:ext uri="{FF2B5EF4-FFF2-40B4-BE49-F238E27FC236}">
                <a16:creationId xmlns:a16="http://schemas.microsoft.com/office/drawing/2014/main" id="{DF76E30F-FB38-77D4-EE95-78EEBB91C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77272"/>
            <a:ext cx="864096" cy="8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878F930-A161-D1E7-90A2-4C14B368E2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234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DCDA5-097A-A056-9CE0-BD69B06C1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8AB10-BA50-C129-8C3A-5F272CFC09EB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Kolletta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772378F-24E6-5EF3-7CFF-5324191F0E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0458D-376E-7949-858B-04C5C95EB5FF}"/>
              </a:ext>
            </a:extLst>
          </p:cNvPr>
          <p:cNvSpPr txBox="1"/>
          <p:nvPr/>
        </p:nvSpPr>
        <p:spPr>
          <a:xfrm>
            <a:off x="219600" y="3934798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3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Glorja lil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668907-1387-656B-1E22-33040DA239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9342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paċi fl-art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lill-bnedmin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rieda tajba.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5C8FBAF-642D-6890-4B4D-5F2117C7B5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690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Infaħħruk, inberkuk, nadurawk, nagħtuk ġieħ,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07AE020-FE83-CAF2-F257-4407BF9EB3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042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irroddulek ħajr għall-glorja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kbira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342E4C-A330-329C-DE72-0A68E3ADC8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1256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9220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Sultan tas-sema.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tista’ kollox;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357427-7871-8EE7-3208-9DC03272F3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114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iben waħdieni,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F2F3418-3D9A-8F60-DF8B-A94CA0D134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0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Bin il-Missier;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C5D5E7C-1E04-4704-9DF8-FE1D74277E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553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328899"/>
            <a:ext cx="707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Fl-isem tal-Missier, u tal-Iben,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tal-Ispirtu s-Santu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336437"/>
            <a:ext cx="352196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2852936"/>
            <a:ext cx="7407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Il-grazzja ta’ Sidna Ġesù Kristu,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l-imħabba ta’ Alla l-Missier 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l-għaqda fl-Ispirtu s-Santu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jkunu magħkom ilkoll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000" y="5013176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66A78C0-6B60-E991-D381-FAF4354D1B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364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tneħħi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7D0B05A9-4511-80F3-CCF3-8716C7496C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4725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ilqa’ t-talb tagħna;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6D7E5C5-D084-F0FF-7B4D-8D25074659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088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25A42D-16BC-DDED-6EA7-58F26F81EC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598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2642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Għaliex int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waħdek Qaddis,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waħdek Mulej,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1B7BBA0-16C4-7261-9ACF-4EDD7DF5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680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waħdek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il-Għoli,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5FABC77-B410-BAD5-B133-034CAF78C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4021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s-Santu: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 Alla.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5650DB6-2080-9613-515D-7282764EE8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778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B1E8D-B9B6-A88F-ED1E-2805BDA2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15C6D3D-148A-A071-6F0B-B3C4DC8B45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814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L-Ewwel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16752" y="1843950"/>
            <a:ext cx="3743936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5000" b="1" i="1" dirty="0">
                <a:latin typeface="Candara" panose="020E0502030303020204" pitchFamily="34" charset="0"/>
                <a:cs typeface="AL BAYAN PLAIN" pitchFamily="2" charset="-78"/>
              </a:rPr>
              <a:t>Qari mill-Ktieb </a:t>
            </a:r>
            <a:endParaRPr lang="en-GB" sz="5000" b="1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r>
              <a:rPr lang="mt-MT" sz="5000" b="1" i="1" dirty="0">
                <a:latin typeface="Candara" panose="020E0502030303020204" pitchFamily="34" charset="0"/>
                <a:cs typeface="AL BAYAN PLAIN" pitchFamily="2" charset="-78"/>
              </a:rPr>
              <a:t>tal-Profeta I</a:t>
            </a:r>
            <a:r>
              <a:rPr lang="en-US" sz="5000" b="1" i="1" dirty="0">
                <a:latin typeface="Candara" panose="020E0502030303020204" pitchFamily="34" charset="0"/>
                <a:cs typeface="AL BAYAN PLAIN" pitchFamily="2" charset="-78"/>
              </a:rPr>
              <a:t>s</a:t>
            </a:r>
            <a:r>
              <a:rPr lang="mt-MT" sz="5000" b="1" i="1" dirty="0" err="1">
                <a:latin typeface="Candara" panose="020E0502030303020204" pitchFamily="34" charset="0"/>
                <a:cs typeface="AL BAYAN PLAIN" pitchFamily="2" charset="-78"/>
              </a:rPr>
              <a:t>aija</a:t>
            </a:r>
            <a:endParaRPr lang="mt-MT" sz="50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2" name="Picture 1" descr="A person standing on a stone staircase leading to a group of people&#10;&#10;AI-generated content may be incorrect.">
            <a:extLst>
              <a:ext uri="{FF2B5EF4-FFF2-40B4-BE49-F238E27FC236}">
                <a16:creationId xmlns:a16="http://schemas.microsoft.com/office/drawing/2014/main" id="{A651850A-B575-EECD-DFC1-791D1E3C0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6" t="2751" r="21623" b="15350"/>
          <a:stretch>
            <a:fillRect/>
          </a:stretch>
        </p:blipFill>
        <p:spPr>
          <a:xfrm>
            <a:off x="3580640" y="-12024"/>
            <a:ext cx="5563360" cy="687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179512" y="116632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Salm Responsorjali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395493" y="539786"/>
            <a:ext cx="8353013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Hawn jien, Mulej, ġej nagħmel ir-rieda tiegħek.</a:t>
            </a:r>
            <a:endParaRPr lang="mt-MT" sz="5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7" descr="A painting of a family standing next to a burning fire&#10;&#10;AI-generated content may be incorrect.">
            <a:extLst>
              <a:ext uri="{FF2B5EF4-FFF2-40B4-BE49-F238E27FC236}">
                <a16:creationId xmlns:a16="http://schemas.microsoft.com/office/drawing/2014/main" id="{0ACC57F3-A91A-3429-D02C-B732C6114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4" b="20635"/>
          <a:stretch>
            <a:fillRect/>
          </a:stretch>
        </p:blipFill>
        <p:spPr>
          <a:xfrm>
            <a:off x="0" y="2294112"/>
            <a:ext cx="9144000" cy="456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D2015-7924-DE20-3362-1027B8D0C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6B6633-58DA-D792-D65D-5165AC880A88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It-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Tieni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E4B4C-8B73-9345-3553-CBA135881B18}"/>
              </a:ext>
            </a:extLst>
          </p:cNvPr>
          <p:cNvSpPr txBox="1"/>
          <p:nvPr/>
        </p:nvSpPr>
        <p:spPr>
          <a:xfrm>
            <a:off x="219600" y="1412776"/>
            <a:ext cx="327228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Bidu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tal-Ewwel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Ittra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ta’ San Pawl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Appostlu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lill-Korintin</a:t>
            </a:r>
            <a:endParaRPr lang="mt-MT" sz="72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8" name="Picture 7" descr="A group of people standing in front of a person standing in front of a building&#10;&#10;AI-generated content may be incorrect.">
            <a:extLst>
              <a:ext uri="{FF2B5EF4-FFF2-40B4-BE49-F238E27FC236}">
                <a16:creationId xmlns:a16="http://schemas.microsoft.com/office/drawing/2014/main" id="{BF6649AD-AF03-58C0-F3B0-2A49A6252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 t="5901" r="33463" b="13250"/>
          <a:stretch>
            <a:fillRect/>
          </a:stretch>
        </p:blipFill>
        <p:spPr>
          <a:xfrm>
            <a:off x="3707904" y="0"/>
            <a:ext cx="5436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biex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nitħejjew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tajjeb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ħalli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niċċelebraw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misteri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qaddisa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163E67C-A0C6-D15B-C904-7681BF9032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66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7F646-1C6D-A017-5675-8438904A4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918" y="260648"/>
            <a:ext cx="4248472" cy="6336704"/>
          </a:xfrm>
        </p:spPr>
        <p:txBody>
          <a:bodyPr/>
          <a:lstStyle/>
          <a:p>
            <a:pPr marL="0" indent="0">
              <a:buNone/>
            </a:pPr>
            <a:r>
              <a:rPr lang="en-GB" i="1" dirty="0"/>
              <a:t>AKKLAMAZZJONI QABEL L-EVANĠELJU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000" b="1" dirty="0"/>
              <a:t>Il-Verb </a:t>
            </a:r>
            <a:r>
              <a:rPr lang="en-GB" sz="4000" b="1" dirty="0" err="1"/>
              <a:t>sar</a:t>
            </a:r>
            <a:r>
              <a:rPr lang="en-GB" sz="4000" b="1" dirty="0"/>
              <a:t> </a:t>
            </a:r>
            <a:r>
              <a:rPr lang="en-GB" sz="4000" b="1" dirty="0" err="1"/>
              <a:t>bniedem</a:t>
            </a:r>
            <a:r>
              <a:rPr lang="en-GB" sz="4000" b="1" dirty="0"/>
              <a:t> u </a:t>
            </a:r>
            <a:r>
              <a:rPr lang="en-GB" sz="4000" b="1" dirty="0" err="1"/>
              <a:t>għammar</a:t>
            </a:r>
            <a:r>
              <a:rPr lang="en-GB" sz="4000" b="1" dirty="0"/>
              <a:t> </a:t>
            </a:r>
            <a:r>
              <a:rPr lang="en-GB" sz="4000" b="1" dirty="0" err="1"/>
              <a:t>fostna</a:t>
            </a:r>
            <a:r>
              <a:rPr lang="en-GB" sz="4000" b="1" dirty="0"/>
              <a:t>, u </a:t>
            </a:r>
            <a:r>
              <a:rPr lang="en-GB" sz="4000" b="1" dirty="0" err="1"/>
              <a:t>lil</a:t>
            </a:r>
            <a:r>
              <a:rPr lang="en-GB" sz="4000" b="1" dirty="0"/>
              <a:t> </a:t>
            </a:r>
            <a:r>
              <a:rPr lang="en-GB" sz="4000" b="1" dirty="0" err="1"/>
              <a:t>dawk</a:t>
            </a:r>
            <a:r>
              <a:rPr lang="en-GB" sz="4000" b="1" dirty="0"/>
              <a:t> li </a:t>
            </a:r>
            <a:r>
              <a:rPr lang="en-GB" sz="4000" b="1" dirty="0" err="1"/>
              <a:t>laqgħuh</a:t>
            </a:r>
            <a:r>
              <a:rPr lang="en-GB" sz="4000" b="1" dirty="0"/>
              <a:t> </a:t>
            </a:r>
            <a:r>
              <a:rPr lang="en-GB" sz="4000" b="1" dirty="0" err="1"/>
              <a:t>tahom</a:t>
            </a:r>
            <a:r>
              <a:rPr lang="en-GB" sz="4000" b="1" dirty="0"/>
              <a:t> is-</a:t>
            </a:r>
            <a:r>
              <a:rPr lang="en-GB" sz="4000" b="1" dirty="0" err="1"/>
              <a:t>setgħa</a:t>
            </a:r>
            <a:r>
              <a:rPr lang="en-GB" sz="4000" b="1" dirty="0"/>
              <a:t> li </a:t>
            </a:r>
            <a:r>
              <a:rPr lang="en-GB" sz="4000" b="1" dirty="0" err="1"/>
              <a:t>jsiru</a:t>
            </a:r>
            <a:r>
              <a:rPr lang="en-GB" sz="4000" b="1" dirty="0"/>
              <a:t> </a:t>
            </a:r>
            <a:r>
              <a:rPr lang="en-GB" sz="4000" b="1" dirty="0" err="1"/>
              <a:t>wlied</a:t>
            </a:r>
            <a:r>
              <a:rPr lang="en-GB" sz="4000" b="1" dirty="0"/>
              <a:t> </a:t>
            </a:r>
            <a:r>
              <a:rPr lang="en-GB" sz="4000" b="1" dirty="0" err="1"/>
              <a:t>Alla</a:t>
            </a:r>
            <a:r>
              <a:rPr lang="en-GB" sz="4000" b="1" dirty="0"/>
              <a:t>.</a:t>
            </a:r>
            <a:endParaRPr lang="LID4096" sz="4000" b="1" dirty="0"/>
          </a:p>
        </p:txBody>
      </p:sp>
      <p:pic>
        <p:nvPicPr>
          <p:cNvPr id="5" name="Picture 4" descr="A group of people sitting in a circle&#10;&#10;AI-generated content may be incorrect.">
            <a:extLst>
              <a:ext uri="{FF2B5EF4-FFF2-40B4-BE49-F238E27FC236}">
                <a16:creationId xmlns:a16="http://schemas.microsoft.com/office/drawing/2014/main" id="{18580095-D24C-E21B-7631-B11C89F787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7" r="34250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6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4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L-Evanġelju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107504" y="1556792"/>
            <a:ext cx="4031967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6600" b="1" i="1" dirty="0">
                <a:latin typeface="Candara" panose="020E0502030303020204" pitchFamily="34" charset="0"/>
                <a:cs typeface="AL BAYAN PLAIN" pitchFamily="2" charset="-78"/>
              </a:rPr>
              <a:t>Qari mill-Evanġelju sko</a:t>
            </a:r>
            <a:r>
              <a:rPr lang="en-US" sz="6600" b="1" i="1" dirty="0" err="1">
                <a:latin typeface="Candara" panose="020E0502030303020204" pitchFamily="34" charset="0"/>
                <a:cs typeface="AL BAYAN PLAIN" pitchFamily="2" charset="-78"/>
              </a:rPr>
              <a:t>nt</a:t>
            </a:r>
            <a:r>
              <a:rPr lang="mt-MT" sz="6600" b="1" i="1" dirty="0">
                <a:latin typeface="Candara" panose="020E0502030303020204" pitchFamily="34" charset="0"/>
                <a:cs typeface="AL BAYAN PLAIN" pitchFamily="2" charset="-78"/>
              </a:rPr>
              <a:t> San Ġwann</a:t>
            </a:r>
            <a:endParaRPr lang="mt-MT" sz="166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9" name="Picture 8" descr="A cartoon of a person in a green robe reading a book&#10;&#10;AI-generated content may be incorrect.">
            <a:extLst>
              <a:ext uri="{FF2B5EF4-FFF2-40B4-BE49-F238E27FC236}">
                <a16:creationId xmlns:a16="http://schemas.microsoft.com/office/drawing/2014/main" id="{1C4EA442-1C52-A652-DF9A-2922550A5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r="17451"/>
          <a:stretch>
            <a:fillRect/>
          </a:stretch>
        </p:blipFill>
        <p:spPr>
          <a:xfrm>
            <a:off x="4175448" y="0"/>
            <a:ext cx="4968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pointing at another person in water&#10;&#10;AI-generated content may be incorrect.">
            <a:extLst>
              <a:ext uri="{FF2B5EF4-FFF2-40B4-BE49-F238E27FC236}">
                <a16:creationId xmlns:a16="http://schemas.microsoft.com/office/drawing/2014/main" id="{116DEA1A-D00F-DEC2-63EF-09E44A256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10100"/>
          <a:stretch>
            <a:fillRect/>
          </a:stretch>
        </p:blipFill>
        <p:spPr>
          <a:xfrm>
            <a:off x="-1" y="0"/>
            <a:ext cx="9199323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55039" cy="122212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F’dak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iż-żmien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Ġwanni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riesaq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lejh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77985-5151-CBEA-F22A-EEFB5F927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heep standing on a rock with a cross in the background&#10;&#10;AI-generated content may be incorrect.">
            <a:extLst>
              <a:ext uri="{FF2B5EF4-FFF2-40B4-BE49-F238E27FC236}">
                <a16:creationId xmlns:a16="http://schemas.microsoft.com/office/drawing/2014/main" id="{057AF8CC-2535-0C5D-8553-C2471CB5D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b="16401"/>
          <a:stretch>
            <a:fillRect/>
          </a:stretch>
        </p:blipFill>
        <p:spPr>
          <a:xfrm>
            <a:off x="0" y="0"/>
            <a:ext cx="9144000" cy="689838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304904A-C68B-B4A1-05F2-674F21D590AB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55039" cy="122212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“Araw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Ħaruf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Alla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jneħħi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dnub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dinja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9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rock surrounded by people&#10;&#10;AI-generated content may be incorrect.">
            <a:extLst>
              <a:ext uri="{FF2B5EF4-FFF2-40B4-BE49-F238E27FC236}">
                <a16:creationId xmlns:a16="http://schemas.microsoft.com/office/drawing/2014/main" id="{E19D7A1F-F4FE-89DA-2CB5-B4DE58B3E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14301"/>
          <a:stretch>
            <a:fillRect/>
          </a:stretch>
        </p:blipFill>
        <p:spPr>
          <a:xfrm>
            <a:off x="0" y="6616"/>
            <a:ext cx="9196460" cy="688267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Dan hu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għalih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għedtilkom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‘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Warajja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ġej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bniedem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hu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aqwa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qabli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67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C98E7-B4C5-8DD9-88C2-A41DAB824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water&#10;&#10;AI-generated content may be incorrect.">
            <a:extLst>
              <a:ext uri="{FF2B5EF4-FFF2-40B4-BE49-F238E27FC236}">
                <a16:creationId xmlns:a16="http://schemas.microsoft.com/office/drawing/2014/main" id="{CDDC09A8-83FD-2471-A907-12A739D51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14300"/>
          <a:stretch>
            <a:fillRect/>
          </a:stretch>
        </p:blipFill>
        <p:spPr>
          <a:xfrm>
            <a:off x="0" y="0"/>
            <a:ext cx="9144000" cy="689838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6BC785C-46A4-8449-1B58-F8EF26BF9F99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Anqas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stess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kont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nafu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għalhekk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ġejt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ngħammed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bl-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ilma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DB609-FFDE-F9F3-2A33-727E82264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water&#10;&#10;AI-generated content may be incorrect.">
            <a:extLst>
              <a:ext uri="{FF2B5EF4-FFF2-40B4-BE49-F238E27FC236}">
                <a16:creationId xmlns:a16="http://schemas.microsoft.com/office/drawing/2014/main" id="{3E5E036B-4291-E31D-B899-299C26C45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14300"/>
          <a:stretch>
            <a:fillRect/>
          </a:stretch>
        </p:blipFill>
        <p:spPr>
          <a:xfrm>
            <a:off x="0" y="0"/>
            <a:ext cx="9144000" cy="689838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E714F3A-59AE-0791-B70A-E89FB10FA730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hu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jkun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mgħarraf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Iżrael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Ġwanni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xehed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għalih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90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water with a dove in his hands&#10;&#10;AI-generated content may be incorrect.">
            <a:extLst>
              <a:ext uri="{FF2B5EF4-FFF2-40B4-BE49-F238E27FC236}">
                <a16:creationId xmlns:a16="http://schemas.microsoft.com/office/drawing/2014/main" id="{1E4F792B-CF68-E751-EADC-462DE2BE5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9051"/>
          <a:stretch>
            <a:fillRect/>
          </a:stretch>
        </p:blipFill>
        <p:spPr>
          <a:xfrm>
            <a:off x="0" y="-1"/>
            <a:ext cx="9144000" cy="687118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19675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rajt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Ispirtu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nieżel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mis-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sema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bħal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ħamiema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joqgħod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fuqu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252000" y="1051200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’l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 ħuti, </a:t>
            </a:r>
            <a:endParaRPr lang="en-GB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jiena dnibt ħafna,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A750535-4EB1-9B7A-2BA0-9D7AA4C60E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83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E08C8-7413-2207-660B-6837E351C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water with a dove in his hands&#10;&#10;AI-generated content may be incorrect.">
            <a:extLst>
              <a:ext uri="{FF2B5EF4-FFF2-40B4-BE49-F238E27FC236}">
                <a16:creationId xmlns:a16="http://schemas.microsoft.com/office/drawing/2014/main" id="{06E056D3-3A49-246E-E68A-54EB1548E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9051"/>
          <a:stretch>
            <a:fillRect/>
          </a:stretch>
        </p:blipFill>
        <p:spPr>
          <a:xfrm>
            <a:off x="0" y="-1"/>
            <a:ext cx="9144000" cy="687118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18B9929-1569-888B-3886-F404953C2745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Tabilħaqq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anqas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kont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nafu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;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dak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bagħatni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ngħammed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bl-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ilma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hu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stess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21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6D28C-D5A1-9D97-B397-A0D7A47C3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dove flying over a river&#10;&#10;AI-generated content may be incorrect.">
            <a:extLst>
              <a:ext uri="{FF2B5EF4-FFF2-40B4-BE49-F238E27FC236}">
                <a16:creationId xmlns:a16="http://schemas.microsoft.com/office/drawing/2014/main" id="{06F78225-DC90-616C-8E6E-6F8446E32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13250"/>
          <a:stretch>
            <a:fillRect/>
          </a:stretch>
        </p:blipFill>
        <p:spPr>
          <a:xfrm>
            <a:off x="0" y="0"/>
            <a:ext cx="9144000" cy="685341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7DD7E2A-1350-8332-F824-DC4E50B69CFF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‘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Fuq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Ispirtu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jinżel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joqgħod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dak hu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jgħammed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bl-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Ispirtu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s-Santu’.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51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68A2A-94D8-3011-C5C4-785B75CDD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two people in the clouds with Scrovegni Chapel in the background&#10;&#10;AI-generated content may be incorrect.">
            <a:extLst>
              <a:ext uri="{FF2B5EF4-FFF2-40B4-BE49-F238E27FC236}">
                <a16:creationId xmlns:a16="http://schemas.microsoft.com/office/drawing/2014/main" id="{29E1CFCD-6AB8-50CA-FD4D-05429F0A1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11151"/>
          <a:stretch>
            <a:fillRect/>
          </a:stretch>
        </p:blipFill>
        <p:spPr>
          <a:xfrm>
            <a:off x="0" y="1475"/>
            <a:ext cx="9144000" cy="685341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198E9A-0DCA-72E0-E30F-E231E97D23E3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rajtu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b’għajnejja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għalhekk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xhedt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dan hu l-Iben ta’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Alla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9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Kelma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-Mulej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-61325" y="2274838"/>
            <a:ext cx="426134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Tifħir lilek</a:t>
            </a:r>
          </a:p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</a:t>
            </a:r>
          </a:p>
        </p:txBody>
      </p:sp>
      <p:pic>
        <p:nvPicPr>
          <p:cNvPr id="8" name="Picture 7" descr="A cartoon of a person in a green robe reading a book&#10;&#10;AI-generated content may be incorrect.">
            <a:extLst>
              <a:ext uri="{FF2B5EF4-FFF2-40B4-BE49-F238E27FC236}">
                <a16:creationId xmlns:a16="http://schemas.microsoft.com/office/drawing/2014/main" id="{437DCA0C-621D-7762-A409-9514A27F6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r="17451"/>
          <a:stretch>
            <a:fillRect/>
          </a:stretch>
        </p:blipFill>
        <p:spPr>
          <a:xfrm>
            <a:off x="4175448" y="0"/>
            <a:ext cx="4968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pointing at another person in water&#10;&#10;AI-generated content may be incorrect.">
            <a:extLst>
              <a:ext uri="{FF2B5EF4-FFF2-40B4-BE49-F238E27FC236}">
                <a16:creationId xmlns:a16="http://schemas.microsoft.com/office/drawing/2014/main" id="{96D8D41C-70F6-B206-55EE-ED7948D80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10100"/>
          <a:stretch>
            <a:fillRect/>
          </a:stretch>
        </p:blipFill>
        <p:spPr>
          <a:xfrm>
            <a:off x="-1" y="0"/>
            <a:ext cx="919932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38087F-1723-DF16-CD55-A525816AC71A}"/>
              </a:ext>
            </a:extLst>
          </p:cNvPr>
          <p:cNvSpPr txBox="1"/>
          <p:nvPr/>
        </p:nvSpPr>
        <p:spPr>
          <a:xfrm>
            <a:off x="2891512" y="260648"/>
            <a:ext cx="3416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Omelija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703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nemmen f’Alla wieħed,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FBEE84A-8864-53EE-EEA8-34AA105B89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4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ħalaq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is-sema u l-art,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dak kollu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jidher u dak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ma jidhirx.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A392D7D-B0BB-F663-4C3C-5B43CA7944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714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55224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f’Mulej wieħed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Iben waħdieni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Alla,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A5D907-8106-9561-A691-43C5D46106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412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583216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imnissel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mill-Missier qabel kull żmien.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C327FEC-F13C-144C-9B34-0D28A150DA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74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19220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minn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dawl minn dawl,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veru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Alla veru,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8DA933-7D07-F262-55EB-2F009FF9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478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bil-ħsieb,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bil-kliem,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bl-għemil, u billi ħallejt dmirijieti.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6C3C178-CDC0-9292-72F3-3CD064A41E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6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mnissel mhux magħmul,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natura waħda mal-Missier; u bih sar kollox.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FF50D35-55B7-27E8-29C1-3844C813A6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3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552728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Niżel mis-smewwiet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għalina l-bnedmin u għall-fidwa tagħna.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0D7411-B77E-1A85-AF69-8A4ED61A6C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612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ħa l-ġisem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bis-setgħa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73CB0B-69CF-0AC5-9EE4-75ECB8C6A3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548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Marija Verġni u sar bniedem.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B748B73-B04A-83A9-D286-C4F5F9F292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486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Sallbuh għalina, bata taħt Ponzju Pilatu, miet u difnuh,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C4E74E-0DF3-9E6E-E7E3-C22B30A36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541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fit-tielet jum qam minn bejn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l-imwiet, skont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il-Kotba Mqaddsa.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E9A77D-DC84-C198-4707-90985CDA3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226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tela’ s-sema,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89076BD-E7A1-2D0E-2EB5-6FC31EE60D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05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għandu jerġa jiġi bil-glorja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jagħmel ħaqq mill-ħajjin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mill-mejtin,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7B37D8A-0600-094F-A273-299040AA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94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s-saltna tiegħu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jkollhiex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tmiem.</a:t>
            </a:r>
          </a:p>
        </p:txBody>
      </p:sp>
      <p:pic>
        <p:nvPicPr>
          <p:cNvPr id="5" name="Picture 4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D819234-6A03-5D9B-BD98-08B4DE8BB3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96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fl-Ispirtu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s-Santu, Mulej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jagħti l-ħajja;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ġej mill-Missier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902216-6F36-F4DA-6F54-BF1579BB9D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001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bl-ikbar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977103D-5997-8E50-15B6-C8816B1763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510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hu meqjum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mweġġaħ flimkien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mal-Iben;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0F9ADC-F7E9-41E1-71E1-8B0D440D2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55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Hu li tkellem b’fomm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il-profeti.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1120236-4D55-1316-4AA7-DD5145AFC3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840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 Knisja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kattolika, appostolika.</a:t>
            </a:r>
          </a:p>
        </p:txBody>
      </p:sp>
      <p:pic>
        <p:nvPicPr>
          <p:cNvPr id="6" name="Picture 5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85E1745-BDFA-6402-9D4A-D66174B3C6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065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magħmudija waħda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għall-maħfra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tad-dnubiet.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D6B3304-FA52-4AFB-ED22-BDBD682CC7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945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9268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nistenna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l-qawma mill-imwiet, u l-ħajja taż-żmien li ġej.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BE9264C-297F-B761-1238-B94C9397A6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62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Talbiet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tal-Fidili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45630-204D-8849-83F0-AF73781DE797}"/>
              </a:ext>
            </a:extLst>
          </p:cNvPr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Ismagħna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nitolbuk 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D7A32A-F22D-568A-F0ED-41F240C421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126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5A1A0-A584-335B-D1CA-84D057EAD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2D394C-2F6C-A8E1-9883-F5DA6F2ECCCD}"/>
              </a:ext>
            </a:extLst>
          </p:cNvPr>
          <p:cNvSpPr txBox="1"/>
          <p:nvPr/>
        </p:nvSpPr>
        <p:spPr>
          <a:xfrm>
            <a:off x="219600" y="327600"/>
            <a:ext cx="5864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Itolbu, ħuti, biex is-sagrifiċċju tiegħi u tagħkom ikun jogħġob lil Alla l-Missier li jista’ kollox.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9A657A-2C8D-0777-5813-6F4865D01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043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Jilqa’ l-Mulej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idejk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is-sagrifiċċju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għat-tifħir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l-glorja ta’ ismu,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167FCD-FEA5-CFF1-D345-105AB691E8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392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għall-ħtiġijiet tagħna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tal-Knisja 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kollha tiegħu.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74BDA6-42A2-B807-BFE0-056F3535CA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92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7F711-D722-5673-9CB9-24B1E7C45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BAE67D-330B-1DC8-7DDE-4EFBC2169C3F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t-talba fuq l-offerti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ADECE-96DD-10A4-4541-BA605F3BEDD7}"/>
              </a:ext>
            </a:extLst>
          </p:cNvPr>
          <p:cNvSpPr txBox="1"/>
          <p:nvPr/>
        </p:nvSpPr>
        <p:spPr>
          <a:xfrm>
            <a:off x="219600" y="3212976"/>
            <a:ext cx="734481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1257E0D-D238-6794-F959-5F65F60AF4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23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7416344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Għalhekk nitlob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lill-imqaddsa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Marija dejjem Verġni,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E4743A7-D19E-1986-E92E-DDD33D2D95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565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52748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55679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056127"/>
            <a:ext cx="740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Nerfgħu qlubna ’l fuq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22" y="4060171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Nerfgħuhom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lejn il-Mulej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DFC51CD-85CF-1B38-50ED-FE6D5344C3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477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Niżżu ħajr lill-Mulej Alla tagħna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2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Hekk sewwa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xieraq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3153FFC-936D-85A8-66FB-173323EAA7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074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82FF3C-60E9-9D37-1ABB-2AF6712237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58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tal-eżerċti.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DFE1E8C-D1FD-A894-48FF-438C270221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8095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568863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Is-smewwiet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l-art mimlija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bil-glorja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2C18C55-D44A-BE15-6A4F-CE44BDF904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38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tas-smewwiet.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Imbierek min ġej f’isem il-Mulej.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A44A36F-62C8-3428-507C-E8C7BC1E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725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33C1422-E72A-0C8D-C132-6671BC71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929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CE81562-5605-F23F-4DE5-D612B0D2E4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307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1173F-4FC0-C642-8EC8-F745869DE799}"/>
              </a:ext>
            </a:extLst>
          </p:cNvPr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7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Sinjur</a:t>
            </a:r>
            <a:r>
              <a:rPr lang="en-GB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tie</a:t>
            </a:r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għi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Alla tiegħi;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nħobbok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nadurak.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7ED6FC6-2073-9452-9791-AE6C9D8B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36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336704" cy="51706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Inħabbru l-mewt tiegħek Mulej,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inxandru bil-ferħ il-qawmien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tiegħek,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845AF1B-AC4B-FAC6-CE06-005E7CB7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034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lill-Anġli u ’l Qaddisin kollha,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lilkom, ħuti,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45D5213-EB84-B48D-2B07-0650FE6B0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843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2068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nistennewk 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tiġi fil-glorja.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B6656C6-AD72-CAAC-10E8-D5DE9A4E5A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949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BC8636A-A95D-E31D-9D85-0E8CD4E89C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617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4DFAB-FADC-CD90-DA2C-322BD048C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52AAD6-CEFC-4E11-0234-3089625CE4E7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AB0150-8D3A-FEB0-D6C6-EA9CAC00D6E3}"/>
              </a:ext>
            </a:extLst>
          </p:cNvPr>
          <p:cNvSpPr txBox="1"/>
          <p:nvPr/>
        </p:nvSpPr>
        <p:spPr>
          <a:xfrm>
            <a:off x="251520" y="1052736"/>
            <a:ext cx="597666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Missierna li inti fis-Smewwiet, jitqaddes Ismek,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3C757-4FA0-BAAF-A028-AC930DE4BD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685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6256A-4045-DAC7-7C6D-521BA109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33C0C9-735C-22F4-27F4-A9C7F338F629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6B7C6-9D97-1F0B-F8C4-22F98FC18FC4}"/>
              </a:ext>
            </a:extLst>
          </p:cNvPr>
          <p:cNvSpPr txBox="1"/>
          <p:nvPr/>
        </p:nvSpPr>
        <p:spPr>
          <a:xfrm>
            <a:off x="219600" y="1268760"/>
            <a:ext cx="59046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iġi Saltnatek, ikun dak li trid inti, fis-sema u hekkda fl-art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F6D485-4355-9B50-720A-C97E609BF4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244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EC67A-A722-B418-6403-84A07F289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C5DA38-16AF-F465-60BB-002B2298D664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8172F-03B4-D250-6CCE-7230B0633618}"/>
              </a:ext>
            </a:extLst>
          </p:cNvPr>
          <p:cNvSpPr txBox="1"/>
          <p:nvPr/>
        </p:nvSpPr>
        <p:spPr>
          <a:xfrm>
            <a:off x="219600" y="1124744"/>
            <a:ext cx="60780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Ħobzna ta’ kulljum, għatina llum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EBC55B-FCE2-7268-278A-96819EE0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0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C7AE8-E187-C30F-9A7C-5685E2BB2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B84D1-A115-1DFA-65D9-F3B6BFAF3060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F235A-2A16-E352-59AA-EF7A83E5E6E3}"/>
              </a:ext>
            </a:extLst>
          </p:cNvPr>
          <p:cNvSpPr txBox="1"/>
          <p:nvPr/>
        </p:nvSpPr>
        <p:spPr>
          <a:xfrm>
            <a:off x="219600" y="1124744"/>
            <a:ext cx="60085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ħfrilna dnubietna, bħalma naħfru lill min hu ħati għalina.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0A108-CA44-2557-6F64-E680007B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10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3673D-8751-1158-BF43-8FB3CD3C9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CC586-B2A0-2E12-6B74-1EFB8BADC3F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E6DFE-4C65-D280-A283-29ECED41948B}"/>
              </a:ext>
            </a:extLst>
          </p:cNvPr>
          <p:cNvSpPr txBox="1"/>
          <p:nvPr/>
        </p:nvSpPr>
        <p:spPr>
          <a:xfrm>
            <a:off x="219600" y="1124744"/>
            <a:ext cx="60085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la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ddaħħalniex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fit-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tiġrib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eħlisna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mid-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deni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588C44-D172-7610-B9CA-9A253F4955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50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7635A-F9CA-A78D-E357-CC2B35AE8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DBEE1A-23E4-FF4C-AE73-DB9EA78D3AF5}"/>
              </a:ext>
            </a:extLst>
          </p:cNvPr>
          <p:cNvSpPr txBox="1"/>
          <p:nvPr/>
        </p:nvSpPr>
        <p:spPr>
          <a:xfrm>
            <a:off x="251520" y="1225689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Għax tiegħek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hi s-saltna,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il-qawwa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 dejjem.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80106F0-8287-F162-2A70-17D78BA152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6C7A6-C80F-5569-4195-811733A5A593}"/>
              </a:ext>
            </a:extLst>
          </p:cNvPr>
          <p:cNvSpPr txBox="1"/>
          <p:nvPr/>
        </p:nvSpPr>
        <p:spPr>
          <a:xfrm>
            <a:off x="251520" y="159203"/>
            <a:ext cx="7272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aħna u ni</a:t>
            </a:r>
            <a:r>
              <a:rPr lang="en-US" sz="3200" i="1" dirty="0">
                <a:latin typeface="Candara" panose="020E0502030303020204" pitchFamily="34" charset="0"/>
                <a:cs typeface="AL BAYAN PLAIN" pitchFamily="2" charset="-78"/>
              </a:rPr>
              <a:t>s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tennew u nittamaw il-hena u l-miġja tas-Salvatur tagħna Ġesu’ Kristu.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31667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B0C51-17B4-C106-4436-3C1AD8663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8E4425-C8B1-55EB-81CA-667CAF64F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2374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67255-EC7F-6EE9-0ECB-D6E4297C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0845A0-F670-A6AA-8A93-F4F28AF3544E}"/>
              </a:ext>
            </a:extLst>
          </p:cNvPr>
          <p:cNvSpPr txBox="1"/>
          <p:nvPr/>
        </p:nvSpPr>
        <p:spPr>
          <a:xfrm>
            <a:off x="219600" y="327600"/>
            <a:ext cx="6152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…Int li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tgħix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u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ssaltan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għal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ta’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EF3FC78-8C85-631C-136B-05DED499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051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D9B45-67E4-0CF3-BDEC-FBBC9E198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BA9B6-F9AD-1C63-44FC-5074539C2B7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BCF1F-87CC-9838-9064-8D0A07D3F206}"/>
              </a:ext>
            </a:extLst>
          </p:cNvPr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titolbu għalija lill-Mulej Alla tagħna.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9A0A1F5-AA72-3AF1-4A39-AF5B3857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934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435F7-6EF3-CCDE-DDE5-52BF8DFCD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4EF1D1-DB51-0A0B-BE19-FF2C31EEEDC6}"/>
              </a:ext>
            </a:extLst>
          </p:cNvPr>
          <p:cNvSpPr txBox="1"/>
          <p:nvPr/>
        </p:nvSpPr>
        <p:spPr>
          <a:xfrm>
            <a:off x="219600" y="327600"/>
            <a:ext cx="6152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-Mulej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tkun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magħkom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miegħek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ukoll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Agħtu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lil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xulxin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6F20E2-784C-40C2-E310-0942B14E1E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370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CD8C727-F66A-049D-4DE6-90194187AC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282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DD5F97-6F86-AA4E-F962-E836F988C0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5631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B16CE-C100-D79F-825F-B99AA54AF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3FB2F2-A18E-FD69-187B-70CD0762F0B3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77F554-E238-F9AC-53A1-45FCB9672BF1}"/>
              </a:ext>
            </a:extLst>
          </p:cNvPr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F596023-F64C-0AEE-5DF0-AD2BDBFB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47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agħtina l-paċi.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B7C726A-EEAA-E48A-CA4E-CF85ED3569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428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B04AD-A55E-FAA8-4D22-B221A6983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E7CDC2-F725-5820-7626-7571A6EE3DF1}"/>
              </a:ext>
            </a:extLst>
          </p:cNvPr>
          <p:cNvSpPr txBox="1"/>
          <p:nvPr/>
        </p:nvSpPr>
        <p:spPr>
          <a:xfrm>
            <a:off x="219600" y="1916832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ma jistħoqqlix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tidħol taħt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is-saqaf tiegħi,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4C98796-A0BD-EAA2-DFFD-9EFFAA40D1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B3E15C-B4F5-A323-233E-056E5655A2CF}"/>
              </a:ext>
            </a:extLst>
          </p:cNvPr>
          <p:cNvSpPr txBox="1"/>
          <p:nvPr/>
        </p:nvSpPr>
        <p:spPr>
          <a:xfrm>
            <a:off x="231060" y="28377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Ħenjin dawk li 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huma 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mistiedna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għall-ikla tal-Ħaruf.</a:t>
            </a:r>
          </a:p>
        </p:txBody>
      </p:sp>
    </p:spTree>
    <p:extLst>
      <p:ext uri="{BB962C8B-B14F-4D97-AF65-F5344CB8AC3E}">
        <p14:creationId xmlns:p14="http://schemas.microsoft.com/office/powerpoint/2010/main" val="390510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1738" y="1166842"/>
            <a:ext cx="612068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 għid kelma waħda, u ruħi tkun imfejqa.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36E414-4C38-0536-A643-EF433820EF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5317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0CAAD6-168B-AF43-B0B0-678B6455DFA1}"/>
              </a:ext>
            </a:extLst>
          </p:cNvPr>
          <p:cNvSpPr txBox="1"/>
          <p:nvPr/>
        </p:nvSpPr>
        <p:spPr>
          <a:xfrm>
            <a:off x="219600" y="327600"/>
            <a:ext cx="685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Nitolbu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6E0BB81-8EF3-C929-E371-2CC6B9C1E4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0308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53" y="478119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955" y="141248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3212976"/>
            <a:ext cx="7407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Iberikkom Alla li jista’ kollox,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il-Missier, l-Iben u </a:t>
            </a:r>
            <a:endParaRPr lang="en-GB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l-Ispirtu s-Santu.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955" y="496730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CD6BB6-93F3-F2FB-F1D2-E1A70536BF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101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Morru fil-paċi ta’ Kristu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Inroddu ħajr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 Alla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BB9AD09-FEB1-0A0D-A81E-F9EB540B61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382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10525</TotalTime>
  <Words>1157</Words>
  <Application>Microsoft Office PowerPoint</Application>
  <PresentationFormat>On-screen Show (4:3)</PresentationFormat>
  <Paragraphs>328</Paragraphs>
  <Slides>100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7" baseType="lpstr">
      <vt:lpstr>Agency FB</vt:lpstr>
      <vt:lpstr>Amasis MT Pro Black</vt:lpstr>
      <vt:lpstr>Arial</vt:lpstr>
      <vt:lpstr>Calibri</vt:lpstr>
      <vt:lpstr>Candara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Baldacchino Gabrielle at MHA - PHC</cp:lastModifiedBy>
  <cp:revision>385</cp:revision>
  <dcterms:created xsi:type="dcterms:W3CDTF">2012-10-18T12:41:12Z</dcterms:created>
  <dcterms:modified xsi:type="dcterms:W3CDTF">2025-12-27T17:12:47Z</dcterms:modified>
</cp:coreProperties>
</file>