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9"/>
  </p:notesMasterIdLst>
  <p:sldIdLst>
    <p:sldId id="1220" r:id="rId2"/>
    <p:sldId id="286" r:id="rId3"/>
    <p:sldId id="579" r:id="rId4"/>
    <p:sldId id="381" r:id="rId5"/>
    <p:sldId id="384" r:id="rId6"/>
    <p:sldId id="383" r:id="rId7"/>
    <p:sldId id="385" r:id="rId8"/>
    <p:sldId id="387" r:id="rId9"/>
    <p:sldId id="1270" r:id="rId10"/>
    <p:sldId id="1275" r:id="rId11"/>
    <p:sldId id="396" r:id="rId12"/>
    <p:sldId id="1276" r:id="rId13"/>
    <p:sldId id="398" r:id="rId14"/>
    <p:sldId id="397" r:id="rId15"/>
    <p:sldId id="399" r:id="rId16"/>
    <p:sldId id="400" r:id="rId17"/>
    <p:sldId id="401" r:id="rId18"/>
    <p:sldId id="402" r:id="rId19"/>
    <p:sldId id="403" r:id="rId20"/>
    <p:sldId id="404" r:id="rId21"/>
    <p:sldId id="405" r:id="rId22"/>
    <p:sldId id="406" r:id="rId23"/>
    <p:sldId id="407" r:id="rId24"/>
    <p:sldId id="408" r:id="rId25"/>
    <p:sldId id="409" r:id="rId26"/>
    <p:sldId id="1277" r:id="rId27"/>
    <p:sldId id="962" r:id="rId28"/>
    <p:sldId id="838" r:id="rId29"/>
    <p:sldId id="1247" r:id="rId30"/>
    <p:sldId id="1268" r:id="rId31"/>
    <p:sldId id="1272" r:id="rId32"/>
    <p:sldId id="1273" r:id="rId33"/>
    <p:sldId id="415" r:id="rId34"/>
    <p:sldId id="1066" r:id="rId35"/>
    <p:sldId id="1257" r:id="rId36"/>
    <p:sldId id="1265" r:id="rId37"/>
    <p:sldId id="1211" r:id="rId38"/>
    <p:sldId id="1255" r:id="rId39"/>
    <p:sldId id="1266" r:id="rId40"/>
    <p:sldId id="1212" r:id="rId41"/>
    <p:sldId id="1254" r:id="rId42"/>
    <p:sldId id="1258" r:id="rId43"/>
    <p:sldId id="1267" r:id="rId44"/>
    <p:sldId id="1256" r:id="rId45"/>
    <p:sldId id="1259" r:id="rId46"/>
    <p:sldId id="1260" r:id="rId47"/>
    <p:sldId id="1261" r:id="rId48"/>
    <p:sldId id="1262" r:id="rId49"/>
    <p:sldId id="1264" r:id="rId50"/>
    <p:sldId id="1263" r:id="rId51"/>
    <p:sldId id="416" r:id="rId52"/>
    <p:sldId id="417" r:id="rId53"/>
    <p:sldId id="418" r:id="rId54"/>
    <p:sldId id="419" r:id="rId55"/>
    <p:sldId id="420" r:id="rId56"/>
    <p:sldId id="421" r:id="rId57"/>
    <p:sldId id="422" r:id="rId58"/>
    <p:sldId id="423" r:id="rId59"/>
    <p:sldId id="424" r:id="rId60"/>
    <p:sldId id="425" r:id="rId61"/>
    <p:sldId id="426" r:id="rId62"/>
    <p:sldId id="427" r:id="rId63"/>
    <p:sldId id="428" r:id="rId64"/>
    <p:sldId id="429" r:id="rId65"/>
    <p:sldId id="430" r:id="rId66"/>
    <p:sldId id="431" r:id="rId67"/>
    <p:sldId id="432" r:id="rId68"/>
    <p:sldId id="433" r:id="rId69"/>
    <p:sldId id="434" r:id="rId70"/>
    <p:sldId id="435" r:id="rId71"/>
    <p:sldId id="436" r:id="rId72"/>
    <p:sldId id="475" r:id="rId73"/>
    <p:sldId id="1278" r:id="rId74"/>
    <p:sldId id="470" r:id="rId75"/>
    <p:sldId id="438" r:id="rId76"/>
    <p:sldId id="1279" r:id="rId77"/>
    <p:sldId id="441" r:id="rId78"/>
    <p:sldId id="443" r:id="rId79"/>
    <p:sldId id="473" r:id="rId80"/>
    <p:sldId id="444" r:id="rId81"/>
    <p:sldId id="445" r:id="rId82"/>
    <p:sldId id="446" r:id="rId83"/>
    <p:sldId id="447" r:id="rId84"/>
    <p:sldId id="476" r:id="rId85"/>
    <p:sldId id="448" r:id="rId86"/>
    <p:sldId id="449" r:id="rId87"/>
    <p:sldId id="450" r:id="rId88"/>
    <p:sldId id="451" r:id="rId89"/>
    <p:sldId id="1286" r:id="rId90"/>
    <p:sldId id="1271" r:id="rId91"/>
    <p:sldId id="1287" r:id="rId92"/>
    <p:sldId id="1288" r:id="rId93"/>
    <p:sldId id="1297" r:id="rId94"/>
    <p:sldId id="1274" r:id="rId95"/>
    <p:sldId id="1289" r:id="rId96"/>
    <p:sldId id="1298" r:id="rId97"/>
    <p:sldId id="1291" r:id="rId98"/>
    <p:sldId id="454" r:id="rId99"/>
    <p:sldId id="455" r:id="rId100"/>
    <p:sldId id="1299" r:id="rId101"/>
    <p:sldId id="457" r:id="rId102"/>
    <p:sldId id="1292" r:id="rId103"/>
    <p:sldId id="459" r:id="rId104"/>
    <p:sldId id="612" r:id="rId105"/>
    <p:sldId id="462" r:id="rId106"/>
    <p:sldId id="463" r:id="rId107"/>
    <p:sldId id="1296" r:id="rId10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. slide" id="{905DD004-8F3C-364B-A594-073D1A3C1DFC}">
          <p14:sldIdLst>
            <p14:sldId id="1220"/>
          </p14:sldIdLst>
        </p14:section>
        <p14:section name="Rit tal-Bidu" id="{D14569BF-A4C3-4D8C-891D-C27DB7C565EA}">
          <p14:sldIdLst>
            <p14:sldId id="286"/>
            <p14:sldId id="579"/>
            <p14:sldId id="381"/>
            <p14:sldId id="384"/>
            <p14:sldId id="383"/>
            <p14:sldId id="385"/>
            <p14:sldId id="387"/>
            <p14:sldId id="1270"/>
            <p14:sldId id="1275"/>
            <p14:sldId id="396"/>
            <p14:sldId id="1276"/>
          </p14:sldIdLst>
        </p14:section>
        <p14:section name="Il-Glorja" id="{DDFD2167-BFAB-4BEE-8DA8-E264F133A6EC}">
          <p14:sldIdLst>
            <p14:sldId id="398"/>
            <p14:sldId id="397"/>
            <p14:sldId id="399"/>
            <p14:sldId id="400"/>
            <p14:sldId id="401"/>
            <p14:sldId id="402"/>
            <p14:sldId id="403"/>
            <p14:sldId id="404"/>
            <p14:sldId id="405"/>
            <p14:sldId id="406"/>
            <p14:sldId id="407"/>
            <p14:sldId id="408"/>
            <p14:sldId id="409"/>
            <p14:sldId id="1277"/>
          </p14:sldIdLst>
        </p14:section>
        <p14:section name="Qari" id="{A89ABF66-B3DB-CA48-9E0A-5D7B2844CFD1}">
          <p14:sldIdLst>
            <p14:sldId id="962"/>
            <p14:sldId id="838"/>
            <p14:sldId id="1247"/>
            <p14:sldId id="1268"/>
            <p14:sldId id="1272"/>
            <p14:sldId id="1273"/>
            <p14:sldId id="415"/>
            <p14:sldId id="1066"/>
            <p14:sldId id="1257"/>
            <p14:sldId id="1265"/>
            <p14:sldId id="1211"/>
            <p14:sldId id="1255"/>
            <p14:sldId id="1266"/>
            <p14:sldId id="1212"/>
            <p14:sldId id="1254"/>
            <p14:sldId id="1258"/>
            <p14:sldId id="1267"/>
            <p14:sldId id="1256"/>
            <p14:sldId id="1259"/>
            <p14:sldId id="1260"/>
            <p14:sldId id="1261"/>
            <p14:sldId id="1262"/>
            <p14:sldId id="1264"/>
            <p14:sldId id="1263"/>
            <p14:sldId id="416"/>
          </p14:sldIdLst>
        </p14:section>
        <p14:section name="Kredu" id="{D5314134-664D-7947-9223-7E108E718B91}">
          <p14:sldIdLst>
            <p14:sldId id="417"/>
            <p14:sldId id="418"/>
            <p14:sldId id="419"/>
            <p14:sldId id="420"/>
            <p14:sldId id="421"/>
            <p14:sldId id="422"/>
            <p14:sldId id="423"/>
            <p14:sldId id="424"/>
            <p14:sldId id="425"/>
            <p14:sldId id="426"/>
            <p14:sldId id="427"/>
            <p14:sldId id="428"/>
            <p14:sldId id="429"/>
            <p14:sldId id="430"/>
            <p14:sldId id="431"/>
            <p14:sldId id="432"/>
            <p14:sldId id="433"/>
            <p14:sldId id="434"/>
            <p14:sldId id="435"/>
            <p14:sldId id="436"/>
          </p14:sldIdLst>
        </p14:section>
        <p14:section name="Talbiet tal-Ġemgħa" id="{32CD0BD6-8C0D-FB4B-8A76-D07C72DC3973}">
          <p14:sldIdLst>
            <p14:sldId id="475"/>
          </p14:sldIdLst>
        </p14:section>
        <p14:section name="Offertorju" id="{98CBF9E5-E4FA-8249-8ED7-BC85F10F011E}">
          <p14:sldIdLst>
            <p14:sldId id="1278"/>
            <p14:sldId id="470"/>
            <p14:sldId id="438"/>
            <p14:sldId id="1279"/>
          </p14:sldIdLst>
        </p14:section>
        <p14:section name="Konsagrazzjoni" id="{6BEDAA29-0784-9C4E-9C4F-ECF3ABF47A34}">
          <p14:sldIdLst>
            <p14:sldId id="441"/>
            <p14:sldId id="443"/>
            <p14:sldId id="473"/>
            <p14:sldId id="444"/>
            <p14:sldId id="445"/>
            <p14:sldId id="446"/>
            <p14:sldId id="447"/>
            <p14:sldId id="476"/>
            <p14:sldId id="448"/>
            <p14:sldId id="449"/>
            <p14:sldId id="450"/>
            <p14:sldId id="451"/>
          </p14:sldIdLst>
        </p14:section>
        <p14:section name="It-talba tal-Missierna" id="{DF035BFA-9A88-A84F-B9FA-455A752DA56F}">
          <p14:sldIdLst>
            <p14:sldId id="1286"/>
            <p14:sldId id="1271"/>
            <p14:sldId id="1287"/>
            <p14:sldId id="1288"/>
            <p14:sldId id="1297"/>
            <p14:sldId id="1274"/>
            <p14:sldId id="1289"/>
          </p14:sldIdLst>
        </p14:section>
        <p14:section name="Il-Paci" id="{3BE1AB24-34C4-4372-A325-5A4CE04B49EA}">
          <p14:sldIdLst>
            <p14:sldId id="1298"/>
            <p14:sldId id="1291"/>
            <p14:sldId id="454"/>
          </p14:sldIdLst>
        </p14:section>
        <p14:section name="Rit tat-Tqarbin" id="{D916F6C5-EC25-8F40-A878-2FA2D3393ED4}">
          <p14:sldIdLst>
            <p14:sldId id="455"/>
            <p14:sldId id="1299"/>
            <p14:sldId id="457"/>
            <p14:sldId id="1292"/>
            <p14:sldId id="459"/>
          </p14:sldIdLst>
        </p14:section>
        <p14:section name="Għeluq" id="{42DEB599-6FCF-E545-BF3E-5FD90CBB9FF1}">
          <p14:sldIdLst>
            <p14:sldId id="612"/>
            <p14:sldId id="462"/>
            <p14:sldId id="463"/>
          </p14:sldIdLst>
        </p14:section>
        <p14:section name="Final Slide" id="{AC604156-155D-453C-BD71-75BFBFC6CEAB}">
          <p14:sldIdLst>
            <p14:sldId id="12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A23C"/>
    <a:srgbClr val="FFFFFF"/>
    <a:srgbClr val="281B10"/>
    <a:srgbClr val="472615"/>
    <a:srgbClr val="150E08"/>
    <a:srgbClr val="969696"/>
    <a:srgbClr val="540153"/>
    <a:srgbClr val="B988DB"/>
    <a:srgbClr val="9437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41" autoAdjust="0"/>
    <p:restoredTop sz="95033" autoAdjust="0"/>
  </p:normalViewPr>
  <p:slideViewPr>
    <p:cSldViewPr>
      <p:cViewPr varScale="1">
        <p:scale>
          <a:sx n="78" d="100"/>
          <a:sy n="78" d="100"/>
        </p:scale>
        <p:origin x="84" y="1116"/>
      </p:cViewPr>
      <p:guideLst>
        <p:guide orient="horz" pos="2160"/>
        <p:guide pos="288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82FFF-9A16-8142-BAE5-100B6EE5F5FE}" type="datetimeFigureOut">
              <a:rPr lang="en-MT" smtClean="0"/>
              <a:t>12/27/2025</a:t>
            </a:fld>
            <a:endParaRPr lang="en-M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M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D9E96F-8AED-6043-9D0E-32AABEC45AA9}" type="slidenum">
              <a:rPr lang="en-MT" smtClean="0"/>
              <a:t>‹#›</a:t>
            </a:fld>
            <a:endParaRPr lang="en-MT"/>
          </a:p>
        </p:txBody>
      </p:sp>
    </p:spTree>
    <p:extLst>
      <p:ext uri="{BB962C8B-B14F-4D97-AF65-F5344CB8AC3E}">
        <p14:creationId xmlns:p14="http://schemas.microsoft.com/office/powerpoint/2010/main" val="3425015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8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6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2" indent="0">
              <a:buNone/>
              <a:defRPr sz="2000" b="1"/>
            </a:lvl2pPr>
            <a:lvl3pPr marL="914385" indent="0">
              <a:buNone/>
              <a:defRPr sz="1800" b="1"/>
            </a:lvl3pPr>
            <a:lvl4pPr marL="1371578" indent="0">
              <a:buNone/>
              <a:defRPr sz="1600" b="1"/>
            </a:lvl4pPr>
            <a:lvl5pPr marL="1828771" indent="0">
              <a:buNone/>
              <a:defRPr sz="1600" b="1"/>
            </a:lvl5pPr>
            <a:lvl6pPr marL="2285963" indent="0">
              <a:buNone/>
              <a:defRPr sz="1600" b="1"/>
            </a:lvl6pPr>
            <a:lvl7pPr marL="2743156" indent="0">
              <a:buNone/>
              <a:defRPr sz="1600" b="1"/>
            </a:lvl7pPr>
            <a:lvl8pPr marL="3200348" indent="0">
              <a:buNone/>
              <a:defRPr sz="1600" b="1"/>
            </a:lvl8pPr>
            <a:lvl9pPr marL="365754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2" indent="0">
              <a:buNone/>
              <a:defRPr sz="2000" b="1"/>
            </a:lvl2pPr>
            <a:lvl3pPr marL="914385" indent="0">
              <a:buNone/>
              <a:defRPr sz="1800" b="1"/>
            </a:lvl3pPr>
            <a:lvl4pPr marL="1371578" indent="0">
              <a:buNone/>
              <a:defRPr sz="1600" b="1"/>
            </a:lvl4pPr>
            <a:lvl5pPr marL="1828771" indent="0">
              <a:buNone/>
              <a:defRPr sz="1600" b="1"/>
            </a:lvl5pPr>
            <a:lvl6pPr marL="2285963" indent="0">
              <a:buNone/>
              <a:defRPr sz="1600" b="1"/>
            </a:lvl6pPr>
            <a:lvl7pPr marL="2743156" indent="0">
              <a:buNone/>
              <a:defRPr sz="1600" b="1"/>
            </a:lvl7pPr>
            <a:lvl8pPr marL="3200348" indent="0">
              <a:buNone/>
              <a:defRPr sz="1600" b="1"/>
            </a:lvl8pPr>
            <a:lvl9pPr marL="3657542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27/12/2025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27/12/2025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27/12/2025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2" indent="0">
              <a:buNone/>
              <a:defRPr sz="1200"/>
            </a:lvl2pPr>
            <a:lvl3pPr marL="914385" indent="0">
              <a:buNone/>
              <a:defRPr sz="1000"/>
            </a:lvl3pPr>
            <a:lvl4pPr marL="1371578" indent="0">
              <a:buNone/>
              <a:defRPr sz="900"/>
            </a:lvl4pPr>
            <a:lvl5pPr marL="1828771" indent="0">
              <a:buNone/>
              <a:defRPr sz="900"/>
            </a:lvl5pPr>
            <a:lvl6pPr marL="2285963" indent="0">
              <a:buNone/>
              <a:defRPr sz="900"/>
            </a:lvl6pPr>
            <a:lvl7pPr marL="2743156" indent="0">
              <a:buNone/>
              <a:defRPr sz="900"/>
            </a:lvl7pPr>
            <a:lvl8pPr marL="3200348" indent="0">
              <a:buNone/>
              <a:defRPr sz="900"/>
            </a:lvl8pPr>
            <a:lvl9pPr marL="365754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2" indent="0">
              <a:buNone/>
              <a:defRPr sz="2800"/>
            </a:lvl2pPr>
            <a:lvl3pPr marL="914385" indent="0">
              <a:buNone/>
              <a:defRPr sz="2400"/>
            </a:lvl3pPr>
            <a:lvl4pPr marL="1371578" indent="0">
              <a:buNone/>
              <a:defRPr sz="2000"/>
            </a:lvl4pPr>
            <a:lvl5pPr marL="1828771" indent="0">
              <a:buNone/>
              <a:defRPr sz="2000"/>
            </a:lvl5pPr>
            <a:lvl6pPr marL="2285963" indent="0">
              <a:buNone/>
              <a:defRPr sz="2000"/>
            </a:lvl6pPr>
            <a:lvl7pPr marL="2743156" indent="0">
              <a:buNone/>
              <a:defRPr sz="2000"/>
            </a:lvl7pPr>
            <a:lvl8pPr marL="3200348" indent="0">
              <a:buNone/>
              <a:defRPr sz="2000"/>
            </a:lvl8pPr>
            <a:lvl9pPr marL="3657542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2" indent="0">
              <a:buNone/>
              <a:defRPr sz="1200"/>
            </a:lvl2pPr>
            <a:lvl3pPr marL="914385" indent="0">
              <a:buNone/>
              <a:defRPr sz="1000"/>
            </a:lvl3pPr>
            <a:lvl4pPr marL="1371578" indent="0">
              <a:buNone/>
              <a:defRPr sz="900"/>
            </a:lvl4pPr>
            <a:lvl5pPr marL="1828771" indent="0">
              <a:buNone/>
              <a:defRPr sz="900"/>
            </a:lvl5pPr>
            <a:lvl6pPr marL="2285963" indent="0">
              <a:buNone/>
              <a:defRPr sz="900"/>
            </a:lvl6pPr>
            <a:lvl7pPr marL="2743156" indent="0">
              <a:buNone/>
              <a:defRPr sz="900"/>
            </a:lvl7pPr>
            <a:lvl8pPr marL="3200348" indent="0">
              <a:buNone/>
              <a:defRPr sz="900"/>
            </a:lvl8pPr>
            <a:lvl9pPr marL="365754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26C85-BA64-453E-B5F8-B1AF18F0F906}" type="datetimeFigureOut">
              <a:rPr lang="en-GB" smtClean="0"/>
              <a:pPr/>
              <a:t>27/12/2025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1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26C85-BA64-453E-B5F8-B1AF18F0F906}" type="datetimeFigureOut">
              <a:rPr lang="en-GB" smtClean="0"/>
              <a:pPr/>
              <a:t>27/12/2025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BA6FF-134D-4F92-82AA-23A51112B2A5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ctr" defTabSz="91438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4" indent="-342894" algn="l" defTabSz="91438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8" indent="-285745" algn="l" defTabSz="914385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82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74" indent="-228597" algn="l" defTabSz="91438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67" indent="-228597" algn="l" defTabSz="91438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60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53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45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38" indent="-228597" algn="l" defTabSz="91438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2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5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8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71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63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56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48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42" algn="l" defTabSz="9143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F23841A-1EB4-4027-B4C4-BA51879D799D}"/>
              </a:ext>
            </a:extLst>
          </p:cNvPr>
          <p:cNvSpPr txBox="1"/>
          <p:nvPr/>
        </p:nvSpPr>
        <p:spPr>
          <a:xfrm>
            <a:off x="755576" y="276751"/>
            <a:ext cx="9144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7200" b="1" dirty="0">
                <a:solidFill>
                  <a:schemeClr val="bg1"/>
                </a:solidFill>
                <a:latin typeface="Candara" panose="020E0502030303020204" pitchFamily="34" charset="0"/>
              </a:rPr>
              <a:t>Novena Sannat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DD68C2-15C3-4C0F-BB7A-428B5D4BC81B}"/>
              </a:ext>
            </a:extLst>
          </p:cNvPr>
          <p:cNvSpPr txBox="1"/>
          <p:nvPr/>
        </p:nvSpPr>
        <p:spPr>
          <a:xfrm>
            <a:off x="58447" y="4118790"/>
            <a:ext cx="568863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6000" i="1" dirty="0">
                <a:solidFill>
                  <a:schemeClr val="bg1"/>
                </a:solidFill>
                <a:latin typeface="Candara" panose="020E0502030303020204" pitchFamily="34" charset="0"/>
              </a:rPr>
              <a:t>Novena tal-Milied</a:t>
            </a:r>
          </a:p>
          <a:p>
            <a:r>
              <a:rPr lang="mt-MT" sz="2800" i="1" dirty="0">
                <a:solidFill>
                  <a:schemeClr val="bg1"/>
                </a:solidFill>
                <a:latin typeface="Candara" panose="020E0502030303020204" pitchFamily="34" charset="0"/>
              </a:rPr>
              <a:t>15-23 ta’ Diċembru 2023</a:t>
            </a:r>
          </a:p>
          <a:p>
            <a:r>
              <a:rPr lang="mt-MT" sz="2800" i="1" dirty="0">
                <a:solidFill>
                  <a:schemeClr val="bg1"/>
                </a:solidFill>
                <a:latin typeface="Candara" panose="020E0502030303020204" pitchFamily="34" charset="0"/>
              </a:rPr>
              <a:t>6.00pm</a:t>
            </a:r>
          </a:p>
          <a:p>
            <a:r>
              <a:rPr lang="mt-MT" sz="2800" i="1" dirty="0">
                <a:solidFill>
                  <a:schemeClr val="bg1"/>
                </a:solidFill>
                <a:latin typeface="Candara" panose="020E0502030303020204" pitchFamily="34" charset="0"/>
              </a:rPr>
              <a:t>Parroċċa S. Margerita</a:t>
            </a:r>
          </a:p>
          <a:p>
            <a:r>
              <a:rPr lang="mt-MT" sz="2800" i="1" dirty="0">
                <a:solidFill>
                  <a:schemeClr val="bg1"/>
                </a:solidFill>
                <a:latin typeface="Candara" panose="020E0502030303020204" pitchFamily="34" charset="0"/>
              </a:rPr>
              <a:t>Fr. Martin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DA9887-0738-BE43-BB98-5F34AC4100D6}"/>
              </a:ext>
            </a:extLst>
          </p:cNvPr>
          <p:cNvSpPr txBox="1"/>
          <p:nvPr/>
        </p:nvSpPr>
        <p:spPr>
          <a:xfrm>
            <a:off x="-119860" y="1169551"/>
            <a:ext cx="30243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2</a:t>
            </a:r>
            <a:r>
              <a:rPr lang="mt-MT" sz="7200" dirty="0">
                <a:ln w="12700">
                  <a:solidFill>
                    <a:schemeClr val="bg1"/>
                  </a:solidFill>
                </a:ln>
                <a:solidFill>
                  <a:schemeClr val="bg1"/>
                </a:solidFill>
                <a:latin typeface="Agency FB" panose="020B0503020202020204" pitchFamily="34" charset="0"/>
              </a:rPr>
              <a:t> Jum</a:t>
            </a:r>
          </a:p>
        </p:txBody>
      </p:sp>
      <p:pic>
        <p:nvPicPr>
          <p:cNvPr id="3" name="Picture 2" descr="A person walking on a beach&#10;&#10;AI-generated content may be incorrect.">
            <a:extLst>
              <a:ext uri="{FF2B5EF4-FFF2-40B4-BE49-F238E27FC236}">
                <a16:creationId xmlns:a16="http://schemas.microsoft.com/office/drawing/2014/main" id="{E179BE52-89CF-392E-5776-1C0EDD2EB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54" b="8001"/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2C39C1-9C53-048F-CCB4-C06F79A58227}"/>
              </a:ext>
            </a:extLst>
          </p:cNvPr>
          <p:cNvSpPr txBox="1"/>
          <p:nvPr/>
        </p:nvSpPr>
        <p:spPr>
          <a:xfrm>
            <a:off x="0" y="5156283"/>
            <a:ext cx="9144000" cy="1631216"/>
          </a:xfrm>
          <a:prstGeom prst="rect">
            <a:avLst/>
          </a:prstGeom>
          <a:solidFill>
            <a:srgbClr val="FFFFFF">
              <a:alpha val="30196"/>
            </a:srgbClr>
          </a:solidFill>
        </p:spPr>
        <p:txBody>
          <a:bodyPr wrap="square">
            <a:spAutoFit/>
          </a:bodyPr>
          <a:lstStyle/>
          <a:p>
            <a:pPr>
              <a:buNone/>
            </a:pPr>
            <a:r>
              <a:rPr lang="fi-FI" sz="4000" b="1" i="0" dirty="0">
                <a:effectLst/>
                <a:latin typeface="Amasis MT Pro Black" panose="02040A04050005020304" pitchFamily="18" charset="0"/>
                <a:ea typeface="Microsoft YaHei UI" panose="020B0503020204020204" pitchFamily="34" charset="-122"/>
              </a:rPr>
              <a:t>                It-Tielet Ħadd </a:t>
            </a:r>
          </a:p>
          <a:p>
            <a:pPr>
              <a:buNone/>
            </a:pPr>
            <a:r>
              <a:rPr lang="fi-FI" sz="4000" b="1" i="0" dirty="0">
                <a:effectLst/>
                <a:latin typeface="Amasis MT Pro Black" panose="02040A04050005020304" pitchFamily="18" charset="0"/>
                <a:ea typeface="Microsoft YaHei UI" panose="020B0503020204020204" pitchFamily="34" charset="-122"/>
              </a:rPr>
              <a:t>    taż-Żmien ta’ Matul is-Sena</a:t>
            </a:r>
          </a:p>
          <a:p>
            <a:pPr>
              <a:buNone/>
            </a:pPr>
            <a:r>
              <a:rPr lang="en-GB" sz="2000" b="1" dirty="0">
                <a:latin typeface="Times New Roman" panose="02020603050405020304" pitchFamily="18" charset="0"/>
                <a:ea typeface="Microsoft YaHei UI" panose="020B0503020204020204" pitchFamily="34" charset="-122"/>
                <a:cs typeface="Times New Roman" panose="02020603050405020304" pitchFamily="18" charset="0"/>
              </a:rPr>
              <a:t>                                                               Sena A</a:t>
            </a:r>
            <a:endParaRPr lang="mt-MT" sz="2000" b="1" i="0" dirty="0">
              <a:effectLst/>
              <a:latin typeface="Times New Roman" panose="02020603050405020304" pitchFamily="18" charset="0"/>
              <a:ea typeface="Microsoft YaHei U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 descr="A bird with flowers and a cross&#10;&#10;AI-generated content may be incorrect.">
            <a:extLst>
              <a:ext uri="{FF2B5EF4-FFF2-40B4-BE49-F238E27FC236}">
                <a16:creationId xmlns:a16="http://schemas.microsoft.com/office/drawing/2014/main" id="{769EA138-E411-22B5-52E6-1A3C9BEC1D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155" y="5305879"/>
            <a:ext cx="969398" cy="104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4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E9F5D-D445-5032-AE07-5CE18FB11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6F05445-6BA4-E445-3B02-4D5C8807F318}"/>
              </a:ext>
            </a:extLst>
          </p:cNvPr>
          <p:cNvSpPr txBox="1"/>
          <p:nvPr/>
        </p:nvSpPr>
        <p:spPr>
          <a:xfrm>
            <a:off x="252000" y="2133436"/>
            <a:ext cx="685800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mt-MT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CB4AC48-CDFE-9464-F676-E96CE01EB3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17CD40-ACF1-BFB3-35D7-49EC360F15A4}"/>
              </a:ext>
            </a:extLst>
          </p:cNvPr>
          <p:cNvSpPr txBox="1"/>
          <p:nvPr/>
        </p:nvSpPr>
        <p:spPr>
          <a:xfrm>
            <a:off x="252000" y="174037"/>
            <a:ext cx="685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Iħenn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 għalina Alla li jista’ kollox, </a:t>
            </a:r>
          </a:p>
          <a:p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jaħfrilna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dnubietna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,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u jwassalna għall-ħajja ta’ dejjem. 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2253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B16CE-C100-D79F-825F-B99AA54AF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3FB2F2-A18E-FD69-187B-70CD0762F0B3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Ir-rit tat-Tqarbin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77F554-E238-F9AC-53A1-45FCB9672BF1}"/>
              </a:ext>
            </a:extLst>
          </p:cNvPr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ħenn għalina.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F596023-F64C-0AEE-5DF0-AD2BDBFBA8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4068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Ir-rit tat-Tqarbin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agħtina l-paċi.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B7C726A-EEAA-E48A-CA4E-CF85ED3569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9572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B04AD-A55E-FAA8-4D22-B221A6983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AE7CDC2-F725-5820-7626-7571A6EE3DF1}"/>
              </a:ext>
            </a:extLst>
          </p:cNvPr>
          <p:cNvSpPr txBox="1"/>
          <p:nvPr/>
        </p:nvSpPr>
        <p:spPr>
          <a:xfrm>
            <a:off x="219600" y="1916832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ma jistħoqqlix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tidħol taħt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is-saqaf tiegħi,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4C98796-A0BD-EAA2-DFFD-9EFFAA40D1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B3E15C-B4F5-A323-233E-056E5655A2CF}"/>
              </a:ext>
            </a:extLst>
          </p:cNvPr>
          <p:cNvSpPr txBox="1"/>
          <p:nvPr/>
        </p:nvSpPr>
        <p:spPr>
          <a:xfrm>
            <a:off x="231060" y="283773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…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Ħenjin dawk li 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huma 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mistiedna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għall-ikla tal-Ħaruf.</a:t>
            </a:r>
          </a:p>
        </p:txBody>
      </p:sp>
    </p:spTree>
    <p:extLst>
      <p:ext uri="{BB962C8B-B14F-4D97-AF65-F5344CB8AC3E}">
        <p14:creationId xmlns:p14="http://schemas.microsoft.com/office/powerpoint/2010/main" val="326637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21738" y="1166842"/>
            <a:ext cx="612068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iżda għid kelma waħda, u ruħi tkun imfejqa.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D36E414-4C38-0536-A643-EF433820EF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6636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0CAAD6-168B-AF43-B0B0-678B6455DFA1}"/>
              </a:ext>
            </a:extLst>
          </p:cNvPr>
          <p:cNvSpPr txBox="1"/>
          <p:nvPr/>
        </p:nvSpPr>
        <p:spPr>
          <a:xfrm>
            <a:off x="219600" y="327600"/>
            <a:ext cx="6858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Nitolbu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6E0BB81-8EF3-C929-E371-2CC6B9C1E4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0904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53" y="478119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Il-Mulej magħkom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955" y="1412482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miegħek ukoll</a:t>
            </a:r>
            <a:endParaRPr lang="en-US" sz="7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198" y="3212976"/>
            <a:ext cx="74074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Iberikkom Alla li jista’ kollox,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il-Missier, l-Iben u </a:t>
            </a:r>
            <a:endParaRPr lang="en-GB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l-Ispirtu s-Santu.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955" y="4967302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BCD6BB6-93F3-F2FB-F1D2-E1A70536BF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1015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98" y="766445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Morru fil-paċi ta’ Kristu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700808"/>
            <a:ext cx="69342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Inroddu ħajr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 Alla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  <a:endParaRPr 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BB9AD09-FEB1-0A0D-A81E-F9EB540B615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38292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A81D1-B6B8-5A77-FEE9-2DA9DA433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5887C7D-6635-1E31-8B3B-14C6B0B615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pic>
        <p:nvPicPr>
          <p:cNvPr id="5" name="Picture 4" descr="A bird flying in a circle with flowers&#10;&#10;AI-generated content may be incorrect.">
            <a:extLst>
              <a:ext uri="{FF2B5EF4-FFF2-40B4-BE49-F238E27FC236}">
                <a16:creationId xmlns:a16="http://schemas.microsoft.com/office/drawing/2014/main" id="{DF76E30F-FB38-77D4-EE95-78EEBB91C2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877272"/>
            <a:ext cx="864096" cy="80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39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ħniena.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Kristu ħniena.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ħniena.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878F930-A161-D1E7-90A2-4C14B368E2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2340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EDCDA5-097A-A056-9CE0-BD69B06C1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28AB10-BA50-C129-8C3A-5F272CFC09EB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Kolletta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772378F-24E6-5EF3-7CFF-5324191F0E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40458D-376E-7949-858B-04C5C95EB5FF}"/>
              </a:ext>
            </a:extLst>
          </p:cNvPr>
          <p:cNvSpPr txBox="1"/>
          <p:nvPr/>
        </p:nvSpPr>
        <p:spPr>
          <a:xfrm>
            <a:off x="219600" y="3934798"/>
            <a:ext cx="6858000" cy="120032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mt-MT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939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Glorja lil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fl-ogħla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tas-smewwiet,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9668907-1387-656B-1E22-33040DA239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9342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paċi fl-art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lill-bnedmin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ta’ rieda tajba.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5C8FBAF-642D-6890-4B4D-5F2117C7B5A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6908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Infaħħruk, inberkuk, nadurawk, nagħtuk ġieħ,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607AE020-FE83-CAF2-F257-4407BF9EB3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0424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irroddulek ħajr għall-glorja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kbira tiegħek.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B7342E4C-A330-329C-DE72-0A68E3ADC80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1256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192208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Alla,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Sultan tas-sema.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Alla Missier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tista’ kollox;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D357427-7871-8EE7-3208-9DC03272F3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41142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iben waħdieni,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Ġesù Kristu,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6F2F3418-3D9A-8F60-DF8B-A94CA0D134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905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Alla,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Bin il-Missier;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C5D5E7C-1E04-4704-9DF8-FE1D74277ED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5537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98" y="328899"/>
            <a:ext cx="7074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Fl-isem tal-Missier, u tal-Iben,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u tal-Ispirtu s-Santu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336437"/>
            <a:ext cx="3521968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9198" y="2852936"/>
            <a:ext cx="7407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Il-grazzja ta’ Sidna Ġesù Kristu,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l-imħabba ta’ Alla l-Missier u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l-għaqda fl-Ispirtu s-Santu </a:t>
            </a:r>
          </a:p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jkunu magħkom ilkoll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2000" y="5013176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miegħek ukoll</a:t>
            </a:r>
            <a:endParaRPr 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66A78C0-6B60-E991-D381-FAF4354D1B6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3640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Int li tneħħi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ħenn għalina;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7D0B05A9-4511-80F3-CCF3-8716C7496C9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4725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Int 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ilqa’ t-talb tagħna;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6D7E5C5-D084-F0FF-7B4D-8D25074659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088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int li qiegħed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fuq il-lemin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tal-Missier,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ħenn għalina.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B25A42D-16BC-DDED-6EA7-58F26F81EC8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5984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2642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Għaliex int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waħdek Qaddis,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int waħdek Mulej,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1B7BBA0-16C4-7261-9ACF-4EDD7DF538B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6804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int waħdek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il-Għoli,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Ġesù Kristu,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65FABC77-B410-BAD5-B133-034CAF78C9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4021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Infaħħru lil Alla flimkien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mal-Ispirtu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s-Santu: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fil-glorja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tal-Missier Alla. Ammen.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5650DB6-2080-9613-515D-7282764EE8C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7788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4B1E8D-B9B6-A88F-ED1E-2805BDA26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15C6D3D-148A-A071-6F0B-B3C4DC8B459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8145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L-Ewwel Qari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-29375" y="1718546"/>
            <a:ext cx="3527912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mt-MT" sz="5400" b="1" i="1" dirty="0">
                <a:latin typeface="Candara" panose="020E0502030303020204" pitchFamily="34" charset="0"/>
                <a:cs typeface="AL BAYAN PLAIN" pitchFamily="2" charset="-78"/>
              </a:rPr>
              <a:t>Qari mill-Ktieb </a:t>
            </a:r>
            <a:endParaRPr lang="en-GB" sz="5400" b="1" i="1" dirty="0">
              <a:latin typeface="Candara" panose="020E0502030303020204" pitchFamily="34" charset="0"/>
              <a:cs typeface="AL BAYAN PLAIN" pitchFamily="2" charset="-78"/>
            </a:endParaRPr>
          </a:p>
          <a:p>
            <a:pPr algn="ctr"/>
            <a:r>
              <a:rPr lang="mt-MT" sz="5400" b="1" i="1" dirty="0">
                <a:latin typeface="Candara" panose="020E0502030303020204" pitchFamily="34" charset="0"/>
                <a:cs typeface="AL BAYAN PLAIN" pitchFamily="2" charset="-78"/>
              </a:rPr>
              <a:t>tal-Profeta I</a:t>
            </a:r>
            <a:r>
              <a:rPr lang="en-US" sz="5400" b="1" i="1" dirty="0">
                <a:latin typeface="Candara" panose="020E0502030303020204" pitchFamily="34" charset="0"/>
                <a:cs typeface="AL BAYAN PLAIN" pitchFamily="2" charset="-78"/>
              </a:rPr>
              <a:t>s</a:t>
            </a:r>
            <a:r>
              <a:rPr lang="mt-MT" sz="5400" b="1" i="1" dirty="0" err="1">
                <a:latin typeface="Candara" panose="020E0502030303020204" pitchFamily="34" charset="0"/>
                <a:cs typeface="AL BAYAN PLAIN" pitchFamily="2" charset="-78"/>
              </a:rPr>
              <a:t>aija</a:t>
            </a:r>
            <a:endParaRPr lang="mt-MT" sz="5400" b="1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2" name="Picture 1" descr="A group of people in a village&#10;&#10;AI-generated content may be incorrect.">
            <a:extLst>
              <a:ext uri="{FF2B5EF4-FFF2-40B4-BE49-F238E27FC236}">
                <a16:creationId xmlns:a16="http://schemas.microsoft.com/office/drawing/2014/main" id="{E2D7AB32-27E9-A322-CFF1-3582514BA6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3" t="11151" r="12987" b="11151"/>
          <a:stretch>
            <a:fillRect/>
          </a:stretch>
        </p:blipFill>
        <p:spPr>
          <a:xfrm>
            <a:off x="3383360" y="0"/>
            <a:ext cx="5760640" cy="685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26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116434" y="332656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Salm Responsorjali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148723" y="1720840"/>
            <a:ext cx="3528477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sv-SE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Il-Mulej id-dawl u s-salvazzjoni tiegħi.</a:t>
            </a:r>
            <a:endParaRPr lang="mt-MT" sz="5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8" name="Picture 7" descr="A person and person standing on a rock&#10;&#10;AI-generated content may be incorrect.">
            <a:extLst>
              <a:ext uri="{FF2B5EF4-FFF2-40B4-BE49-F238E27FC236}">
                <a16:creationId xmlns:a16="http://schemas.microsoft.com/office/drawing/2014/main" id="{D57BF9BF-DE69-0F23-0288-D544092A3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5" t="6951" r="21651" b="13203"/>
          <a:stretch>
            <a:fillRect/>
          </a:stretch>
        </p:blipFill>
        <p:spPr>
          <a:xfrm>
            <a:off x="3779912" y="0"/>
            <a:ext cx="5364088" cy="686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9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D2015-7924-DE20-3362-1027B8D0C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6B6633-58DA-D792-D65D-5165AC880A88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It-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Tieni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 Qari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EE4B4C-8B73-9345-3553-CBA135881B18}"/>
              </a:ext>
            </a:extLst>
          </p:cNvPr>
          <p:cNvSpPr txBox="1"/>
          <p:nvPr/>
        </p:nvSpPr>
        <p:spPr>
          <a:xfrm>
            <a:off x="184251" y="970631"/>
            <a:ext cx="8744888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GB" sz="4800" b="1" i="1" dirty="0">
                <a:latin typeface="Candara" panose="020E0502030303020204" pitchFamily="34" charset="0"/>
                <a:cs typeface="AL BAYAN PLAIN" pitchFamily="2" charset="-78"/>
              </a:rPr>
              <a:t>Qari mill-</a:t>
            </a:r>
            <a:r>
              <a:rPr lang="en-GB" sz="4800" b="1" i="1" dirty="0" err="1">
                <a:latin typeface="Candara" panose="020E0502030303020204" pitchFamily="34" charset="0"/>
                <a:cs typeface="AL BAYAN PLAIN" pitchFamily="2" charset="-78"/>
              </a:rPr>
              <a:t>Ewwel</a:t>
            </a:r>
            <a:r>
              <a:rPr lang="en-GB" sz="4800" b="1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GB" sz="4800" b="1" i="1" dirty="0" err="1">
                <a:latin typeface="Candara" panose="020E0502030303020204" pitchFamily="34" charset="0"/>
                <a:cs typeface="AL BAYAN PLAIN" pitchFamily="2" charset="-78"/>
              </a:rPr>
              <a:t>Ittra</a:t>
            </a:r>
            <a:r>
              <a:rPr lang="en-GB" sz="4800" b="1" i="1" dirty="0">
                <a:latin typeface="Candara" panose="020E0502030303020204" pitchFamily="34" charset="0"/>
                <a:cs typeface="AL BAYAN PLAIN" pitchFamily="2" charset="-78"/>
              </a:rPr>
              <a:t> ta’ San Pawl </a:t>
            </a:r>
            <a:r>
              <a:rPr lang="en-GB" sz="4800" b="1" i="1" dirty="0" err="1">
                <a:latin typeface="Candara" panose="020E0502030303020204" pitchFamily="34" charset="0"/>
                <a:cs typeface="AL BAYAN PLAIN" pitchFamily="2" charset="-78"/>
              </a:rPr>
              <a:t>Appostlu</a:t>
            </a:r>
            <a:r>
              <a:rPr lang="en-GB" sz="4800" b="1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GB" sz="4800" b="1" i="1" dirty="0" err="1">
                <a:latin typeface="Candara" panose="020E0502030303020204" pitchFamily="34" charset="0"/>
                <a:cs typeface="AL BAYAN PLAIN" pitchFamily="2" charset="-78"/>
              </a:rPr>
              <a:t>lill-Korintin</a:t>
            </a:r>
            <a:endParaRPr lang="mt-MT" sz="7200" b="1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9" name="Picture 8" descr="A group of people standing in a street&#10;&#10;AI-generated content may be incorrect.">
            <a:extLst>
              <a:ext uri="{FF2B5EF4-FFF2-40B4-BE49-F238E27FC236}">
                <a16:creationId xmlns:a16="http://schemas.microsoft.com/office/drawing/2014/main" id="{1EDED9A3-26F7-D7D3-C148-D533C2B7A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65" b="35382"/>
          <a:stretch>
            <a:fillRect/>
          </a:stretch>
        </p:blipFill>
        <p:spPr>
          <a:xfrm>
            <a:off x="0" y="2540291"/>
            <a:ext cx="9144000" cy="431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9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</a:t>
            </a:r>
            <a:r>
              <a:rPr lang="mt-MT" sz="3600" i="1" dirty="0" err="1">
                <a:latin typeface="Candara" panose="020E0502030303020204" pitchFamily="34" charset="0"/>
                <a:cs typeface="AL BAYAN PLAIN" pitchFamily="2" charset="-78"/>
              </a:rPr>
              <a:t>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biex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nitħejjew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tajjeb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ħalli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niċċelebraw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il-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misteri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qaddisa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</p:txBody>
      </p:sp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163E67C-A0C6-D15B-C904-7681BF9032C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1661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51520" y="462928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Kant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251520" y="5300229"/>
            <a:ext cx="706353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Hallelujah</a:t>
            </a:r>
          </a:p>
        </p:txBody>
      </p:sp>
      <p:pic>
        <p:nvPicPr>
          <p:cNvPr id="8" name="Picture 7" descr="A group of children singing in a church&#10;&#10;AI-generated content may be incorrect.">
            <a:extLst>
              <a:ext uri="{FF2B5EF4-FFF2-40B4-BE49-F238E27FC236}">
                <a16:creationId xmlns:a16="http://schemas.microsoft.com/office/drawing/2014/main" id="{ACDD8660-0721-518F-17A5-6CC313C5845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00"/>
          <a:stretch>
            <a:fillRect/>
          </a:stretch>
        </p:blipFill>
        <p:spPr>
          <a:xfrm>
            <a:off x="0" y="0"/>
            <a:ext cx="9144000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65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F2830D-D193-87FC-F5E8-009E2A288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260648"/>
            <a:ext cx="3635896" cy="6336704"/>
          </a:xfrm>
        </p:spPr>
        <p:txBody>
          <a:bodyPr/>
          <a:lstStyle/>
          <a:p>
            <a:pPr marL="0" indent="0">
              <a:buNone/>
            </a:pPr>
            <a:r>
              <a:rPr lang="en-GB" i="1" dirty="0"/>
              <a:t>AKKLAMAZZJONI QABEL L-EVANĠELJU</a:t>
            </a:r>
          </a:p>
          <a:p>
            <a:pPr marL="0" indent="0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4400" b="1" dirty="0" err="1"/>
              <a:t>Ġesù</a:t>
            </a:r>
            <a:r>
              <a:rPr lang="en-GB" sz="4400" b="1" dirty="0"/>
              <a:t> </a:t>
            </a:r>
            <a:r>
              <a:rPr lang="en-GB" sz="4400" b="1" dirty="0" err="1"/>
              <a:t>xandar</a:t>
            </a:r>
            <a:r>
              <a:rPr lang="en-GB" sz="4400" b="1" dirty="0"/>
              <a:t> l-</a:t>
            </a:r>
            <a:r>
              <a:rPr lang="en-GB" sz="4400" b="1" dirty="0" err="1"/>
              <a:t>Evanġelju</a:t>
            </a:r>
            <a:r>
              <a:rPr lang="en-GB" sz="4400" b="1" dirty="0"/>
              <a:t> </a:t>
            </a:r>
            <a:r>
              <a:rPr lang="en-GB" sz="4400" b="1" dirty="0" err="1"/>
              <a:t>tas-Saltna</a:t>
            </a:r>
            <a:r>
              <a:rPr lang="en-GB" sz="4400" b="1" dirty="0"/>
              <a:t>, u </a:t>
            </a:r>
            <a:r>
              <a:rPr lang="en-GB" sz="4400" b="1" dirty="0" err="1"/>
              <a:t>fejjaq</a:t>
            </a:r>
            <a:r>
              <a:rPr lang="en-GB" sz="4400" b="1" dirty="0"/>
              <a:t> </a:t>
            </a:r>
            <a:r>
              <a:rPr lang="en-GB" sz="4400" b="1" dirty="0" err="1"/>
              <a:t>kull</a:t>
            </a:r>
            <a:r>
              <a:rPr lang="en-GB" sz="4400" b="1" dirty="0"/>
              <a:t> </a:t>
            </a:r>
            <a:r>
              <a:rPr lang="en-GB" sz="4400" b="1" dirty="0" err="1"/>
              <a:t>xorta</a:t>
            </a:r>
            <a:r>
              <a:rPr lang="en-GB" sz="4400" b="1" dirty="0"/>
              <a:t> ta’ </a:t>
            </a:r>
            <a:r>
              <a:rPr lang="en-GB" sz="4400" b="1" dirty="0" err="1"/>
              <a:t>mard</a:t>
            </a:r>
            <a:r>
              <a:rPr lang="en-GB" sz="4400" b="1" dirty="0"/>
              <a:t> </a:t>
            </a:r>
            <a:r>
              <a:rPr lang="en-GB" sz="4400" b="1" dirty="0" err="1"/>
              <a:t>fost</a:t>
            </a:r>
            <a:r>
              <a:rPr lang="en-GB" sz="4400" b="1" dirty="0"/>
              <a:t> il-</a:t>
            </a:r>
            <a:r>
              <a:rPr lang="en-GB" sz="4400" b="1" dirty="0" err="1"/>
              <a:t>poplu</a:t>
            </a:r>
            <a:r>
              <a:rPr lang="en-GB" sz="4400" b="1" dirty="0"/>
              <a:t>.</a:t>
            </a:r>
            <a:endParaRPr lang="LID4096" sz="4400" b="1" dirty="0"/>
          </a:p>
        </p:txBody>
      </p:sp>
      <p:pic>
        <p:nvPicPr>
          <p:cNvPr id="5" name="Picture 4" descr="A person kneeling on the ground with a group of people around him&#10;&#10;AI-generated content may be incorrect.">
            <a:extLst>
              <a:ext uri="{FF2B5EF4-FFF2-40B4-BE49-F238E27FC236}">
                <a16:creationId xmlns:a16="http://schemas.microsoft.com/office/drawing/2014/main" id="{DD1A782D-39A9-9AB4-FEEC-6E0E6B793F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" r="19551"/>
          <a:stretch>
            <a:fillRect/>
          </a:stretch>
        </p:blipFill>
        <p:spPr>
          <a:xfrm>
            <a:off x="3887416" y="0"/>
            <a:ext cx="5256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2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51520" y="462928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Kant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251520" y="5300229"/>
            <a:ext cx="706353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Hallelujah</a:t>
            </a:r>
          </a:p>
        </p:txBody>
      </p:sp>
      <p:pic>
        <p:nvPicPr>
          <p:cNvPr id="8" name="Picture 7" descr="A group of children singing in a church&#10;&#10;AI-generated content may be incorrect.">
            <a:extLst>
              <a:ext uri="{FF2B5EF4-FFF2-40B4-BE49-F238E27FC236}">
                <a16:creationId xmlns:a16="http://schemas.microsoft.com/office/drawing/2014/main" id="{ACDD8660-0721-518F-17A5-6CC313C5845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00"/>
          <a:stretch>
            <a:fillRect/>
          </a:stretch>
        </p:blipFill>
        <p:spPr>
          <a:xfrm>
            <a:off x="0" y="0"/>
            <a:ext cx="9144000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14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L-Evanġelju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219600" y="1351508"/>
            <a:ext cx="3630068" cy="415498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mt-MT" sz="6600" b="1" i="1" dirty="0">
                <a:latin typeface="Candara" panose="020E0502030303020204" pitchFamily="34" charset="0"/>
                <a:cs typeface="AL BAYAN PLAIN" pitchFamily="2" charset="-78"/>
              </a:rPr>
              <a:t>Qari mill-Evanġelju sko</a:t>
            </a:r>
            <a:r>
              <a:rPr lang="en-US" sz="6600" b="1" i="1" dirty="0" err="1">
                <a:latin typeface="Candara" panose="020E0502030303020204" pitchFamily="34" charset="0"/>
                <a:cs typeface="AL BAYAN PLAIN" pitchFamily="2" charset="-78"/>
              </a:rPr>
              <a:t>nt</a:t>
            </a:r>
            <a:r>
              <a:rPr lang="mt-MT" sz="6600" b="1" i="1" dirty="0">
                <a:latin typeface="Candara" panose="020E0502030303020204" pitchFamily="34" charset="0"/>
                <a:cs typeface="AL BAYAN PLAIN" pitchFamily="2" charset="-78"/>
              </a:rPr>
              <a:t> San Ġwann</a:t>
            </a:r>
            <a:endParaRPr lang="mt-MT" sz="16600" b="1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8" name="Picture 7" descr="A cartoon of a person in a green robe reading a book&#10;&#10;AI-generated content may be incorrect.">
            <a:extLst>
              <a:ext uri="{FF2B5EF4-FFF2-40B4-BE49-F238E27FC236}">
                <a16:creationId xmlns:a16="http://schemas.microsoft.com/office/drawing/2014/main" id="{A3E55920-03CA-F881-56A8-1A8438CE50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0" r="17451"/>
          <a:stretch>
            <a:fillRect/>
          </a:stretch>
        </p:blipFill>
        <p:spPr>
          <a:xfrm>
            <a:off x="4175448" y="0"/>
            <a:ext cx="49685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31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men in a prison&#10;&#10;AI-generated content may be incorrect.">
            <a:extLst>
              <a:ext uri="{FF2B5EF4-FFF2-40B4-BE49-F238E27FC236}">
                <a16:creationId xmlns:a16="http://schemas.microsoft.com/office/drawing/2014/main" id="{E74A67E1-EC93-8F83-E3E1-2DB5971634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 b="800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11FE67C-C7CF-FCA9-B9C2-003979564E8F}"/>
              </a:ext>
            </a:extLst>
          </p:cNvPr>
          <p:cNvSpPr txBox="1">
            <a:spLocks/>
          </p:cNvSpPr>
          <p:nvPr/>
        </p:nvSpPr>
        <p:spPr>
          <a:xfrm>
            <a:off x="0" y="5589240"/>
            <a:ext cx="9155039" cy="129413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Meta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Ġesù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sama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’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kienu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arrestaw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lil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Ġwanni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warrab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lejn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Galilija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51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77985-5151-CBEA-F22A-EEFB5F927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walking on a street next to a body of water&#10;&#10;AI-generated content may be incorrect.">
            <a:extLst>
              <a:ext uri="{FF2B5EF4-FFF2-40B4-BE49-F238E27FC236}">
                <a16:creationId xmlns:a16="http://schemas.microsoft.com/office/drawing/2014/main" id="{CADA6506-FF5E-8E39-D005-22C4B6925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01"/>
          <a:stretch>
            <a:fillRect/>
          </a:stretch>
        </p:blipFill>
        <p:spPr>
          <a:xfrm>
            <a:off x="0" y="-4424"/>
            <a:ext cx="9236152" cy="6862424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304904A-C68B-B4A1-05F2-674F21D590AB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55039" cy="112474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Telaq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minn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Nażaret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mar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joqgħod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Kafarnahum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93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92E9E-EE48-3305-861D-5D1521F2A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on a street next to a body of water&#10;&#10;AI-generated content may be incorrect.">
            <a:extLst>
              <a:ext uri="{FF2B5EF4-FFF2-40B4-BE49-F238E27FC236}">
                <a16:creationId xmlns:a16="http://schemas.microsoft.com/office/drawing/2014/main" id="{2398D4FF-A98B-71C3-9281-46163E42F8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01"/>
          <a:stretch>
            <a:fillRect/>
          </a:stretch>
        </p:blipFill>
        <p:spPr>
          <a:xfrm>
            <a:off x="0" y="-4424"/>
            <a:ext cx="9236152" cy="6862424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4F29A30-A761-C841-AECB-F19BC28D665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55039" cy="790074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qrib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baħar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fl-inħawi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ta’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Żebulun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Naftali,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96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on a rock surrounded by people&#10;&#10;AI-generated content may be incorrect.">
            <a:extLst>
              <a:ext uri="{FF2B5EF4-FFF2-40B4-BE49-F238E27FC236}">
                <a16:creationId xmlns:a16="http://schemas.microsoft.com/office/drawing/2014/main" id="{EB9FBFEF-FC11-997E-652D-B9D08BEF2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0" b="12201"/>
          <a:stretch>
            <a:fillRect/>
          </a:stretch>
        </p:blipFill>
        <p:spPr>
          <a:xfrm>
            <a:off x="0" y="-1"/>
            <a:ext cx="9144000" cy="6871185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11FE67C-C7CF-FCA9-B9C2-003979564E8F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biex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hekk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iseħħ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dak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kien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ingħad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permezz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tal-profeta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Isaija, meta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67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C98E7-B4C5-8DD9-88C2-A41DAB824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walking on a street next to a body of water&#10;&#10;AI-generated content may be incorrect.">
            <a:extLst>
              <a:ext uri="{FF2B5EF4-FFF2-40B4-BE49-F238E27FC236}">
                <a16:creationId xmlns:a16="http://schemas.microsoft.com/office/drawing/2014/main" id="{C4E7055C-3751-1097-5751-1328EBE5CA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1"/>
          <a:stretch>
            <a:fillRect/>
          </a:stretch>
        </p:blipFill>
        <p:spPr>
          <a:xfrm>
            <a:off x="0" y="4423"/>
            <a:ext cx="9144000" cy="6853577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6BC785C-46A4-8449-1B58-F8EF26BF9F99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“Art ta’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Żebulun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u art ta’ Naftali, it-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triq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tal-baħar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90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64750-5EF0-9A78-DFBC-EA8A04195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on a street next to a body of water&#10;&#10;AI-generated content may be incorrect.">
            <a:extLst>
              <a:ext uri="{FF2B5EF4-FFF2-40B4-BE49-F238E27FC236}">
                <a16:creationId xmlns:a16="http://schemas.microsoft.com/office/drawing/2014/main" id="{42FB13AE-87DA-0CF8-A4FB-F2DE575D7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01"/>
          <a:stretch>
            <a:fillRect/>
          </a:stretch>
        </p:blipFill>
        <p:spPr>
          <a:xfrm>
            <a:off x="0" y="4423"/>
            <a:ext cx="9144000" cy="6853577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75EF6D3-D1AB-4C81-10B3-B025982B8462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art ’il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hemm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mill-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Ġordan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Galilija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tal-ġnus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!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poplu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kien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qiegħed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fid-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dlam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ra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dawl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kbir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;</a:t>
            </a:r>
          </a:p>
          <a:p>
            <a:pPr marL="0" indent="0" algn="ctr">
              <a:spcAft>
                <a:spcPts val="200"/>
              </a:spcAft>
              <a:buNone/>
            </a:pP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886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>
            <a:spLocks/>
          </p:cNvSpPr>
          <p:nvPr/>
        </p:nvSpPr>
        <p:spPr>
          <a:xfrm>
            <a:off x="252000" y="1051200"/>
            <a:ext cx="6858000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Nistqarr ’l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jista’ kollox,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lilkom ħuti, </a:t>
            </a:r>
            <a:endParaRPr lang="en-GB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jiena dnibt ħafna,</a:t>
            </a:r>
            <a:endParaRPr lang="en-US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3A750535-4EB1-9B7A-2BA0-9D7AA4C60E8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2832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a field&#10;&#10;AI-generated content may be incorrect.">
            <a:extLst>
              <a:ext uri="{FF2B5EF4-FFF2-40B4-BE49-F238E27FC236}">
                <a16:creationId xmlns:a16="http://schemas.microsoft.com/office/drawing/2014/main" id="{530A4385-306E-615B-3E74-3E03EDBA4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1" b="10100"/>
          <a:stretch>
            <a:fillRect/>
          </a:stretch>
        </p:blipFill>
        <p:spPr>
          <a:xfrm>
            <a:off x="0" y="0"/>
            <a:ext cx="9144000" cy="6889489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11FE67C-C7CF-FCA9-B9C2-003979564E8F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19675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dawk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kienu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f’art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dell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mewt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idda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dawl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għalihom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”.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E08C8-7413-2207-660B-6837E351C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on a rock surrounded by people&#10;&#10;AI-generated content may be incorrect.">
            <a:extLst>
              <a:ext uri="{FF2B5EF4-FFF2-40B4-BE49-F238E27FC236}">
                <a16:creationId xmlns:a16="http://schemas.microsoft.com/office/drawing/2014/main" id="{B4D66F6E-6C5E-0028-4B94-6B26394C7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 b="5901"/>
          <a:stretch>
            <a:fillRect/>
          </a:stretch>
        </p:blipFill>
        <p:spPr>
          <a:xfrm>
            <a:off x="0" y="0"/>
            <a:ext cx="9144000" cy="689838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18B9929-1569-888B-3886-F404953C2745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Minn dak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iż-żmien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Ġesù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beda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jxandar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jgħid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 “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Indmu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is-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Saltna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tas-Smewwiet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waslet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”.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21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6D28C-D5A1-9D97-B397-A0D7A47C3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men standing on a boat in water&#10;&#10;AI-generated content may be incorrect.">
            <a:extLst>
              <a:ext uri="{FF2B5EF4-FFF2-40B4-BE49-F238E27FC236}">
                <a16:creationId xmlns:a16="http://schemas.microsoft.com/office/drawing/2014/main" id="{FF6D893A-1214-479A-8FA3-69EC3CC83F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 b="9051"/>
          <a:stretch>
            <a:fillRect/>
          </a:stretch>
        </p:blipFill>
        <p:spPr>
          <a:xfrm>
            <a:off x="-1" y="0"/>
            <a:ext cx="9199323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7DD7E2A-1350-8332-F824-DC4E50B69CFF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Huwa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jdur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ma’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xatt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baħar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tal-Galilija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lemaħ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żewġt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aħwa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51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7B891-697E-0013-18CA-F5FB39CD4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standing on a boat in water&#10;&#10;AI-generated content may be incorrect.">
            <a:extLst>
              <a:ext uri="{FF2B5EF4-FFF2-40B4-BE49-F238E27FC236}">
                <a16:creationId xmlns:a16="http://schemas.microsoft.com/office/drawing/2014/main" id="{5CE0461D-AF72-B48A-2678-E33D459A0A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1" b="9051"/>
          <a:stretch>
            <a:fillRect/>
          </a:stretch>
        </p:blipFill>
        <p:spPr>
          <a:xfrm>
            <a:off x="-1" y="0"/>
            <a:ext cx="9199323" cy="68580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169496C-B193-666F-1402-B468961805FD}"/>
              </a:ext>
            </a:extLst>
          </p:cNvPr>
          <p:cNvSpPr txBox="1">
            <a:spLocks/>
          </p:cNvSpPr>
          <p:nvPr/>
        </p:nvSpPr>
        <p:spPr>
          <a:xfrm>
            <a:off x="0" y="5733256"/>
            <a:ext cx="9144000" cy="1156032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Xmun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jgħidulu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Pietru,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ħuh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Indrì,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qegħdin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jixħtu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x-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xbiek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fil-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baħar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28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F68A2A-94D8-3011-C5C4-785B75CDD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men standing on a rocky shore next to a boat&#10;&#10;AI-generated content may be incorrect.">
            <a:extLst>
              <a:ext uri="{FF2B5EF4-FFF2-40B4-BE49-F238E27FC236}">
                <a16:creationId xmlns:a16="http://schemas.microsoft.com/office/drawing/2014/main" id="{10DBDB72-0B2B-33ED-05C0-3878612EE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 b="6951"/>
          <a:stretch>
            <a:fillRect/>
          </a:stretch>
        </p:blipFill>
        <p:spPr>
          <a:xfrm>
            <a:off x="4264" y="17219"/>
            <a:ext cx="9139736" cy="6862851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C198E9A-0DCA-72E0-E30F-E231E97D23E3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għax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kienu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sajjieda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qalilhom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: “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Ejjew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warajja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nagħmilkom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sajjieda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tal-bnedmin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”.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9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83C10-FA39-7286-8DD7-9B69DD5CF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standing on a rocky shore next to a boat&#10;&#10;AI-generated content may be incorrect.">
            <a:extLst>
              <a:ext uri="{FF2B5EF4-FFF2-40B4-BE49-F238E27FC236}">
                <a16:creationId xmlns:a16="http://schemas.microsoft.com/office/drawing/2014/main" id="{788C0BE6-992A-0FFA-52E7-1F0508FE3D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 b="6951"/>
          <a:stretch>
            <a:fillRect/>
          </a:stretch>
        </p:blipFill>
        <p:spPr>
          <a:xfrm>
            <a:off x="4264" y="17219"/>
            <a:ext cx="9139736" cy="6862851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7B101BC-2896-4E22-C886-6DDDBA4D8FF9}"/>
              </a:ext>
            </a:extLst>
          </p:cNvPr>
          <p:cNvSpPr txBox="1">
            <a:spLocks/>
          </p:cNvSpPr>
          <p:nvPr/>
        </p:nvSpPr>
        <p:spPr>
          <a:xfrm>
            <a:off x="0" y="6237312"/>
            <a:ext cx="9144000" cy="651976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pl-PL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U minnufih telqu x-xbiek, u marru warajh.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608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42BA19-3D87-AA3C-9F57-D9F085E4E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men on a boat with nets&#10;&#10;AI-generated content may be incorrect.">
            <a:extLst>
              <a:ext uri="{FF2B5EF4-FFF2-40B4-BE49-F238E27FC236}">
                <a16:creationId xmlns:a16="http://schemas.microsoft.com/office/drawing/2014/main" id="{C49AE6D4-B395-781E-9770-E1F3F9FC8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9051"/>
          <a:stretch>
            <a:fillRect/>
          </a:stretch>
        </p:blipFill>
        <p:spPr>
          <a:xfrm>
            <a:off x="0" y="-1"/>
            <a:ext cx="9144000" cy="6898371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D65ECEA-8B63-919E-3582-677A067E23C5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Wara li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mexa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minn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hemm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ra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żewġt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aħwa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oħra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Ġakbu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ta’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Żebedew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ħuh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Ġwanni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20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7BF33-1C47-A258-0EF5-D68A62AE0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men on a boat with nets&#10;&#10;AI-generated content may be incorrect.">
            <a:extLst>
              <a:ext uri="{FF2B5EF4-FFF2-40B4-BE49-F238E27FC236}">
                <a16:creationId xmlns:a16="http://schemas.microsoft.com/office/drawing/2014/main" id="{FEE097A1-0B1E-4D36-50E9-89AEC23452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b="9051"/>
          <a:stretch>
            <a:fillRect/>
          </a:stretch>
        </p:blipFill>
        <p:spPr>
          <a:xfrm>
            <a:off x="0" y="-1"/>
            <a:ext cx="9144000" cy="6898371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4C17A0A0-553C-D2FA-73DC-6502712D93D8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5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qegħdin</a:t>
            </a:r>
            <a:r>
              <a:rPr lang="en-US" sz="35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fid-</a:t>
            </a:r>
            <a:r>
              <a:rPr lang="en-US" sz="35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dgħajsa</a:t>
            </a:r>
            <a:r>
              <a:rPr lang="en-US" sz="35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ma’ </a:t>
            </a:r>
            <a:r>
              <a:rPr lang="en-US" sz="35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missierhom</a:t>
            </a:r>
            <a:r>
              <a:rPr lang="en-US" sz="35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5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Żebedew</a:t>
            </a:r>
            <a:r>
              <a:rPr lang="en-US" sz="35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5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isewwu</a:t>
            </a:r>
            <a:r>
              <a:rPr lang="en-US" sz="35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x-</a:t>
            </a:r>
            <a:r>
              <a:rPr lang="en-US" sz="35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xbiek</a:t>
            </a:r>
            <a:r>
              <a:rPr lang="en-US" sz="35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5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tagħhom</a:t>
            </a:r>
            <a:r>
              <a:rPr lang="en-US" sz="35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u </a:t>
            </a:r>
            <a:r>
              <a:rPr lang="en-US" sz="35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sejħilhom</a:t>
            </a:r>
            <a:r>
              <a:rPr lang="en-US" sz="35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</a:t>
            </a:r>
            <a:endParaRPr lang="en-MT" sz="35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64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0B265-4DB3-078B-5FB2-0AD0A4A8E1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men fishing in a boat&#10;&#10;AI-generated content may be incorrect.">
            <a:extLst>
              <a:ext uri="{FF2B5EF4-FFF2-40B4-BE49-F238E27FC236}">
                <a16:creationId xmlns:a16="http://schemas.microsoft.com/office/drawing/2014/main" id="{975A3C7B-B95C-1010-4278-EF0478523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2" b="5900"/>
          <a:stretch>
            <a:fillRect/>
          </a:stretch>
        </p:blipFill>
        <p:spPr>
          <a:xfrm>
            <a:off x="4704" y="-1"/>
            <a:ext cx="9139296" cy="6867579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B09A36F-FBD5-1B8D-EC69-04F1D7324AD2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Minnufih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telqu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d-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dgħajsa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lil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missierhom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marru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warajh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625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714BF-858B-52A5-7380-842772006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on a stage with a group of people in the background&#10;&#10;AI-generated content may be incorrect.">
            <a:extLst>
              <a:ext uri="{FF2B5EF4-FFF2-40B4-BE49-F238E27FC236}">
                <a16:creationId xmlns:a16="http://schemas.microsoft.com/office/drawing/2014/main" id="{DFE65571-C510-CC8C-6DDC-F9FF690F6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01"/>
          <a:stretch>
            <a:fillRect/>
          </a:stretch>
        </p:blipFill>
        <p:spPr>
          <a:xfrm>
            <a:off x="0" y="-1"/>
            <a:ext cx="9144000" cy="6859211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1AB5021-B6D4-0CBF-E2B9-97A62DC50176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Ġesù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dar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Galilija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kollha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jgħallem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fis-sinagogi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tagħhom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,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ixandar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Evanġelju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tas-Saltna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039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336224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bil-ħsieb,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bil-kliem,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bl-għemil, u billi ħallejt dmirijieti.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6C3C178-CDC0-9292-72F3-3CD064A41E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672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78461-2A07-22CC-49EA-DBED9E93D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tanding in front of a group of people&#10;&#10;AI-generated content may be incorrect.">
            <a:extLst>
              <a:ext uri="{FF2B5EF4-FFF2-40B4-BE49-F238E27FC236}">
                <a16:creationId xmlns:a16="http://schemas.microsoft.com/office/drawing/2014/main" id="{788D3186-B539-2B4A-5BF6-E21AD7759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0" b="10101"/>
          <a:stretch>
            <a:fillRect/>
          </a:stretch>
        </p:blipFill>
        <p:spPr>
          <a:xfrm>
            <a:off x="0" y="0"/>
            <a:ext cx="9144000" cy="68625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E70DB40-53E4-CE05-1321-2BABB6A85020}"/>
              </a:ext>
            </a:extLst>
          </p:cNvPr>
          <p:cNvSpPr txBox="1">
            <a:spLocks/>
          </p:cNvSpPr>
          <p:nvPr/>
        </p:nvSpPr>
        <p:spPr>
          <a:xfrm>
            <a:off x="0" y="5661248"/>
            <a:ext cx="9144000" cy="1228040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00"/>
              </a:spcAft>
              <a:buNone/>
            </a:pP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jfejjaq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kull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xorta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ta’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mard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u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dgħufija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fost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 il-</a:t>
            </a:r>
            <a:r>
              <a:rPr lang="en-US" sz="3600" b="1" dirty="0" err="1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poplu</a:t>
            </a:r>
            <a:r>
              <a:rPr lang="en-US" sz="3600" b="1" dirty="0">
                <a:ln w="6600">
                  <a:noFill/>
                  <a:prstDash val="solid"/>
                </a:ln>
                <a:latin typeface="Candara" panose="020E0502030303020204" pitchFamily="34" charset="0"/>
              </a:rPr>
              <a:t>.</a:t>
            </a:r>
            <a:endParaRPr lang="en-MT" sz="3600" b="1" dirty="0">
              <a:ln w="6600">
                <a:noFill/>
                <a:prstDash val="solid"/>
              </a:ln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27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3D393BF-F23C-7749-A60F-2D1E5A916C6D}"/>
              </a:ext>
            </a:extLst>
          </p:cNvPr>
          <p:cNvSpPr txBox="1"/>
          <p:nvPr/>
        </p:nvSpPr>
        <p:spPr>
          <a:xfrm>
            <a:off x="219600" y="327601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Il-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Kelma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tal</a:t>
            </a:r>
            <a:r>
              <a:rPr lang="en-GB" sz="3600" i="1">
                <a:latin typeface="Candara" panose="020E0502030303020204" pitchFamily="34" charset="0"/>
                <a:cs typeface="AL BAYAN PLAIN" pitchFamily="2" charset="-78"/>
              </a:rPr>
              <a:t>-Mulej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F237A1-2B99-6347-B280-6E4B3AEBFE7F}"/>
              </a:ext>
            </a:extLst>
          </p:cNvPr>
          <p:cNvSpPr txBox="1"/>
          <p:nvPr/>
        </p:nvSpPr>
        <p:spPr>
          <a:xfrm>
            <a:off x="18596" y="2274838"/>
            <a:ext cx="4175983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Tifħir lilek</a:t>
            </a:r>
          </a:p>
          <a:p>
            <a:pPr algn="ctr"/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Kristu</a:t>
            </a:r>
          </a:p>
        </p:txBody>
      </p:sp>
      <p:pic>
        <p:nvPicPr>
          <p:cNvPr id="2" name="Picture 1" descr="A cartoon of a person in a green robe reading a book&#10;&#10;AI-generated content may be incorrect.">
            <a:extLst>
              <a:ext uri="{FF2B5EF4-FFF2-40B4-BE49-F238E27FC236}">
                <a16:creationId xmlns:a16="http://schemas.microsoft.com/office/drawing/2014/main" id="{0A9D71A0-972B-EF56-DAC4-B06CEA1FE7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0" r="17451"/>
          <a:stretch>
            <a:fillRect/>
          </a:stretch>
        </p:blipFill>
        <p:spPr>
          <a:xfrm>
            <a:off x="4175448" y="0"/>
            <a:ext cx="49685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4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Jiena nemmen f’Alla wieħed,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il-Missier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jista’ kollox,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FBEE84A-8864-53EE-EEA8-34AA105B89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245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706353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ħalaq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is-sema u l-art,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dak kollu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jidher u dak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ma jidhirx.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A392D7D-B0BB-F663-4C3C-5B43CA7944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7146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552248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f’Mulej wieħed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Ġesù Kristu,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Iben waħdieni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ta’ Alla,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DA5D907-8106-9561-A691-43C5D46106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4127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5832168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imnissel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mill-Missier qabel kull żmien.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C327FEC-F13C-144C-9B34-0D28A150DA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6749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192208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Alla minn Alla,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dawl minn dawl,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Alla veru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minn Alla veru,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88DA933-7D07-F262-55EB-2F009FF9A51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4788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2736"/>
            <a:ext cx="6336224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mnissel mhux magħmul,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natura waħda mal-Missier; u bih sar kollox.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FF50D35-55B7-27E8-29C1-3844C813A62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035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552728" cy="5324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Niżel mis-smewwiet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għalina l-bnedmin u għall-fidwa tagħna.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20D7411-B77E-1A85-AF69-8A4ED61A6C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6127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ħa l-ġisem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bis-setgħa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tal-Ispirtu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s-Santu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D73CB0B-69CF-0AC5-9EE4-75ECB8C6A3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65482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8580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ħtija tiegħi,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ħtija tiegħi,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bl-ikbar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ħtija tiegħi.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977103D-5997-8E50-15B6-C8816B1763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95108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minn Marija Verġni u sar bniedem.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B748B73-B04A-83A9-D286-C4F5F9F2923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4863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408712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Sallbuh għalina, bata taħt Ponzju Pilatu, miet u difnuh,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8C4E74E-0DF3-9E6E-E7E3-C22B30A36A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5410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858000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fit-tielet jum qam minn bejn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l-imwiet, skont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il-Kotba Mqaddsa.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8BE9A77D-DC84-C198-4707-90985CDA31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22260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tela’ s-sema,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qiegħed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fuq il-lemin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tal-Missier.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89076BD-E7A1-2D0E-2EB5-6FC31EE60D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9054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għandu jerġa jiġi bil-glorja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biex jagħmel ħaqq mill-ħajjin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mill-mejtin, 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7B37D8A-0600-094F-A273-299040AA175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94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408712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s-saltna tiegħu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 jkollhiex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tmiem.</a:t>
            </a:r>
          </a:p>
        </p:txBody>
      </p:sp>
      <p:pic>
        <p:nvPicPr>
          <p:cNvPr id="5" name="Picture 4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D819234-6A03-5D9B-BD98-08B4DE8BB3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3967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324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fl-Ispirtu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s-Santu, Mulej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jagħti l-ħajja;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ġej mill-Missier </a:t>
            </a:r>
          </a:p>
          <a:p>
            <a:r>
              <a:rPr lang="mt-MT" sz="6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mill-Iben;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B902216-6F36-F4DA-6F54-BF1579BB9D0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10016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hu meqjum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mweġġaħ flimkien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mal-Missier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mal-Iben;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50F9ADC-F7E9-41E1-71E1-8B0D440D26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553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Hu li tkellem b’fomm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il-profeti.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1120236-4D55-1316-4AA7-DD5145AFC3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08406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fi Knisja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waħda,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kattolika, appostolika.</a:t>
            </a:r>
          </a:p>
        </p:txBody>
      </p:sp>
      <p:pic>
        <p:nvPicPr>
          <p:cNvPr id="6" name="Picture 5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85E1745-BDFA-6402-9D4A-D66174B3C64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50656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7416344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Għalhekk nitlob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lill-imqaddsa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Marija dejjem Verġni, 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E4743A7-D19E-1986-E92E-DDD33D2D950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85657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Nistqarr magħmudija waħda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għall-maħfra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tad-dnubiet.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3D6B3304-FA52-4AFB-ED22-BDBD682CC7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19452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Il-Kredu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192688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nistenna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l-qawma mill-imwiet, u l-ħajja taż-żmien li ġej. Ammen.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ABE9264C-297F-B761-1238-B94C9397A67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0628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Talbiet</a:t>
            </a:r>
            <a:r>
              <a:rPr lang="en-GB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GB" sz="3600" i="1" dirty="0" err="1">
                <a:latin typeface="Candara" panose="020E0502030303020204" pitchFamily="34" charset="0"/>
                <a:cs typeface="AL BAYAN PLAIN" pitchFamily="2" charset="-78"/>
              </a:rPr>
              <a:t>tal-Fidili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E45630-204D-8849-83F0-AF73781DE797}"/>
              </a:ext>
            </a:extLst>
          </p:cNvPr>
          <p:cNvSpPr txBox="1"/>
          <p:nvPr/>
        </p:nvSpPr>
        <p:spPr>
          <a:xfrm>
            <a:off x="251520" y="1052736"/>
            <a:ext cx="7344816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Ismagħna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nitolbuk Mulej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DD7A32A-F22D-568A-F0ED-41F240C4215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1261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5A1A0-A584-335B-D1CA-84D057EAD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2D394C-2F6C-A8E1-9883-F5DA6F2ECCCD}"/>
              </a:ext>
            </a:extLst>
          </p:cNvPr>
          <p:cNvSpPr txBox="1"/>
          <p:nvPr/>
        </p:nvSpPr>
        <p:spPr>
          <a:xfrm>
            <a:off x="219600" y="327600"/>
            <a:ext cx="58645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Itolbu, ħuti, biex is-sagrifiċċju tiegħi u tagħkom ikun jogħġob lil Alla l-Missier li jista’ kollox.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A9A657A-2C8D-0777-5813-6F4865D011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90436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612844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Jilqa’ l-Mulej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minn idejk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is-sagrifiċċju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għat-tifħir 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l-glorja ta’ ismu,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9167FCD-FEA5-CFF1-D345-105AB691E89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3924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1520" y="612844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għall-ħtiġijiet tagħna u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tal-Knisja mqaddsa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kollha tiegħu.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174BDA6-42A2-B807-BFE0-056F3535CAE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34922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7F711-D722-5673-9CB9-24B1E7C45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BAE67D-330B-1DC8-7DDE-4EFBC2169C3F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I</a:t>
            </a:r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t-talba fuq l-offerti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CADECE-96DD-10A4-4541-BA605F3BEDD7}"/>
              </a:ext>
            </a:extLst>
          </p:cNvPr>
          <p:cNvSpPr txBox="1"/>
          <p:nvPr/>
        </p:nvSpPr>
        <p:spPr>
          <a:xfrm>
            <a:off x="219600" y="3212976"/>
            <a:ext cx="7344816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</a:t>
            </a:r>
            <a:endParaRPr lang="mt-MT" sz="72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1257E0D-D238-6794-F959-5F65F60AF4A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0235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552748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Il-Mulej magħkom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556792"/>
            <a:ext cx="693420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miegħek ukoll</a:t>
            </a:r>
            <a:endParaRPr lang="en-US" sz="70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520" y="3056127"/>
            <a:ext cx="7407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Nerfgħu qlubna ’l fuq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84322" y="4060171"/>
            <a:ext cx="69342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Nerfgħuhom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lejn il-Mulej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DFC51CD-85CF-1B38-50ED-FE6D5344C3B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4773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98" y="766445"/>
            <a:ext cx="707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Niżżu ħajr lill-Mulej Alla tagħna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9200" y="1700808"/>
            <a:ext cx="6934200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Hekk sewwa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xieraq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3153FFC-936D-85A8-66FB-173323EAA78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0742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A82FF3C-60E9-9D37-1ABB-2AF6712237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51589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2000" y="1051200"/>
            <a:ext cx="61202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lill-Anġli u ’l Qaddisin kollha,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lilkom, ħuti, 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E45D5213-EB84-B48D-2B07-0650FE6B09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8432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Qaddis!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Qaddis!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Qaddis!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Mulej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tal-eżerċti.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DFE1E8C-D1FD-A894-48FF-438C270221B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8095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5688632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Is-smewwiet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l-art mimlija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bil-glorja tiegħek.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C2C18C55-D44A-BE15-6A4F-CE44BDF904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9388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408712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Osanna fl-ogħla tas-smewwiet.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Imbierek min ġej f’isem il-Mulej.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A44A36F-62C8-3428-507C-E8C7BC1E0D2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07259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230832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Osanna fl-ogħla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tas-smewwiet.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33C1422-E72A-0C8D-C132-6671BC71B4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6929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5CE81562-5605-F23F-4DE5-D612B0D2E45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7307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Konsagrazzjoni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E1173F-4FC0-C642-8EC8-F745869DE799}"/>
              </a:ext>
            </a:extLst>
          </p:cNvPr>
          <p:cNvSpPr txBox="1"/>
          <p:nvPr/>
        </p:nvSpPr>
        <p:spPr>
          <a:xfrm>
            <a:off x="251520" y="1052736"/>
            <a:ext cx="7344816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720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Sinjur</a:t>
            </a:r>
            <a:r>
              <a:rPr lang="en-GB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tie</a:t>
            </a:r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għi </a:t>
            </a:r>
          </a:p>
          <a:p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Alla tiegħi; </a:t>
            </a:r>
          </a:p>
          <a:p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jiena nħobbok</a:t>
            </a:r>
          </a:p>
          <a:p>
            <a:r>
              <a:rPr lang="mt-MT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nadurak.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97ED6FC6-2073-9452-9791-AE6C9D8B0BB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6362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Dan hu l-misteru tal-fidi. 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336704" cy="517064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Inħabbru l-mewt tiegħek Mulej,</a:t>
            </a:r>
            <a:r>
              <a:rPr lang="en-GB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inxandru bil-ferħ il-qawmien</a:t>
            </a:r>
            <a:r>
              <a:rPr lang="en-GB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mt-MT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tiegħek,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0845AF1B-AC4B-FAC6-CE06-005E7CB7AA4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0343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Dan hu l-misteru tal-fidi. 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6120680" cy="34163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nistennewk sa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ma tiġi fil-glorja.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B6656C6-AD72-CAAC-10E8-D5DE9A4E5A3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89497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FBC8636A-A95D-E31D-9D85-0E8CD4E89C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46172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4DFAB-FADC-CD90-DA2C-322BD048C3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952AAD6-CEFC-4E11-0234-3089625CE4E7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AB0150-8D3A-FEB0-D6C6-EA9CAC00D6E3}"/>
              </a:ext>
            </a:extLst>
          </p:cNvPr>
          <p:cNvSpPr txBox="1"/>
          <p:nvPr/>
        </p:nvSpPr>
        <p:spPr>
          <a:xfrm>
            <a:off x="251520" y="1052736"/>
            <a:ext cx="5976664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Missierna li inti fis-Smewwiet, jitqaddes Ismek,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43C757-4FA0-BAAF-A028-AC930DE4BD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6685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2D9B45-67E4-0CF3-BDEC-FBBC9E198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ABA9B6-F9AD-1C63-44FC-5074539C2B71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Ejjew nagħrfu ħtijietna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4BCF1F-87CC-9838-9064-8D0A07D3F206}"/>
              </a:ext>
            </a:extLst>
          </p:cNvPr>
          <p:cNvSpPr txBox="1"/>
          <p:nvPr/>
        </p:nvSpPr>
        <p:spPr>
          <a:xfrm>
            <a:off x="252000" y="1051200"/>
            <a:ext cx="61202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biex titolbu għalija lill-Mulej Alla tagħna.</a:t>
            </a:r>
          </a:p>
        </p:txBody>
      </p:sp>
      <p:pic>
        <p:nvPicPr>
          <p:cNvPr id="4" name="Picture 3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A9A0A1F5-AA72-3AF1-4A39-AF5B38577D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9340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F6256A-4045-DAC7-7C6D-521BA109C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33C0C9-735C-22F4-27F4-A9C7F338F629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76B7C6-9D97-1F0B-F8C4-22F98FC18FC4}"/>
              </a:ext>
            </a:extLst>
          </p:cNvPr>
          <p:cNvSpPr txBox="1"/>
          <p:nvPr/>
        </p:nvSpPr>
        <p:spPr>
          <a:xfrm>
            <a:off x="219600" y="1268760"/>
            <a:ext cx="590465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iġi Saltnatek, ikun dak li trid inti, fis-sema u hekkda fl-art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  <a:endParaRPr lang="en-GB" sz="7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F6D485-4355-9B50-720A-C97E609BF4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8244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EC67A-A722-B418-6403-84A07F289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3C5DA38-16AF-F465-60BB-002B2298D664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88172F-03B4-D250-6CCE-7230B0633618}"/>
              </a:ext>
            </a:extLst>
          </p:cNvPr>
          <p:cNvSpPr txBox="1"/>
          <p:nvPr/>
        </p:nvSpPr>
        <p:spPr>
          <a:xfrm>
            <a:off x="219600" y="1124744"/>
            <a:ext cx="607809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Ħobzna ta’ kulljum, għatina llum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endParaRPr lang="en-GB" sz="7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6EBC55B-FCE2-7268-278A-96819EE00C4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501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C7AE8-E187-C30F-9A7C-5685E2BB2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5B84D1-A115-1DFA-65D9-F3B6BFAF3060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EF235A-2A16-E352-59AA-EF7A83E5E6E3}"/>
              </a:ext>
            </a:extLst>
          </p:cNvPr>
          <p:cNvSpPr txBox="1"/>
          <p:nvPr/>
        </p:nvSpPr>
        <p:spPr>
          <a:xfrm>
            <a:off x="219600" y="1124744"/>
            <a:ext cx="600858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</a:t>
            </a:r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ħfrilna dnubietna, bħalma naħfru lill min hu ħati għalina.</a:t>
            </a:r>
            <a:endParaRPr lang="en-GB" sz="7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80A108-CA44-2557-6F64-E680007BAA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2103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3673D-8751-1158-BF43-8FB3CD3C92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CCC586-B2A0-2E12-6B74-1EFB8BADC3F1}"/>
              </a:ext>
            </a:extLst>
          </p:cNvPr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It-talba tal-Missierna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EE6DFE-4C65-D280-A283-29ECED41948B}"/>
              </a:ext>
            </a:extLst>
          </p:cNvPr>
          <p:cNvSpPr txBox="1"/>
          <p:nvPr/>
        </p:nvSpPr>
        <p:spPr>
          <a:xfrm>
            <a:off x="219600" y="1124744"/>
            <a:ext cx="600858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la </a:t>
            </a:r>
            <a:r>
              <a:rPr lang="en-GB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ddaħħalniex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fit-</a:t>
            </a:r>
            <a:r>
              <a:rPr lang="en-GB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tiġrib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, </a:t>
            </a:r>
            <a:r>
              <a:rPr lang="en-GB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iżda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GB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eħlisna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mid-</a:t>
            </a:r>
            <a:r>
              <a:rPr lang="en-GB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deni</a:t>
            </a:r>
            <a:r>
              <a:rPr lang="en-GB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  <a:endParaRPr lang="en-GB" sz="7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588C44-D172-7610-B9CA-9A253F49550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r="20601"/>
          <a:stretch>
            <a:fillRect/>
          </a:stretch>
        </p:blipFill>
        <p:spPr>
          <a:xfrm flipH="1">
            <a:off x="6228184" y="-224853"/>
            <a:ext cx="4680520" cy="730770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43502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87635A-F9CA-A78D-E357-CC2B35AE8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ADBEE1A-23E4-FF4C-AE73-DB9EA78D3AF5}"/>
              </a:ext>
            </a:extLst>
          </p:cNvPr>
          <p:cNvSpPr txBox="1"/>
          <p:nvPr/>
        </p:nvSpPr>
        <p:spPr>
          <a:xfrm>
            <a:off x="251520" y="1225689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Għax tiegħek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hi s-saltna,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il-qawwa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l-glorja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għal dejjem.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A80106F0-8287-F162-2A70-17D78BA1521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86C7A6-C80F-5569-4195-811733A5A593}"/>
              </a:ext>
            </a:extLst>
          </p:cNvPr>
          <p:cNvSpPr txBox="1"/>
          <p:nvPr/>
        </p:nvSpPr>
        <p:spPr>
          <a:xfrm>
            <a:off x="251520" y="159203"/>
            <a:ext cx="72728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i="1" dirty="0">
                <a:latin typeface="Candara" panose="020E0502030303020204" pitchFamily="34" charset="0"/>
                <a:cs typeface="AL BAYAN PLAIN" pitchFamily="2" charset="-78"/>
              </a:rPr>
              <a:t>…</a:t>
            </a:r>
            <a:r>
              <a:rPr lang="mt-MT" sz="3200" i="1" dirty="0">
                <a:latin typeface="Candara" panose="020E0502030303020204" pitchFamily="34" charset="0"/>
                <a:cs typeface="AL BAYAN PLAIN" pitchFamily="2" charset="-78"/>
              </a:rPr>
              <a:t>aħna u ni</a:t>
            </a:r>
            <a:r>
              <a:rPr lang="en-US" sz="3200" i="1" dirty="0">
                <a:latin typeface="Candara" panose="020E0502030303020204" pitchFamily="34" charset="0"/>
                <a:cs typeface="AL BAYAN PLAIN" pitchFamily="2" charset="-78"/>
              </a:rPr>
              <a:t>s</a:t>
            </a:r>
            <a:r>
              <a:rPr lang="mt-MT" sz="3200" i="1" dirty="0">
                <a:latin typeface="Candara" panose="020E0502030303020204" pitchFamily="34" charset="0"/>
                <a:cs typeface="AL BAYAN PLAIN" pitchFamily="2" charset="-78"/>
              </a:rPr>
              <a:t>tennew u nittamaw il-hena u l-miġja tas-Salvatur tagħna Ġesu’ Kristu.</a:t>
            </a:r>
            <a:endParaRPr lang="LID4096" sz="3200" dirty="0"/>
          </a:p>
        </p:txBody>
      </p:sp>
    </p:spTree>
    <p:extLst>
      <p:ext uri="{BB962C8B-B14F-4D97-AF65-F5344CB8AC3E}">
        <p14:creationId xmlns:p14="http://schemas.microsoft.com/office/powerpoint/2010/main" val="316679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B0C51-17B4-C106-4436-3C1AD8663E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428E4425-C8B1-55EB-81CA-667CAF64FF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82374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67255-EC7F-6EE9-0ECB-D6E4297C3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0845A0-F670-A6AA-8A93-F4F28AF3544E}"/>
              </a:ext>
            </a:extLst>
          </p:cNvPr>
          <p:cNvSpPr txBox="1"/>
          <p:nvPr/>
        </p:nvSpPr>
        <p:spPr>
          <a:xfrm>
            <a:off x="219600" y="327600"/>
            <a:ext cx="6152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…Int li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tgħix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u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ssaltan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għal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dejjem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ta’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dejjem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Ammen.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DEF3FC78-8C85-631C-136B-05DED4998FA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0519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435F7-6EF3-CCDE-DDE5-52BF8DFCD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E4EF1D1-DB51-0A0B-BE19-FF2C31EEEDC6}"/>
              </a:ext>
            </a:extLst>
          </p:cNvPr>
          <p:cNvSpPr txBox="1"/>
          <p:nvPr/>
        </p:nvSpPr>
        <p:spPr>
          <a:xfrm>
            <a:off x="219600" y="327600"/>
            <a:ext cx="6152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Il-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paċi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tal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-Mulej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tkun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dejjem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magħkom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 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 </a:t>
            </a:r>
            <a:r>
              <a:rPr lang="en-US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miegħek</a:t>
            </a:r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72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ukoll</a:t>
            </a:r>
            <a:r>
              <a:rPr lang="en-US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. </a:t>
            </a:r>
          </a:p>
          <a:p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  <a:p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Agħtu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l-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paċi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lil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 </a:t>
            </a:r>
            <a:r>
              <a:rPr lang="en-US" sz="3600" i="1" dirty="0" err="1">
                <a:latin typeface="Candara" panose="020E0502030303020204" pitchFamily="34" charset="0"/>
                <a:cs typeface="AL BAYAN PLAIN" pitchFamily="2" charset="-78"/>
              </a:rPr>
              <a:t>xulxin</a:t>
            </a:r>
            <a:r>
              <a:rPr lang="en-US" sz="3600" i="1" dirty="0">
                <a:latin typeface="Candara" panose="020E0502030303020204" pitchFamily="34" charset="0"/>
                <a:cs typeface="AL BAYAN PLAIN" pitchFamily="2" charset="-78"/>
              </a:rPr>
              <a:t>.</a:t>
            </a:r>
          </a:p>
        </p:txBody>
      </p:sp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116F20E2-784C-40C2-E310-0942B14E1EA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3707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2CD8C727-F66A-049D-4DE6-90194187ACE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32825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600" y="3276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t-MT" sz="3600" i="1" dirty="0">
                <a:latin typeface="Candara" panose="020E0502030303020204" pitchFamily="34" charset="0"/>
                <a:cs typeface="AL BAYAN PLAIN" pitchFamily="2" charset="-78"/>
              </a:rPr>
              <a:t>Ir-rit tat-Tqarbin</a:t>
            </a:r>
            <a:endParaRPr lang="en-US" sz="3600" i="1" dirty="0">
              <a:latin typeface="Candara" panose="020E0502030303020204" pitchFamily="34" charset="0"/>
              <a:cs typeface="AL BAYAN PLAIN" pitchFamily="2" charset="-7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1052736"/>
            <a:ext cx="7344816" cy="563231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Ħaruf ta’ Alla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li tneħħi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d-dnubiet 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tad-dinja,</a:t>
            </a:r>
          </a:p>
          <a:p>
            <a:r>
              <a:rPr lang="mt-MT" sz="72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Candara" panose="020E0502030303020204" pitchFamily="34" charset="0"/>
              </a:rPr>
              <a:t>ħenn għalina.</a:t>
            </a:r>
          </a:p>
        </p:txBody>
      </p:sp>
      <p:pic>
        <p:nvPicPr>
          <p:cNvPr id="3" name="Picture 2" descr="A stained glass window with a cross and a chalice&#10;&#10;AI-generated content may be incorrect.">
            <a:extLst>
              <a:ext uri="{FF2B5EF4-FFF2-40B4-BE49-F238E27FC236}">
                <a16:creationId xmlns:a16="http://schemas.microsoft.com/office/drawing/2014/main" id="{B7DD5F97-6F86-AA4E-F962-E836F988C04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16401"/>
          <a:stretch>
            <a:fillRect/>
          </a:stretch>
        </p:blipFill>
        <p:spPr>
          <a:xfrm flipH="1">
            <a:off x="6372200" y="0"/>
            <a:ext cx="4608512" cy="6858000"/>
          </a:xfrm>
          <a:prstGeom prst="ellipse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6893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10556</TotalTime>
  <Words>1233</Words>
  <Application>Microsoft Office PowerPoint</Application>
  <PresentationFormat>On-screen Show (4:3)</PresentationFormat>
  <Paragraphs>335</Paragraphs>
  <Slides>107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14" baseType="lpstr">
      <vt:lpstr>Agency FB</vt:lpstr>
      <vt:lpstr>Amasis MT Pro Black</vt:lpstr>
      <vt:lpstr>Arial</vt:lpstr>
      <vt:lpstr>Calibri</vt:lpstr>
      <vt:lpstr>Candara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Baldacchino Gabrielle at MHA - PHC</cp:lastModifiedBy>
  <cp:revision>386</cp:revision>
  <dcterms:created xsi:type="dcterms:W3CDTF">2012-10-18T12:41:12Z</dcterms:created>
  <dcterms:modified xsi:type="dcterms:W3CDTF">2025-12-27T17:11:12Z</dcterms:modified>
</cp:coreProperties>
</file>