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6" r:id="rId11"/>
    <p:sldId id="396" r:id="rId12"/>
    <p:sldId id="1277" r:id="rId13"/>
    <p:sldId id="398" r:id="rId14"/>
    <p:sldId id="397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1278" r:id="rId27"/>
    <p:sldId id="962" r:id="rId28"/>
    <p:sldId id="838" r:id="rId29"/>
    <p:sldId id="1247" r:id="rId30"/>
    <p:sldId id="1274" r:id="rId31"/>
    <p:sldId id="1272" r:id="rId32"/>
    <p:sldId id="1275" r:id="rId33"/>
    <p:sldId id="415" r:id="rId34"/>
    <p:sldId id="1066" r:id="rId35"/>
    <p:sldId id="1257" r:id="rId36"/>
    <p:sldId id="1265" r:id="rId37"/>
    <p:sldId id="1211" r:id="rId38"/>
    <p:sldId id="1255" r:id="rId39"/>
    <p:sldId id="1266" r:id="rId40"/>
    <p:sldId id="1212" r:id="rId41"/>
    <p:sldId id="1254" r:id="rId42"/>
    <p:sldId id="1258" r:id="rId43"/>
    <p:sldId id="1267" r:id="rId44"/>
    <p:sldId id="416" r:id="rId45"/>
    <p:sldId id="417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425" r:id="rId54"/>
    <p:sldId id="426" r:id="rId55"/>
    <p:sldId id="427" r:id="rId56"/>
    <p:sldId id="428" r:id="rId57"/>
    <p:sldId id="429" r:id="rId58"/>
    <p:sldId id="430" r:id="rId59"/>
    <p:sldId id="431" r:id="rId60"/>
    <p:sldId id="432" r:id="rId61"/>
    <p:sldId id="433" r:id="rId62"/>
    <p:sldId id="434" r:id="rId63"/>
    <p:sldId id="435" r:id="rId64"/>
    <p:sldId id="436" r:id="rId65"/>
    <p:sldId id="475" r:id="rId66"/>
    <p:sldId id="1279" r:id="rId67"/>
    <p:sldId id="470" r:id="rId68"/>
    <p:sldId id="438" r:id="rId69"/>
    <p:sldId id="1280" r:id="rId70"/>
    <p:sldId id="441" r:id="rId71"/>
    <p:sldId id="443" r:id="rId72"/>
    <p:sldId id="473" r:id="rId73"/>
    <p:sldId id="444" r:id="rId74"/>
    <p:sldId id="445" r:id="rId75"/>
    <p:sldId id="446" r:id="rId76"/>
    <p:sldId id="447" r:id="rId77"/>
    <p:sldId id="476" r:id="rId78"/>
    <p:sldId id="448" r:id="rId79"/>
    <p:sldId id="449" r:id="rId80"/>
    <p:sldId id="450" r:id="rId81"/>
    <p:sldId id="451" r:id="rId82"/>
    <p:sldId id="1286" r:id="rId83"/>
    <p:sldId id="1271" r:id="rId84"/>
    <p:sldId id="1287" r:id="rId85"/>
    <p:sldId id="1273" r:id="rId86"/>
    <p:sldId id="1297" r:id="rId87"/>
    <p:sldId id="1298" r:id="rId88"/>
    <p:sldId id="1289" r:id="rId89"/>
    <p:sldId id="1288" r:id="rId90"/>
    <p:sldId id="1291" r:id="rId91"/>
    <p:sldId id="454" r:id="rId92"/>
    <p:sldId id="455" r:id="rId93"/>
    <p:sldId id="1299" r:id="rId94"/>
    <p:sldId id="457" r:id="rId95"/>
    <p:sldId id="1292" r:id="rId96"/>
    <p:sldId id="459" r:id="rId97"/>
    <p:sldId id="612" r:id="rId98"/>
    <p:sldId id="462" r:id="rId99"/>
    <p:sldId id="463" r:id="rId100"/>
    <p:sldId id="1296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6"/>
            <p14:sldId id="396"/>
            <p14:sldId id="1277"/>
          </p14:sldIdLst>
        </p14:section>
        <p14:section name="Il-Glorja" id="{DDFD2167-BFAB-4BEE-8DA8-E264F133A6EC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1278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74"/>
            <p14:sldId id="1272"/>
            <p14:sldId id="1275"/>
            <p14:sldId id="415"/>
            <p14:sldId id="1066"/>
            <p14:sldId id="1257"/>
            <p14:sldId id="1265"/>
            <p14:sldId id="1211"/>
            <p14:sldId id="1255"/>
            <p14:sldId id="1266"/>
            <p14:sldId id="1212"/>
            <p14:sldId id="1254"/>
            <p14:sldId id="1258"/>
            <p14:sldId id="1267"/>
            <p14:sldId id="416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9"/>
            <p14:sldId id="470"/>
            <p14:sldId id="438"/>
            <p14:sldId id="1280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DF035BFA-9A88-A84F-B9FA-455A752DA56F}">
          <p14:sldIdLst>
            <p14:sldId id="1286"/>
            <p14:sldId id="1271"/>
            <p14:sldId id="1287"/>
            <p14:sldId id="1273"/>
            <p14:sldId id="1297"/>
            <p14:sldId id="1298"/>
            <p14:sldId id="1289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99"/>
            <p14:sldId id="457"/>
            <p14:sldId id="1292"/>
            <p14:sldId id="459"/>
          </p14:sldIdLst>
        </p14:section>
        <p14:section name="Għeluq" id="{42DEB599-6FCF-E545-BF3E-5FD90CBB9FF1}">
          <p14:sldIdLst>
            <p14:sldId id="612"/>
            <p14:sldId id="462"/>
            <p14:sldId id="463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23C"/>
    <a:srgbClr val="FFFFFF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1" autoAdjust="0"/>
    <p:restoredTop sz="95033" autoAdjust="0"/>
  </p:normalViewPr>
  <p:slideViewPr>
    <p:cSldViewPr>
      <p:cViewPr varScale="1">
        <p:scale>
          <a:sx n="84" d="100"/>
          <a:sy n="84" d="100"/>
        </p:scale>
        <p:origin x="1056" y="60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12/27/2025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3841A-1EB4-4027-B4C4-BA51879D799D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D68C2-15C3-4C0F-BB7A-428B5D4BC81B}"/>
              </a:ext>
            </a:extLst>
          </p:cNvPr>
          <p:cNvSpPr txBox="1"/>
          <p:nvPr/>
        </p:nvSpPr>
        <p:spPr>
          <a:xfrm>
            <a:off x="58447" y="4118790"/>
            <a:ext cx="56886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6000" i="1" dirty="0">
                <a:solidFill>
                  <a:schemeClr val="bg1"/>
                </a:solidFill>
                <a:latin typeface="Candara" panose="020E0502030303020204" pitchFamily="34" charset="0"/>
              </a:rPr>
              <a:t>Novena tal-Milied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15-23 ta’ Diċembru 2023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6.00pm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Parroċċa S. Margerita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Fr. Martin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A9887-0738-BE43-BB98-5F34AC4100D6}"/>
              </a:ext>
            </a:extLst>
          </p:cNvPr>
          <p:cNvSpPr txBox="1"/>
          <p:nvPr/>
        </p:nvSpPr>
        <p:spPr>
          <a:xfrm>
            <a:off x="-119860" y="1169551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r>
              <a:rPr lang="mt-MT" sz="7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Jum</a:t>
            </a:r>
          </a:p>
        </p:txBody>
      </p:sp>
      <p:pic>
        <p:nvPicPr>
          <p:cNvPr id="6" name="Picture 5" descr="A group of people in robes&#10;&#10;AI-generated content may be incorrect.">
            <a:extLst>
              <a:ext uri="{FF2B5EF4-FFF2-40B4-BE49-F238E27FC236}">
                <a16:creationId xmlns:a16="http://schemas.microsoft.com/office/drawing/2014/main" id="{84C8AF28-E302-8BE7-5384-853683EBF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4" b="8000"/>
          <a:stretch>
            <a:fillRect/>
          </a:stretch>
        </p:blipFill>
        <p:spPr>
          <a:xfrm>
            <a:off x="0" y="0"/>
            <a:ext cx="915063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0" y="116632"/>
            <a:ext cx="9144000" cy="1631216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               Il-Ħames Ħadd </a:t>
            </a:r>
          </a:p>
          <a:p>
            <a:pPr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    taż-Żmien ta’ Matul is-Sena</a:t>
            </a:r>
          </a:p>
          <a:p>
            <a:pPr>
              <a:buNone/>
            </a:pPr>
            <a:r>
              <a:rPr lang="en-GB" sz="2000" b="1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                                                              Sena </a:t>
            </a: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64A71310-2757-1426-8F99-1700F1F7A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378" y="476650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lil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668907-1387-656B-1E22-33040DA2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3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paċi fl-art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lill-bnedmin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rieda tajba.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C8FBAF-642D-6890-4B4D-5F2117C7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9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Infaħħruk, inberkuk, nadurawk, nagħtuk ġieħ,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07AE020-FE83-CAF2-F257-4407BF9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4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irroddulek ħajr għall-glorja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kbira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342E4C-A330-329C-DE72-0A68E3AD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5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9220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tas-sema.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tista’ kollox;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357427-7871-8EE7-3208-9DC03272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1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iben waħdieni,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F2F3418-3D9A-8F60-DF8B-A94CA0D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Bin il-Missier;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C5D5E7C-1E04-4704-9DF8-FE1D7427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53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D0B05A9-4511-80F3-CCF3-8716C749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7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ilqa’ t-talb tagħna;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6D7E5C5-D084-F0FF-7B4D-8D250746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88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25A42D-16BC-DDED-6EA7-58F26F81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8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2642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Għaliex int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waħdek Qaddis,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Mulej,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1B7BBA0-16C4-7261-9ACF-4EDD7DF5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80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il-Għoli,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5FABC77-B410-BAD5-B133-034CAF78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2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s-Santu: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 Alla.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650DB6-2080-9613-515D-7282764E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7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1E8D-B9B6-A88F-ED1E-2805BDA2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15C6D3D-148A-A071-6F0B-B3C4DC8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1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07504" y="1843950"/>
            <a:ext cx="2807832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mill-Ktieb tal-Profeta </a:t>
            </a:r>
            <a:r>
              <a:rPr lang="en-GB" sz="5000" b="1" i="1" dirty="0">
                <a:latin typeface="Candara" panose="020E0502030303020204" pitchFamily="34" charset="0"/>
                <a:cs typeface="AL BAYAN PLAIN" pitchFamily="2" charset="-78"/>
              </a:rPr>
              <a:t>Isaija</a:t>
            </a:r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2" name="Picture 1" descr="A person sitting on the ground with a person holding a jug&#10;&#10;AI-generated content may be incorrect.">
            <a:extLst>
              <a:ext uri="{FF2B5EF4-FFF2-40B4-BE49-F238E27FC236}">
                <a16:creationId xmlns:a16="http://schemas.microsoft.com/office/drawing/2014/main" id="{EFA69AE4-3B54-9AC5-969A-A505E4C07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13833" r="23192" b="8000"/>
          <a:stretch>
            <a:fillRect/>
          </a:stretch>
        </p:blipFill>
        <p:spPr>
          <a:xfrm>
            <a:off x="3023320" y="-1"/>
            <a:ext cx="6120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332656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1628800"/>
            <a:ext cx="3788312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fid-dlam ifeġġ għat-tajbin.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 descr="A person kneeling on the ground and a person kneeling on the ground&#10;&#10;AI-generated content may be incorrect.">
            <a:extLst>
              <a:ext uri="{FF2B5EF4-FFF2-40B4-BE49-F238E27FC236}">
                <a16:creationId xmlns:a16="http://schemas.microsoft.com/office/drawing/2014/main" id="{3E443267-EA9C-8AD7-9FB4-8723F26F7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7" t="12200" r="20900" b="4850"/>
          <a:stretch>
            <a:fillRect/>
          </a:stretch>
        </p:blipFill>
        <p:spPr>
          <a:xfrm>
            <a:off x="3740855" y="0"/>
            <a:ext cx="5432520" cy="686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107504" y="1545205"/>
            <a:ext cx="3383896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Ewwel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Ittra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ta’ San Pawl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Appostlu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lill-Korintin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8" name="Picture 7" descr="A person in a robe standing on a rock with people in the background&#10;&#10;AI-generated content may be incorrect.">
            <a:extLst>
              <a:ext uri="{FF2B5EF4-FFF2-40B4-BE49-F238E27FC236}">
                <a16:creationId xmlns:a16="http://schemas.microsoft.com/office/drawing/2014/main" id="{45C9FC05-6946-1332-85B2-A5915239F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3801" r="20863" b="14300"/>
          <a:stretch>
            <a:fillRect/>
          </a:stretch>
        </p:blipFill>
        <p:spPr>
          <a:xfrm>
            <a:off x="3586162" y="0"/>
            <a:ext cx="5557838" cy="68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3635896" cy="6336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 err="1"/>
              <a:t>Jiena</a:t>
            </a:r>
            <a:r>
              <a:rPr lang="en-GB" sz="4400" b="1" dirty="0"/>
              <a:t> d-</a:t>
            </a:r>
            <a:r>
              <a:rPr lang="en-GB" sz="4400" b="1" dirty="0" err="1"/>
              <a:t>dawl</a:t>
            </a:r>
            <a:r>
              <a:rPr lang="en-GB" sz="4400" b="1" dirty="0"/>
              <a:t> tad-</a:t>
            </a:r>
            <a:r>
              <a:rPr lang="en-GB" sz="4400" b="1" dirty="0" err="1"/>
              <a:t>dinja</a:t>
            </a:r>
            <a:r>
              <a:rPr lang="en-GB" sz="4400" b="1" dirty="0"/>
              <a:t>, </a:t>
            </a:r>
            <a:r>
              <a:rPr lang="en-GB" sz="4400" b="1" dirty="0" err="1"/>
              <a:t>jgħid</a:t>
            </a:r>
            <a:r>
              <a:rPr lang="en-GB" sz="4400" b="1" dirty="0"/>
              <a:t> il-Mulej; min </a:t>
            </a:r>
            <a:r>
              <a:rPr lang="en-GB" sz="4400" b="1" dirty="0" err="1"/>
              <a:t>jiġi</a:t>
            </a:r>
            <a:r>
              <a:rPr lang="en-GB" sz="4400" b="1" dirty="0"/>
              <a:t> </a:t>
            </a:r>
            <a:r>
              <a:rPr lang="en-GB" sz="4400" b="1" dirty="0" err="1"/>
              <a:t>warajja</a:t>
            </a:r>
            <a:r>
              <a:rPr lang="en-GB" sz="4400" b="1" dirty="0"/>
              <a:t> </a:t>
            </a:r>
            <a:r>
              <a:rPr lang="en-GB" sz="4400" b="1" dirty="0" err="1"/>
              <a:t>jkollu</a:t>
            </a:r>
            <a:r>
              <a:rPr lang="en-GB" sz="4400" b="1" dirty="0"/>
              <a:t> d-</a:t>
            </a:r>
            <a:r>
              <a:rPr lang="en-GB" sz="4400" b="1" dirty="0" err="1"/>
              <a:t>dawl</a:t>
            </a:r>
            <a:r>
              <a:rPr lang="en-GB" sz="4400" b="1" dirty="0"/>
              <a:t> </a:t>
            </a:r>
            <a:r>
              <a:rPr lang="en-GB" sz="4400" b="1" dirty="0" err="1"/>
              <a:t>tal-ħajja</a:t>
            </a:r>
            <a:r>
              <a:rPr lang="en-GB" sz="4400" b="1" dirty="0"/>
              <a:t>.</a:t>
            </a:r>
            <a:endParaRPr lang="LID4096" sz="4400" b="1" dirty="0"/>
          </a:p>
        </p:txBody>
      </p:sp>
      <p:pic>
        <p:nvPicPr>
          <p:cNvPr id="5" name="Picture 4" descr="A person walking with children in a row&#10;&#10;AI-generated content may be incorrect.">
            <a:extLst>
              <a:ext uri="{FF2B5EF4-FFF2-40B4-BE49-F238E27FC236}">
                <a16:creationId xmlns:a16="http://schemas.microsoft.com/office/drawing/2014/main" id="{284547DA-5E00-1FEC-960C-8490B564E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r="14833"/>
          <a:stretch>
            <a:fillRect/>
          </a:stretch>
        </p:blipFill>
        <p:spPr>
          <a:xfrm>
            <a:off x="3743400" y="0"/>
            <a:ext cx="54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23528" y="1720840"/>
            <a:ext cx="341404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54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 San </a:t>
            </a:r>
            <a:r>
              <a:rPr lang="en-GB" sz="5400" b="1" i="1" dirty="0">
                <a:latin typeface="Candara" panose="020E0502030303020204" pitchFamily="34" charset="0"/>
                <a:cs typeface="AL BAYAN PLAIN" pitchFamily="2" charset="-78"/>
              </a:rPr>
              <a:t>Mattew</a:t>
            </a:r>
            <a:endParaRPr lang="mt-MT" sz="115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8" name="Picture 7" descr="A cartoon of a person in a green robe reading a book&#10;&#10;AI-generated content may be incorrect.">
            <a:extLst>
              <a:ext uri="{FF2B5EF4-FFF2-40B4-BE49-F238E27FC236}">
                <a16:creationId xmlns:a16="http://schemas.microsoft.com/office/drawing/2014/main" id="{1B9481D5-A53B-DD5C-3992-3E50C73FF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7451"/>
          <a:stretch>
            <a:fillRect/>
          </a:stretch>
        </p:blipFill>
        <p:spPr>
          <a:xfrm>
            <a:off x="4175448" y="0"/>
            <a:ext cx="4968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sitting on a rock with a large group of people in the background&#10;&#10;AI-generated content may be incorrect.">
            <a:extLst>
              <a:ext uri="{FF2B5EF4-FFF2-40B4-BE49-F238E27FC236}">
                <a16:creationId xmlns:a16="http://schemas.microsoft.com/office/drawing/2014/main" id="{33CE445F-7D6B-3B13-7096-2A5964E85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0101"/>
          <a:stretch>
            <a:fillRect/>
          </a:stretch>
        </p:blipFill>
        <p:spPr>
          <a:xfrm>
            <a:off x="0" y="0"/>
            <a:ext cx="9144000" cy="691276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6093296"/>
            <a:ext cx="9155039" cy="79007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77985-5151-CBEA-F22A-EEFB5F927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long dress pouring water from her hand&#10;&#10;AI-generated content may be incorrect.">
            <a:extLst>
              <a:ext uri="{FF2B5EF4-FFF2-40B4-BE49-F238E27FC236}">
                <a16:creationId xmlns:a16="http://schemas.microsoft.com/office/drawing/2014/main" id="{1B6D858E-E34A-29F8-981C-DBEF7A3BE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" b="1222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04904A-C68B-B4A1-05F2-674F21D590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55039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melħ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-art. Imma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melħ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jaqta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jerġa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togħma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2E9E-EE48-3305-861D-5D1521F2A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long dress pouring water from her hand&#10;&#10;AI-generated content may be incorrect.">
            <a:extLst>
              <a:ext uri="{FF2B5EF4-FFF2-40B4-BE49-F238E27FC236}">
                <a16:creationId xmlns:a16="http://schemas.microsoft.com/office/drawing/2014/main" id="{9BB273CE-740C-9CEC-2D69-9D384EEFF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" b="1222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4F29A30-A761-C841-AECB-F19BC28D66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55039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jibqa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tajjeb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iżjed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ħlief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jintrema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barra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jintrifes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min-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nies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robes&#10;&#10;AI-generated content may be incorrect.">
            <a:extLst>
              <a:ext uri="{FF2B5EF4-FFF2-40B4-BE49-F238E27FC236}">
                <a16:creationId xmlns:a16="http://schemas.microsoft.com/office/drawing/2014/main" id="{D50EA6A9-2836-8D0F-B37B-12117555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1151"/>
          <a:stretch>
            <a:fillRect/>
          </a:stretch>
        </p:blipFill>
        <p:spPr>
          <a:xfrm>
            <a:off x="-3642" y="-1"/>
            <a:ext cx="9147642" cy="691219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6237312"/>
            <a:ext cx="9144000" cy="65197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dawl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98E7-B4C5-8DD9-88C2-A41DAB82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own on a mountain&#10;&#10;AI-generated content may be incorrect.">
            <a:extLst>
              <a:ext uri="{FF2B5EF4-FFF2-40B4-BE49-F238E27FC236}">
                <a16:creationId xmlns:a16="http://schemas.microsoft.com/office/drawing/2014/main" id="{2FF693EC-5C86-5000-10DE-6A9D13B43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9051"/>
          <a:stretch>
            <a:fillRect/>
          </a:stretch>
        </p:blipFill>
        <p:spPr>
          <a:xfrm>
            <a:off x="-1" y="0"/>
            <a:ext cx="9148711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BC785C-46A4-8449-1B58-F8EF26BF9F99}"/>
              </a:ext>
            </a:extLst>
          </p:cNvPr>
          <p:cNvSpPr txBox="1">
            <a:spLocks/>
          </p:cNvSpPr>
          <p:nvPr/>
        </p:nvSpPr>
        <p:spPr>
          <a:xfrm>
            <a:off x="-1" y="5701630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Belt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tkun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qiegħda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muntanja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tistax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tinħeba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64750-5EF0-9A78-DFBC-EA8A04195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garment lighting a candle&#10;&#10;AI-generated content may be incorrect.">
            <a:extLst>
              <a:ext uri="{FF2B5EF4-FFF2-40B4-BE49-F238E27FC236}">
                <a16:creationId xmlns:a16="http://schemas.microsoft.com/office/drawing/2014/main" id="{AC30B2D8-773C-B97A-03C1-8A9924FA6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0101"/>
          <a:stretch>
            <a:fillRect/>
          </a:stretch>
        </p:blipFill>
        <p:spPr>
          <a:xfrm>
            <a:off x="0" y="0"/>
            <a:ext cx="9144000" cy="68758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75EF6D3-D1AB-4C81-10B3-B025982B84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Anqas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jixegħlu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musbieħ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jqegħduh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taħt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siegħ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light bulb&#10;&#10;AI-generated content may be incorrect.">
            <a:extLst>
              <a:ext uri="{FF2B5EF4-FFF2-40B4-BE49-F238E27FC236}">
                <a16:creationId xmlns:a16="http://schemas.microsoft.com/office/drawing/2014/main" id="{CD4B5CC4-5FDB-7A45-DA0D-396B999B3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01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imnara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idawwal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08C8-7413-2207-660B-6837E351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village&#10;&#10;AI-generated content may be incorrect.">
            <a:extLst>
              <a:ext uri="{FF2B5EF4-FFF2-40B4-BE49-F238E27FC236}">
                <a16:creationId xmlns:a16="http://schemas.microsoft.com/office/drawing/2014/main" id="{A52FE802-641C-B7F2-BEDD-D94F3C699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2201"/>
          <a:stretch>
            <a:fillRect/>
          </a:stretch>
        </p:blipFill>
        <p:spPr>
          <a:xfrm>
            <a:off x="46" y="0"/>
            <a:ext cx="9143953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B9929-1569-888B-3886-F404953C2745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jiddi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dawl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tagħkom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quddiem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bnedmin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6D28C-D5A1-9D97-B397-A0D7A47C3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village&#10;&#10;AI-generated content may be incorrect.">
            <a:extLst>
              <a:ext uri="{FF2B5EF4-FFF2-40B4-BE49-F238E27FC236}">
                <a16:creationId xmlns:a16="http://schemas.microsoft.com/office/drawing/2014/main" id="{6A5E2382-1FB6-B1C1-3F3B-62CE62FBD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2201"/>
          <a:stretch>
            <a:fillRect/>
          </a:stretch>
        </p:blipFill>
        <p:spPr>
          <a:xfrm>
            <a:off x="46" y="0"/>
            <a:ext cx="9143953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DD7E2A-1350-8332-F824-DC4E50B69CFF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72398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jaraw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għemejjel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tajba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tagħkom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51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7B891-697E-0013-18CA-F5FB39CD4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group of people singing&#10;&#10;AI-generated content may be incorrect.">
            <a:extLst>
              <a:ext uri="{FF2B5EF4-FFF2-40B4-BE49-F238E27FC236}">
                <a16:creationId xmlns:a16="http://schemas.microsoft.com/office/drawing/2014/main" id="{D0DA0A9C-11F6-3399-1F92-34078D6C6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8000"/>
          <a:stretch>
            <a:fillRect/>
          </a:stretch>
        </p:blipFill>
        <p:spPr>
          <a:xfrm>
            <a:off x="0" y="0"/>
            <a:ext cx="9144000" cy="687628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69496C-B193-666F-1402-B468961805FD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jagħtu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glorja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Missierkom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fis-smewwiet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348880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2" name="Picture 1" descr="A cartoon of a person in a green robe reading a book&#10;&#10;AI-generated content may be incorrect.">
            <a:extLst>
              <a:ext uri="{FF2B5EF4-FFF2-40B4-BE49-F238E27FC236}">
                <a16:creationId xmlns:a16="http://schemas.microsoft.com/office/drawing/2014/main" id="{09E535EB-2FA4-F25F-5C7A-1AB7E2A0B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7451"/>
          <a:stretch>
            <a:fillRect/>
          </a:stretch>
        </p:blipFill>
        <p:spPr>
          <a:xfrm>
            <a:off x="4175448" y="0"/>
            <a:ext cx="4968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597666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 jitqaddes Ismek,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6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268760"/>
            <a:ext cx="5904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iġi Saltnatek, ikun dak li trid inti, fis-sema u hekkda fl-art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4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0780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Ħobzna ta’ kulljum, għatina llum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0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ħfrilna dnubietna, bħalma naħfru lill min hu ħati għalina.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673D-8751-1158-BF43-8FB3CD3C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CC586-B2A0-2E12-6B74-1EFB8BADC3F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6DFE-4C65-D280-A283-29ECED41948B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ddaħħalniex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tiġrib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eħlisna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mid-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deni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88C44-D172-7610-B9CA-9A253F49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166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37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10737</TotalTime>
  <Words>1106</Words>
  <Application>Microsoft Office PowerPoint</Application>
  <PresentationFormat>On-screen Show (4:3)</PresentationFormat>
  <Paragraphs>327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7" baseType="lpstr">
      <vt:lpstr>Agency FB</vt:lpstr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Baldacchino Gabrielle at MHA - PHC</cp:lastModifiedBy>
  <cp:revision>391</cp:revision>
  <dcterms:created xsi:type="dcterms:W3CDTF">2012-10-18T12:41:12Z</dcterms:created>
  <dcterms:modified xsi:type="dcterms:W3CDTF">2025-12-27T17:01:56Z</dcterms:modified>
</cp:coreProperties>
</file>