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0" r:id="rId5"/>
    <p:sldId id="273" r:id="rId6"/>
    <p:sldId id="262" r:id="rId7"/>
    <p:sldId id="258" r:id="rId8"/>
    <p:sldId id="263" r:id="rId9"/>
    <p:sldId id="264" r:id="rId10"/>
    <p:sldId id="259" r:id="rId11"/>
    <p:sldId id="265" r:id="rId12"/>
    <p:sldId id="268" r:id="rId13"/>
    <p:sldId id="269" r:id="rId14"/>
    <p:sldId id="260" r:id="rId15"/>
    <p:sldId id="267" r:id="rId16"/>
    <p:sldId id="266" r:id="rId17"/>
    <p:sldId id="272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F5B38-4BA3-BAD3-4A6B-08EF68568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5F864-D1AE-5CD8-AACB-FB3413BB4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C6D4-8680-8CE0-91F3-2AA714D82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C40D-C9D7-4502-B81F-18FD12DF740F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6AE91-5F5F-955B-562E-F1202C0D9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F4E12-BA1D-9153-A6F8-4B96CEDEA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3119-839D-4A74-B224-630DF33D4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91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C732B-BF91-EE9E-D170-5C1783140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B5FF31-CDF1-E703-D6D4-2141E4BC9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D0903-197A-58D4-681B-1910A94BD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C40D-C9D7-4502-B81F-18FD12DF740F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3833C-2A7D-AA43-1A05-DB0FB7157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6AD4A-CAA1-608E-EE47-9297AE9D0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3119-839D-4A74-B224-630DF33D4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319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4671FD-CD37-0819-9B3C-E6702D688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6F448-9628-10B3-6D77-E34CC02E3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BE7E-432E-807A-400A-D6E9A31A0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C40D-C9D7-4502-B81F-18FD12DF740F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ACCF9-BFBD-5D96-C31F-547DC9BCF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84ACC-DF90-70E2-8277-75C90114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3119-839D-4A74-B224-630DF33D4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20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28117-19C4-08B5-49E9-C16CE678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93020-D1F1-612D-02B9-B2CB2DA72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65036-C11A-439F-FD4B-4C17AA9A1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C40D-C9D7-4502-B81F-18FD12DF740F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98FE2-6F7C-B605-B7F4-A7BF13F25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1A449-86C6-EC91-C4E9-943B2E80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3119-839D-4A74-B224-630DF33D4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03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851B9-B3B1-9448-CDD0-45776E50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223EA-3914-EC4C-DBDD-6CBBF83B1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0F7F5-AE81-7CF7-8555-FEE3B193F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C40D-C9D7-4502-B81F-18FD12DF740F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E45D5-207D-CBAB-19B0-5E2DB8994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67F7F-B4EB-00B5-BBDD-D7CAF5E45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3119-839D-4A74-B224-630DF33D4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58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B8031-4707-97C7-F3FB-B40BB10A9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356EC-C741-2B7C-4C56-10756B9FA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03FD6-D31F-2ECE-0D3F-CCA02D1A4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9E9BF-C10E-4FBF-A2A4-E276F40F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C40D-C9D7-4502-B81F-18FD12DF740F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6E736-F5AF-3C6D-D137-F474F980A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4F536-0AF7-352A-6D33-F9F855B20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3119-839D-4A74-B224-630DF33D4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04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E9928-1B31-FCBD-D667-8377478E7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07F33-E790-7B8D-484D-344AF699F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984DF0-4A89-153F-4E89-B61FA4AA7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F0D924-96F0-AB2B-8A73-2C9DFC897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42B135-C1D6-9053-A9DC-3CB7B9820D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028759-E408-A2E7-BD1F-419276629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C40D-C9D7-4502-B81F-18FD12DF740F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7A0B3B-F85F-6034-3C62-2A6A0CC18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4D65C3-18E7-0060-6E7E-5CF15D6D1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3119-839D-4A74-B224-630DF33D4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33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3F305-5C1F-D8F8-0A9B-56272773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E3C38E-DE8A-8F3E-6757-26C0145C8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C40D-C9D7-4502-B81F-18FD12DF740F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9FD325-649A-0922-0855-32C78966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3412A-9F07-7474-F471-A6D5E570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3119-839D-4A74-B224-630DF33D4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44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61A46B-E296-A180-A1ED-FCC351CBF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C40D-C9D7-4502-B81F-18FD12DF740F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321FEF-8C67-F301-2DCC-3538F9C72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E2395-AD2A-4682-A667-C95C820D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3119-839D-4A74-B224-630DF33D4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0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AE315-9EA9-90D1-C586-43239EBE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0CF49-33EE-0A01-F172-AC745BEB6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EE85D-2F9E-A23D-63F7-D13FDA10C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31FC7-50BC-F74F-B084-AFC68483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C40D-C9D7-4502-B81F-18FD12DF740F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AFA20-B857-79A2-C012-83BC9093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3394B-E5C1-9713-7FAB-8160CB8D5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3119-839D-4A74-B224-630DF33D4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2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E548-8B21-6653-CA41-007B08EE3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0B49A4-2D80-CE2A-6568-6770F601E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5699F-08DD-A9F5-C9D6-77A8B8CC5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16CA3-07EE-E6D1-2C0D-8D844E918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C40D-C9D7-4502-B81F-18FD12DF740F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D43D1-3ECB-F9DD-D429-499D0DA4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4E935-229F-77CC-CAE3-C248982D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3119-839D-4A74-B224-630DF33D4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77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6C9F8F-E3E0-E868-6614-9E2022359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BF027-DBA7-C029-EDA1-4E670476B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3E9D9-0330-6165-3A9D-6F2633ADB5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7C40D-C9D7-4502-B81F-18FD12DF740F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5FFB3-E658-7F28-0AC6-E783729CD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9D042-A5C6-7F68-5022-0E12DE790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03119-839D-4A74-B224-630DF33D4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53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8F953-5A77-6EEB-5241-D1CBDD4BC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8645" y="424122"/>
            <a:ext cx="9144000" cy="2387600"/>
          </a:xfrm>
        </p:spPr>
        <p:txBody>
          <a:bodyPr/>
          <a:lstStyle/>
          <a:p>
            <a:r>
              <a:rPr lang="mt-MT" dirty="0"/>
              <a:t>L-Ekoloġija u t-Twemmin Nisrani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FDF42A-8DFF-4075-B29E-E89604508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8645" y="2706299"/>
            <a:ext cx="9144000" cy="1655762"/>
          </a:xfrm>
        </p:spPr>
        <p:txBody>
          <a:bodyPr/>
          <a:lstStyle/>
          <a:p>
            <a:r>
              <a:rPr lang="mt-MT" dirty="0"/>
              <a:t>Dorianne Buttigieg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39589D-EAFA-A706-C91A-62F84F895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282" y="3534180"/>
            <a:ext cx="7620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69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618B4-03CA-5BBE-388D-A2864747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t-MT" dirty="0"/>
              <a:t>Alexander Schmemann u John Zizioulas: </a:t>
            </a:r>
            <a:br>
              <a:rPr lang="mt-MT" dirty="0"/>
            </a:br>
            <a:r>
              <a:rPr lang="mt-MT" dirty="0"/>
              <a:t>Il-vokazzjoni tal-bniedem hija dik saċerdotali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0596C-A6CE-3657-85F8-50D0E08A7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mt-MT" dirty="0"/>
          </a:p>
          <a:p>
            <a:pPr algn="just"/>
            <a:r>
              <a:rPr lang="mt-MT" dirty="0"/>
              <a:t>Il-laqgħa tal-bniedem m’Alla permezz tal-kult: orjentament mill-ġdid lejn il-vera vokazzjoni tal-bniedem </a:t>
            </a:r>
          </a:p>
          <a:p>
            <a:pPr algn="just"/>
            <a:endParaRPr lang="mt-MT" dirty="0"/>
          </a:p>
          <a:p>
            <a:pPr algn="ctr"/>
            <a:endParaRPr lang="mt-MT" dirty="0"/>
          </a:p>
          <a:p>
            <a:pPr algn="ctr"/>
            <a:r>
              <a:rPr lang="mt-MT" dirty="0"/>
              <a:t>Responsabbiltà ekoloġika u teoloġika</a:t>
            </a:r>
          </a:p>
          <a:p>
            <a:pPr algn="ctr"/>
            <a:endParaRPr lang="mt-M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E4B2A-9ECA-D085-955B-F7899D662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2712"/>
            <a:ext cx="3503195" cy="34952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A4A675-A4E7-7CAF-EFD6-213030F32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498" y="3153746"/>
            <a:ext cx="2469502" cy="370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73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0CF8C-3BB7-77E6-BFBA-ED135DF76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t-MT" dirty="0"/>
              <a:t>Il-bniedem huwa essenzjalment liturġiku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E7FFD-7331-5767-563E-6A3F69E6C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7"/>
            <a:ext cx="10515600" cy="4693396"/>
          </a:xfrm>
        </p:spPr>
        <p:txBody>
          <a:bodyPr>
            <a:normAutofit/>
          </a:bodyPr>
          <a:lstStyle/>
          <a:p>
            <a:pPr algn="just"/>
            <a:r>
              <a:rPr lang="mt-MT" dirty="0"/>
              <a:t>Hija parteċipazzjoni li ddaħħal is-sħuħija tal-bniedem – ferħ, ħtija, weġgħa għall-inġustizzji u d-degradazzjoni tal-ambjent – fl-esperjenza t’Alla</a:t>
            </a:r>
          </a:p>
          <a:p>
            <a:pPr algn="just"/>
            <a:endParaRPr lang="mt-MT" dirty="0"/>
          </a:p>
          <a:p>
            <a:pPr algn="just"/>
            <a:r>
              <a:rPr lang="mt-MT" dirty="0"/>
              <a:t>il-vokazzjoni tal-bniedem bħala saċerdot fi ħdan il-liturġija kożmika, fejn il-ħolqien huwa offrut lil Alla</a:t>
            </a:r>
          </a:p>
          <a:p>
            <a:pPr algn="just"/>
            <a:endParaRPr lang="mt-MT" dirty="0"/>
          </a:p>
          <a:p>
            <a:pPr algn="just"/>
            <a:r>
              <a:rPr lang="mt-MT" dirty="0"/>
              <a:t>Id-dinja maħluqa bħall-materja, il-materjal tal-ewkaristija vera u universali: </a:t>
            </a:r>
            <a:r>
              <a:rPr lang="mt-MT" b="1" dirty="0"/>
              <a:t>realtà ontoloġika</a:t>
            </a:r>
          </a:p>
          <a:p>
            <a:pPr algn="just"/>
            <a:r>
              <a:rPr lang="mt-MT" dirty="0"/>
              <a:t>Il-bniedem maħluq bħala saċerdot ta’ dan is-sagrament kożmiku</a:t>
            </a:r>
          </a:p>
        </p:txBody>
      </p:sp>
    </p:spTree>
    <p:extLst>
      <p:ext uri="{BB962C8B-B14F-4D97-AF65-F5344CB8AC3E}">
        <p14:creationId xmlns:p14="http://schemas.microsoft.com/office/powerpoint/2010/main" val="534060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A026F-6F01-51EC-31DF-9FD60EC3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t-MT" dirty="0"/>
              <a:t>Il-Prefazju tar-Raba’ Talba Ewkaristika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FFAAE-1D66-84FD-CAE3-722C54E79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mt-MT" dirty="0"/>
              <a:t>“</a:t>
            </a:r>
            <a:r>
              <a:rPr lang="en-GB" dirty="0" err="1"/>
              <a:t>Xieraq</a:t>
            </a:r>
            <a:r>
              <a:rPr lang="en-GB" dirty="0"/>
              <a:t> </a:t>
            </a:r>
            <a:r>
              <a:rPr lang="en-GB" dirty="0" err="1"/>
              <a:t>tassew</a:t>
            </a:r>
            <a:r>
              <a:rPr lang="en-GB" dirty="0"/>
              <a:t> li </a:t>
            </a:r>
            <a:r>
              <a:rPr lang="en-GB" dirty="0" err="1"/>
              <a:t>nroddulek</a:t>
            </a:r>
            <a:r>
              <a:rPr lang="en-GB" dirty="0"/>
              <a:t> </a:t>
            </a:r>
            <a:r>
              <a:rPr lang="en-GB" dirty="0" err="1"/>
              <a:t>ħajr</a:t>
            </a:r>
            <a:r>
              <a:rPr lang="en-GB" dirty="0"/>
              <a:t>,</a:t>
            </a:r>
          </a:p>
          <a:p>
            <a:pPr marL="0" indent="0">
              <a:buNone/>
            </a:pPr>
            <a:r>
              <a:rPr lang="en-GB" dirty="0" err="1"/>
              <a:t>tajjeb</a:t>
            </a:r>
            <a:r>
              <a:rPr lang="en-GB" dirty="0"/>
              <a:t> u </a:t>
            </a:r>
            <a:r>
              <a:rPr lang="en-GB" dirty="0" err="1"/>
              <a:t>sewwa</a:t>
            </a:r>
            <a:r>
              <a:rPr lang="en-GB" dirty="0"/>
              <a:t> li </a:t>
            </a:r>
            <a:r>
              <a:rPr lang="en-GB" dirty="0" err="1"/>
              <a:t>nsebbħuk</a:t>
            </a:r>
            <a:r>
              <a:rPr lang="en-GB" dirty="0"/>
              <a:t>, </a:t>
            </a:r>
            <a:r>
              <a:rPr lang="en-GB" dirty="0" err="1"/>
              <a:t>Missier</a:t>
            </a:r>
            <a:r>
              <a:rPr lang="en-GB" dirty="0"/>
              <a:t> </a:t>
            </a:r>
            <a:r>
              <a:rPr lang="en-GB" dirty="0" err="1"/>
              <a:t>qaddis</a:t>
            </a:r>
            <a:r>
              <a:rPr lang="en-GB" dirty="0"/>
              <a:t>,</a:t>
            </a:r>
          </a:p>
          <a:p>
            <a:pPr marL="0" indent="0">
              <a:buNone/>
            </a:pPr>
            <a:r>
              <a:rPr lang="en-GB" dirty="0" err="1"/>
              <a:t>għax</a:t>
            </a:r>
            <a:r>
              <a:rPr lang="en-GB" dirty="0"/>
              <a:t> int </a:t>
            </a:r>
            <a:r>
              <a:rPr lang="en-GB" dirty="0" err="1"/>
              <a:t>waħdek</a:t>
            </a:r>
            <a:r>
              <a:rPr lang="en-GB" dirty="0"/>
              <a:t> Alla, </a:t>
            </a:r>
            <a:r>
              <a:rPr lang="en-GB" dirty="0" err="1"/>
              <a:t>ħaj</a:t>
            </a:r>
            <a:r>
              <a:rPr lang="en-GB" dirty="0"/>
              <a:t> u </a:t>
            </a:r>
            <a:r>
              <a:rPr lang="en-GB" dirty="0" err="1"/>
              <a:t>veru</a:t>
            </a:r>
            <a:r>
              <a:rPr lang="en-GB" dirty="0"/>
              <a:t>,</a:t>
            </a:r>
          </a:p>
          <a:p>
            <a:pPr marL="0" indent="0">
              <a:buNone/>
            </a:pPr>
            <a:r>
              <a:rPr lang="en-GB" dirty="0" err="1"/>
              <a:t>qabel</a:t>
            </a:r>
            <a:r>
              <a:rPr lang="en-GB" dirty="0"/>
              <a:t> </a:t>
            </a:r>
            <a:r>
              <a:rPr lang="en-GB" dirty="0" err="1"/>
              <a:t>kull</a:t>
            </a:r>
            <a:r>
              <a:rPr lang="en-GB" dirty="0"/>
              <a:t> </a:t>
            </a:r>
            <a:r>
              <a:rPr lang="en-GB" dirty="0" err="1"/>
              <a:t>żmien</a:t>
            </a:r>
            <a:r>
              <a:rPr lang="en-GB" dirty="0"/>
              <a:t> u </a:t>
            </a:r>
            <a:r>
              <a:rPr lang="en-GB" dirty="0" err="1"/>
              <a:t>tibqa</a:t>
            </a:r>
            <a:r>
              <a:rPr lang="en-GB" dirty="0"/>
              <a:t>’ </a:t>
            </a:r>
            <a:r>
              <a:rPr lang="en-GB" dirty="0" err="1"/>
              <a:t>għal</a:t>
            </a:r>
            <a:r>
              <a:rPr lang="en-GB" dirty="0"/>
              <a:t> </a:t>
            </a:r>
            <a:r>
              <a:rPr lang="en-GB" dirty="0" err="1"/>
              <a:t>dejjem</a:t>
            </a:r>
            <a:r>
              <a:rPr lang="en-GB" dirty="0"/>
              <a:t>,</a:t>
            </a:r>
          </a:p>
          <a:p>
            <a:pPr marL="0" indent="0">
              <a:buNone/>
            </a:pPr>
            <a:r>
              <a:rPr lang="en-GB" dirty="0"/>
              <a:t>u </a:t>
            </a:r>
            <a:r>
              <a:rPr lang="en-GB" dirty="0" err="1"/>
              <a:t>tgħammar</a:t>
            </a:r>
            <a:r>
              <a:rPr lang="en-GB" dirty="0"/>
              <a:t> </a:t>
            </a:r>
            <a:r>
              <a:rPr lang="en-GB" dirty="0" err="1"/>
              <a:t>f’dawl</a:t>
            </a:r>
            <a:r>
              <a:rPr lang="en-GB" dirty="0"/>
              <a:t> </a:t>
            </a:r>
            <a:r>
              <a:rPr lang="en-GB" dirty="0" err="1"/>
              <a:t>fejn</a:t>
            </a:r>
            <a:r>
              <a:rPr lang="en-GB" dirty="0"/>
              <a:t> </a:t>
            </a:r>
            <a:r>
              <a:rPr lang="en-GB" dirty="0" err="1"/>
              <a:t>ħadd</a:t>
            </a:r>
            <a:r>
              <a:rPr lang="en-GB" dirty="0"/>
              <a:t> ma </a:t>
            </a:r>
            <a:r>
              <a:rPr lang="en-GB" dirty="0" err="1"/>
              <a:t>jista</a:t>
            </a:r>
            <a:r>
              <a:rPr lang="en-GB" dirty="0"/>
              <a:t>’ </a:t>
            </a:r>
            <a:r>
              <a:rPr lang="en-GB" dirty="0" err="1"/>
              <a:t>jersaq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U int, li int </a:t>
            </a:r>
            <a:r>
              <a:rPr lang="en-GB" dirty="0" err="1"/>
              <a:t>waħdek</a:t>
            </a:r>
            <a:r>
              <a:rPr lang="en-GB" dirty="0"/>
              <a:t> </a:t>
            </a:r>
            <a:r>
              <a:rPr lang="en-GB" dirty="0" err="1"/>
              <a:t>tajjeb</a:t>
            </a:r>
            <a:r>
              <a:rPr lang="en-GB" dirty="0"/>
              <a:t> u </a:t>
            </a:r>
            <a:r>
              <a:rPr lang="en-GB" dirty="0" err="1"/>
              <a:t>għajn</a:t>
            </a:r>
            <a:r>
              <a:rPr lang="en-GB" dirty="0"/>
              <a:t> </a:t>
            </a:r>
            <a:r>
              <a:rPr lang="en-GB" dirty="0" err="1"/>
              <a:t>tal-ħajja</a:t>
            </a:r>
            <a:r>
              <a:rPr lang="en-GB" dirty="0"/>
              <a:t>,</a:t>
            </a:r>
          </a:p>
          <a:p>
            <a:pPr marL="0" indent="0">
              <a:buNone/>
            </a:pPr>
            <a:r>
              <a:rPr lang="en-GB" dirty="0" err="1"/>
              <a:t>għamilt</a:t>
            </a:r>
            <a:r>
              <a:rPr lang="en-GB" dirty="0"/>
              <a:t> il-</a:t>
            </a:r>
            <a:r>
              <a:rPr lang="en-GB" dirty="0" err="1"/>
              <a:t>ħlejjaq</a:t>
            </a:r>
            <a:r>
              <a:rPr lang="en-GB" dirty="0"/>
              <a:t> </a:t>
            </a:r>
            <a:r>
              <a:rPr lang="en-GB" dirty="0" err="1"/>
              <a:t>tiegħek</a:t>
            </a:r>
            <a:endParaRPr lang="mt-MT" dirty="0"/>
          </a:p>
          <a:p>
            <a:pPr marL="0" indent="0">
              <a:buNone/>
            </a:pPr>
            <a:r>
              <a:rPr lang="en-GB" dirty="0" err="1"/>
              <a:t>biex</a:t>
            </a:r>
            <a:r>
              <a:rPr lang="en-GB" dirty="0"/>
              <a:t> </a:t>
            </a:r>
            <a:r>
              <a:rPr lang="en-GB" dirty="0" err="1"/>
              <a:t>timliehom</a:t>
            </a:r>
            <a:r>
              <a:rPr lang="en-GB" dirty="0"/>
              <a:t> </a:t>
            </a:r>
            <a:r>
              <a:rPr lang="en-GB" dirty="0" err="1"/>
              <a:t>b’kull</a:t>
            </a:r>
            <a:r>
              <a:rPr lang="en-GB" dirty="0"/>
              <a:t> </a:t>
            </a:r>
            <a:r>
              <a:rPr lang="en-GB" dirty="0" err="1"/>
              <a:t>barka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u </a:t>
            </a:r>
            <a:r>
              <a:rPr lang="en-GB" dirty="0" err="1"/>
              <a:t>thenni</a:t>
            </a:r>
            <a:r>
              <a:rPr lang="en-GB" dirty="0"/>
              <a:t> </a:t>
            </a:r>
            <a:r>
              <a:rPr lang="en-GB" dirty="0" err="1"/>
              <a:t>lil</a:t>
            </a:r>
            <a:r>
              <a:rPr lang="en-GB" dirty="0"/>
              <a:t> </a:t>
            </a:r>
            <a:r>
              <a:rPr lang="en-GB" dirty="0" err="1"/>
              <a:t>ħafna</a:t>
            </a:r>
            <a:r>
              <a:rPr lang="en-GB" dirty="0"/>
              <a:t> </a:t>
            </a:r>
            <a:r>
              <a:rPr lang="en-GB" dirty="0" err="1"/>
              <a:t>minnhom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bid-</a:t>
            </a:r>
            <a:r>
              <a:rPr lang="en-GB" dirty="0" err="1"/>
              <a:t>dija</a:t>
            </a:r>
            <a:r>
              <a:rPr lang="en-GB" dirty="0"/>
              <a:t> tad-</a:t>
            </a:r>
            <a:r>
              <a:rPr lang="en-GB" dirty="0" err="1"/>
              <a:t>dawl</a:t>
            </a:r>
            <a:r>
              <a:rPr lang="en-GB" dirty="0"/>
              <a:t> </a:t>
            </a:r>
            <a:r>
              <a:rPr lang="en-GB" dirty="0" err="1"/>
              <a:t>tiegħek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0584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8652A-CC82-B315-FAA7-824745A1B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t-MT" dirty="0"/>
              <a:t>Il-Qassis bħala l-artist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70C51-FDF2-1A96-A26D-0EB91F7D1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mt-MT" dirty="0"/>
              <a:t>Ir-realtà kożmika flimkien ma’ dik korporja tinġieb fuq il-mejda</a:t>
            </a:r>
          </a:p>
          <a:p>
            <a:pPr algn="just"/>
            <a:endParaRPr lang="mt-MT" dirty="0"/>
          </a:p>
          <a:p>
            <a:pPr algn="just"/>
            <a:r>
              <a:rPr lang="mt-MT" dirty="0"/>
              <a:t>Il-qassis jieħu d-dinja materjali f’idejh (il-ħobż u  nbid) u jgħolliha ‘l fuq biex ikollha tifsira divina</a:t>
            </a:r>
          </a:p>
          <a:p>
            <a:pPr algn="just"/>
            <a:endParaRPr lang="mt-MT" dirty="0"/>
          </a:p>
          <a:p>
            <a:pPr algn="just"/>
            <a:r>
              <a:rPr lang="mt-MT"/>
              <a:t>Passaġġ minn sempliċi ngredjenti mogħtija minn Alla għall preparazzjoni tal-ħobż u nbid: huwa proċess sħiħ li huwa don t’Alla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514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1FFF8-3001-7B45-1C6F-881138177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t-MT" dirty="0"/>
              <a:t>Eko-Lamentazzjoni: Karba tal-bniedem quddiem Alla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89C59-ADF5-9D73-AF73-88FA2590E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mt-MT" dirty="0"/>
              <a:t>Il-bniedem huwa ċ-ċentru tal-proċess ta’ fejqan personali u komunitarju</a:t>
            </a:r>
          </a:p>
          <a:p>
            <a:pPr algn="just"/>
            <a:endParaRPr lang="mt-MT" dirty="0"/>
          </a:p>
          <a:p>
            <a:pPr algn="just"/>
            <a:r>
              <a:rPr lang="mt-MT" dirty="0"/>
              <a:t>Risposta għall-individwaliżmu </a:t>
            </a:r>
          </a:p>
          <a:p>
            <a:pPr algn="just"/>
            <a:endParaRPr lang="mt-MT" dirty="0"/>
          </a:p>
          <a:p>
            <a:pPr algn="just"/>
            <a:r>
              <a:rPr lang="mt-MT" dirty="0"/>
              <a:t>Lamentazzjoni bħala espressjoni teoloġika u ritwali</a:t>
            </a:r>
          </a:p>
          <a:p>
            <a:pPr algn="just"/>
            <a:endParaRPr lang="mt-MT" dirty="0"/>
          </a:p>
          <a:p>
            <a:pPr algn="just"/>
            <a:r>
              <a:rPr lang="mt-MT" dirty="0"/>
              <a:t>Lamentazzjoni fis-Salmi: funzjoni </a:t>
            </a:r>
            <a:r>
              <a:rPr lang="mt-MT" b="1" dirty="0"/>
              <a:t>dijaloġika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30666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8E4F3-21D4-4A76-03F0-EF65B5A4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t-MT" dirty="0"/>
              <a:t>Simboli fil-liturġija: għarfien ekoloġiku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7EAF8-B4FB-047A-76DF-35B92F836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mt-MT" i="1" dirty="0"/>
              <a:t>Desiderio desideravi</a:t>
            </a:r>
            <a:r>
              <a:rPr lang="mt-MT" dirty="0"/>
              <a:t>: għarfien mistagoġiku</a:t>
            </a:r>
          </a:p>
          <a:p>
            <a:pPr algn="just"/>
            <a:endParaRPr lang="mt-MT" dirty="0"/>
          </a:p>
          <a:p>
            <a:pPr algn="just"/>
            <a:r>
              <a:rPr lang="mt-MT" dirty="0"/>
              <a:t>Immersjoni sħiħa fis-simboli liturġiċi</a:t>
            </a:r>
          </a:p>
          <a:p>
            <a:pPr algn="just"/>
            <a:endParaRPr lang="mt-MT" dirty="0"/>
          </a:p>
          <a:p>
            <a:pPr algn="just"/>
            <a:r>
              <a:rPr lang="mt-MT" dirty="0"/>
              <a:t>Simboli li huma msejsin fuq l-ambjent: eżempju tal-irmied f’Ras ir-Randan, l-ilma, il-ħobż, l-inbid, iż-żejt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DBCE06-3A82-F343-9B94-377AF7367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559" y="4729843"/>
            <a:ext cx="5715000" cy="2095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2B5067-4578-0E9A-E04B-FC4F88B06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451" y="1613417"/>
            <a:ext cx="3783390" cy="212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82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50D90-4B99-4457-3B90-EC20B7AF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t-MT" dirty="0"/>
              <a:t>L-ambigwità u l-provokazzjoni tas-simboli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4E6F0-E69E-EC17-29AE-B149D4CC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mt-MT" dirty="0"/>
              <a:t>Salm 104</a:t>
            </a:r>
          </a:p>
          <a:p>
            <a:pPr algn="just"/>
            <a:endParaRPr lang="mt-MT" dirty="0"/>
          </a:p>
          <a:p>
            <a:pPr algn="just"/>
            <a:r>
              <a:rPr lang="mt-MT" dirty="0"/>
              <a:t>Apprezzament għas-sorsi tas-simboli li huma parti mill-esperjenza tagħna ta’ Alla</a:t>
            </a:r>
          </a:p>
          <a:p>
            <a:pPr algn="just"/>
            <a:endParaRPr lang="mt-MT" dirty="0"/>
          </a:p>
          <a:p>
            <a:pPr algn="just"/>
            <a:r>
              <a:rPr lang="mt-MT" dirty="0"/>
              <a:t>Id-</a:t>
            </a:r>
            <a:r>
              <a:rPr lang="mt-MT" i="1" dirty="0"/>
              <a:t>Didache: </a:t>
            </a:r>
            <a:r>
              <a:rPr lang="mt-MT" dirty="0"/>
              <a:t>l-ilma u s-sors tiegħu (kap. 7)</a:t>
            </a:r>
          </a:p>
          <a:p>
            <a:pPr algn="just"/>
            <a:endParaRPr lang="mt-MT" i="1" dirty="0"/>
          </a:p>
          <a:p>
            <a:pPr algn="just"/>
            <a:r>
              <a:rPr lang="mt-MT" dirty="0"/>
              <a:t>Kif dan is-simbolu tal-ilma jista’ joħloq provokazzjoni f’dinja li hi mmarkata minn faqar, nuqqas tal-provvista tal-ilma, diżastri naturali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386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ED8FD-15F3-D12D-6AB0-6DF8F2A8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t-MT" dirty="0"/>
              <a:t>Santu Wistin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C9141-DFA5-9892-C7A3-BB3045E07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GB" dirty="0"/>
              <a:t>Il-</a:t>
            </a:r>
            <a:r>
              <a:rPr lang="en-GB" dirty="0" err="1"/>
              <a:t>kriżi</a:t>
            </a:r>
            <a:r>
              <a:rPr lang="en-GB" dirty="0"/>
              <a:t> </a:t>
            </a:r>
            <a:r>
              <a:rPr lang="en-GB" dirty="0" err="1"/>
              <a:t>ambjentali</a:t>
            </a:r>
            <a:r>
              <a:rPr lang="en-GB" dirty="0"/>
              <a:t> </a:t>
            </a:r>
            <a:r>
              <a:rPr lang="en-GB" dirty="0" err="1"/>
              <a:t>mhijiex</a:t>
            </a:r>
            <a:r>
              <a:rPr lang="en-GB" dirty="0"/>
              <a:t> </a:t>
            </a:r>
            <a:r>
              <a:rPr lang="en-GB" dirty="0" err="1"/>
              <a:t>biss</a:t>
            </a:r>
            <a:r>
              <a:rPr lang="en-GB" dirty="0"/>
              <a:t> </a:t>
            </a:r>
            <a:r>
              <a:rPr lang="en-GB" dirty="0" err="1"/>
              <a:t>xjentifika</a:t>
            </a:r>
            <a:endParaRPr lang="mt-MT" dirty="0"/>
          </a:p>
          <a:p>
            <a:pPr algn="just"/>
            <a:endParaRPr lang="mt-MT" dirty="0"/>
          </a:p>
          <a:p>
            <a:pPr algn="just"/>
            <a:r>
              <a:rPr lang="en-GB" dirty="0"/>
              <a:t>Hija </a:t>
            </a:r>
            <a:r>
              <a:rPr lang="en-GB" dirty="0" err="1"/>
              <a:t>wkoll</a:t>
            </a:r>
            <a:r>
              <a:rPr lang="en-GB" dirty="0"/>
              <a:t> </a:t>
            </a:r>
            <a:r>
              <a:rPr lang="en-GB" dirty="0" err="1"/>
              <a:t>kriżi</a:t>
            </a:r>
            <a:r>
              <a:rPr lang="en-GB" dirty="0"/>
              <a:t> </a:t>
            </a:r>
            <a:r>
              <a:rPr lang="en-GB" dirty="0" err="1"/>
              <a:t>morali</a:t>
            </a:r>
            <a:r>
              <a:rPr lang="en-GB" dirty="0"/>
              <a:t> u </a:t>
            </a:r>
            <a:r>
              <a:rPr lang="en-GB" dirty="0" err="1"/>
              <a:t>spiritwali</a:t>
            </a:r>
            <a:endParaRPr lang="mt-MT" dirty="0"/>
          </a:p>
          <a:p>
            <a:pPr algn="just"/>
            <a:endParaRPr lang="mt-MT" dirty="0"/>
          </a:p>
          <a:p>
            <a:pPr algn="just"/>
            <a:r>
              <a:rPr lang="en-GB" dirty="0"/>
              <a:t>Il-</a:t>
            </a:r>
            <a:r>
              <a:rPr lang="en-GB" dirty="0" err="1"/>
              <a:t>konverżjoni</a:t>
            </a:r>
            <a:r>
              <a:rPr lang="en-GB" dirty="0"/>
              <a:t> </a:t>
            </a:r>
            <a:r>
              <a:rPr lang="en-GB" dirty="0" err="1"/>
              <a:t>ekoloġika</a:t>
            </a:r>
            <a:r>
              <a:rPr lang="en-GB" dirty="0"/>
              <a:t> </a:t>
            </a:r>
            <a:r>
              <a:rPr lang="en-GB" dirty="0" err="1"/>
              <a:t>titlob</a:t>
            </a:r>
            <a:r>
              <a:rPr lang="en-GB" dirty="0"/>
              <a:t> </a:t>
            </a:r>
            <a:r>
              <a:rPr lang="en-GB" dirty="0" err="1"/>
              <a:t>bidla</a:t>
            </a:r>
            <a:r>
              <a:rPr lang="en-GB" dirty="0"/>
              <a:t> fil-</a:t>
            </a:r>
            <a:r>
              <a:rPr lang="en-GB" dirty="0" err="1"/>
              <a:t>qalb</a:t>
            </a:r>
            <a:r>
              <a:rPr lang="en-GB" dirty="0"/>
              <a:t>, </a:t>
            </a:r>
            <a:r>
              <a:rPr lang="en-GB" dirty="0" err="1"/>
              <a:t>mhux</a:t>
            </a:r>
            <a:r>
              <a:rPr lang="en-GB" dirty="0"/>
              <a:t> </a:t>
            </a:r>
            <a:r>
              <a:rPr lang="en-GB" dirty="0" err="1"/>
              <a:t>biss</a:t>
            </a:r>
            <a:r>
              <a:rPr lang="en-GB" dirty="0"/>
              <a:t> fil-</a:t>
            </a:r>
            <a:r>
              <a:rPr lang="en-GB" dirty="0" err="1"/>
              <a:t>politika</a:t>
            </a:r>
            <a:endParaRPr lang="mt-MT" dirty="0"/>
          </a:p>
          <a:p>
            <a:pPr algn="just"/>
            <a:endParaRPr lang="mt-MT" dirty="0"/>
          </a:p>
          <a:p>
            <a:pPr algn="just"/>
            <a:r>
              <a:rPr lang="mt-MT" dirty="0"/>
              <a:t>Rispett lejn il-ħolqien li hu intrinsikament tajjeb (</a:t>
            </a:r>
            <a:r>
              <a:rPr lang="mt-MT" i="1" dirty="0"/>
              <a:t>De natura  boni</a:t>
            </a:r>
            <a:r>
              <a:rPr lang="mt-MT" dirty="0"/>
              <a:t>; l</a:t>
            </a:r>
            <a:r>
              <a:rPr lang="mt-MT" i="1" dirty="0"/>
              <a:t>-Istqarrijiet</a:t>
            </a:r>
            <a:r>
              <a:rPr lang="mt-MT" dirty="0"/>
              <a:t>)</a:t>
            </a:r>
          </a:p>
          <a:p>
            <a:pPr algn="just"/>
            <a:endParaRPr lang="mt-MT" dirty="0"/>
          </a:p>
          <a:p>
            <a:pPr algn="just"/>
            <a:r>
              <a:rPr lang="mt-MT" dirty="0"/>
              <a:t>Mixja minn “</a:t>
            </a:r>
            <a:r>
              <a:rPr lang="mt-MT" b="1" dirty="0"/>
              <a:t>uti</a:t>
            </a:r>
            <a:r>
              <a:rPr lang="mt-MT" dirty="0"/>
              <a:t>” (tuża) għal “</a:t>
            </a:r>
            <a:r>
              <a:rPr lang="mt-MT" b="1" dirty="0"/>
              <a:t>frui</a:t>
            </a:r>
            <a:r>
              <a:rPr lang="mt-MT" dirty="0"/>
              <a:t>” (tgawdi/tħobb)</a:t>
            </a:r>
          </a:p>
          <a:p>
            <a:pPr algn="just"/>
            <a:r>
              <a:rPr lang="mt-MT" dirty="0"/>
              <a:t>Wieħed juża ħlejqiet u oġġetti biex igawdi lil Alla (ara </a:t>
            </a:r>
            <a:r>
              <a:rPr lang="mt-MT" i="1" dirty="0"/>
              <a:t>De doctrina christiana</a:t>
            </a:r>
            <a:r>
              <a:rPr lang="mt-MT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314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67E0C-DAB4-BA9E-A75B-7A0CBA0D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t-MT" dirty="0"/>
              <a:t>X’jiġifieri nkunu materjalisti?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F264C-329B-2919-B434-BB413FB7D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mt-MT" dirty="0"/>
              <a:t>L-għerf tal-missirijiet u l-ommijiet tad-deżert u l-esperjenza tal-armonija tal-bniedem ma’ Alla – l-umiltà</a:t>
            </a:r>
          </a:p>
          <a:p>
            <a:pPr algn="just"/>
            <a:endParaRPr lang="mt-MT" dirty="0"/>
          </a:p>
          <a:p>
            <a:pPr algn="just"/>
            <a:r>
              <a:rPr lang="mt-MT" dirty="0"/>
              <a:t>rikonċiljazzoni tal-bniedem ma’ Alla jfisser li nsiru </a:t>
            </a:r>
            <a:r>
              <a:rPr lang="mt-MT" b="1" dirty="0"/>
              <a:t>materja-listi</a:t>
            </a:r>
          </a:p>
          <a:p>
            <a:pPr algn="just"/>
            <a:endParaRPr lang="mt-MT" b="1" dirty="0"/>
          </a:p>
          <a:p>
            <a:pPr algn="just"/>
            <a:r>
              <a:rPr lang="mt-MT" dirty="0"/>
              <a:t>John Chrissavgis: l-iskop tal-ħarba fid-deżert hu rikonċiljazzjoni mal-ħolqien sħiħ u ma’ Alla</a:t>
            </a:r>
          </a:p>
          <a:p>
            <a:pPr algn="just"/>
            <a:endParaRPr lang="mt-MT" dirty="0"/>
          </a:p>
          <a:p>
            <a:pPr algn="just"/>
            <a:r>
              <a:rPr lang="mt-MT" dirty="0"/>
              <a:t>Insiru materja-listi: spiritwalità li tgħannaq il-materja tad-dinja mingħajr ma tikkunsmaha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06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184F1-B513-0C7D-7204-922D5786E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t-MT" dirty="0"/>
              <a:t>Għanijiet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DBE10-9454-0A16-9EFB-C56FD9F6E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mt-MT" dirty="0"/>
              <a:t>Għarfien dwar ir-relazzjoni bejn l-ekoloġija u t-twemmin Nisrani</a:t>
            </a:r>
          </a:p>
          <a:p>
            <a:pPr algn="just"/>
            <a:endParaRPr lang="mt-MT" dirty="0"/>
          </a:p>
          <a:p>
            <a:pPr algn="just"/>
            <a:r>
              <a:rPr lang="mt-MT" dirty="0"/>
              <a:t>Ir-rwol tagħna f’din ir-relazzjoni: il-liturġija</a:t>
            </a:r>
          </a:p>
          <a:p>
            <a:pPr algn="just"/>
            <a:endParaRPr lang="mt-MT" dirty="0"/>
          </a:p>
          <a:p>
            <a:pPr algn="just"/>
            <a:r>
              <a:rPr lang="mt-MT" dirty="0"/>
              <a:t>Is-sinjali u s-simboli: tanġibiltà ambjentali</a:t>
            </a:r>
          </a:p>
          <a:p>
            <a:pPr algn="just"/>
            <a:endParaRPr lang="mt-MT" dirty="0"/>
          </a:p>
          <a:p>
            <a:pPr algn="just"/>
            <a:r>
              <a:rPr lang="mt-MT" dirty="0"/>
              <a:t>Kif ngħixu din ir-relazzjoni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C44F0-3414-95E2-A380-CBD9A8BEA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522" y="3601616"/>
            <a:ext cx="4878478" cy="32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88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1703E-F8DF-D41C-8068-E0DD79A4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t-MT" i="1" dirty="0"/>
              <a:t>Laudato Si’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8AB50-6DD8-AD17-165C-7EF6C27BC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204"/>
            <a:ext cx="10515600" cy="459075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dirty="0"/>
              <a:t>Id-</a:t>
            </a:r>
            <a:r>
              <a:rPr lang="en-GB" dirty="0" err="1"/>
              <a:t>duttrina</a:t>
            </a:r>
            <a:r>
              <a:rPr lang="en-GB" dirty="0"/>
              <a:t> </a:t>
            </a:r>
            <a:r>
              <a:rPr lang="en-GB" dirty="0" err="1"/>
              <a:t>tal-ħolqien</a:t>
            </a:r>
            <a:r>
              <a:rPr lang="en-GB" dirty="0"/>
              <a:t> </a:t>
            </a:r>
            <a:r>
              <a:rPr lang="en-GB" dirty="0" err="1"/>
              <a:t>tafferma</a:t>
            </a:r>
            <a:r>
              <a:rPr lang="en-GB" dirty="0"/>
              <a:t> li d-</a:t>
            </a:r>
            <a:r>
              <a:rPr lang="en-GB" dirty="0" err="1"/>
              <a:t>dinja</a:t>
            </a:r>
            <a:r>
              <a:rPr lang="en-GB" dirty="0"/>
              <a:t> </a:t>
            </a:r>
            <a:r>
              <a:rPr lang="en-GB" dirty="0" err="1"/>
              <a:t>hija</a:t>
            </a:r>
            <a:r>
              <a:rPr lang="en-GB" dirty="0"/>
              <a:t> </a:t>
            </a:r>
            <a:r>
              <a:rPr lang="en-GB" dirty="0" err="1"/>
              <a:t>manifestazzjoni</a:t>
            </a:r>
            <a:r>
              <a:rPr lang="en-GB" dirty="0"/>
              <a:t> tat-</a:t>
            </a:r>
            <a:r>
              <a:rPr lang="en-GB" dirty="0" err="1"/>
              <a:t>tjubija</a:t>
            </a:r>
            <a:r>
              <a:rPr lang="en-GB" dirty="0"/>
              <a:t> u l-</a:t>
            </a:r>
            <a:r>
              <a:rPr lang="en-GB" dirty="0" err="1"/>
              <a:t>għerf</a:t>
            </a:r>
            <a:r>
              <a:rPr lang="en-GB" dirty="0"/>
              <a:t> ta’ Alla</a:t>
            </a:r>
            <a:endParaRPr lang="mt-MT" dirty="0"/>
          </a:p>
          <a:p>
            <a:pPr algn="just"/>
            <a:endParaRPr lang="mt-MT" dirty="0"/>
          </a:p>
          <a:p>
            <a:pPr algn="just"/>
            <a:r>
              <a:rPr lang="en-GB" dirty="0" err="1"/>
              <a:t>Bħala</a:t>
            </a:r>
            <a:r>
              <a:rPr lang="en-GB" dirty="0"/>
              <a:t> </a:t>
            </a:r>
            <a:r>
              <a:rPr lang="en-GB" dirty="0" err="1"/>
              <a:t>amministraturi</a:t>
            </a:r>
            <a:r>
              <a:rPr lang="en-GB" dirty="0"/>
              <a:t>, il-</a:t>
            </a:r>
            <a:r>
              <a:rPr lang="en-GB" dirty="0" err="1"/>
              <a:t>bnedmin</a:t>
            </a:r>
            <a:r>
              <a:rPr lang="en-GB" dirty="0"/>
              <a:t> huma </a:t>
            </a:r>
            <a:r>
              <a:rPr lang="en-GB" dirty="0" err="1"/>
              <a:t>msejħin</a:t>
            </a:r>
            <a:r>
              <a:rPr lang="en-GB" dirty="0"/>
              <a:t> </a:t>
            </a:r>
            <a:r>
              <a:rPr lang="en-GB" dirty="0" err="1"/>
              <a:t>jirrispettaw</a:t>
            </a:r>
            <a:r>
              <a:rPr lang="en-GB" dirty="0"/>
              <a:t> u </a:t>
            </a:r>
            <a:r>
              <a:rPr lang="en-GB" dirty="0" err="1"/>
              <a:t>jieħdu</a:t>
            </a:r>
            <a:r>
              <a:rPr lang="en-GB" dirty="0"/>
              <a:t> </a:t>
            </a:r>
            <a:r>
              <a:rPr lang="en-GB" dirty="0" err="1"/>
              <a:t>ħsieb</a:t>
            </a:r>
            <a:r>
              <a:rPr lang="en-GB" dirty="0"/>
              <a:t> l-</a:t>
            </a:r>
            <a:r>
              <a:rPr lang="en-GB" dirty="0" err="1"/>
              <a:t>opra</a:t>
            </a:r>
            <a:r>
              <a:rPr lang="en-GB" dirty="0"/>
              <a:t> </a:t>
            </a:r>
            <a:r>
              <a:rPr lang="en-GB" dirty="0" err="1"/>
              <a:t>divina</a:t>
            </a:r>
            <a:r>
              <a:rPr lang="en-GB" dirty="0"/>
              <a:t> </a:t>
            </a:r>
            <a:r>
              <a:rPr lang="en-GB" dirty="0" err="1"/>
              <a:t>tiegħu</a:t>
            </a:r>
            <a:endParaRPr lang="mt-MT" dirty="0"/>
          </a:p>
          <a:p>
            <a:pPr algn="just"/>
            <a:endParaRPr lang="mt-MT" dirty="0"/>
          </a:p>
          <a:p>
            <a:pPr algn="just"/>
            <a:r>
              <a:rPr lang="en-GB" dirty="0"/>
              <a:t>“</a:t>
            </a:r>
            <a:r>
              <a:rPr lang="en-GB" dirty="0" err="1"/>
              <a:t>Aħna</a:t>
            </a:r>
            <a:r>
              <a:rPr lang="en-GB" dirty="0"/>
              <a:t> </a:t>
            </a:r>
            <a:r>
              <a:rPr lang="en-GB" dirty="0" err="1"/>
              <a:t>m’aħniex</a:t>
            </a:r>
            <a:r>
              <a:rPr lang="en-GB" dirty="0"/>
              <a:t> Alla. L-art </a:t>
            </a:r>
            <a:r>
              <a:rPr lang="en-GB" dirty="0" err="1"/>
              <a:t>kienet</a:t>
            </a:r>
            <a:r>
              <a:rPr lang="en-GB" dirty="0"/>
              <a:t> </a:t>
            </a:r>
            <a:r>
              <a:rPr lang="en-GB" dirty="0" err="1"/>
              <a:t>hawn</a:t>
            </a:r>
            <a:r>
              <a:rPr lang="en-GB" dirty="0"/>
              <a:t> </a:t>
            </a:r>
            <a:r>
              <a:rPr lang="en-GB" dirty="0" err="1"/>
              <a:t>qabilna</a:t>
            </a:r>
            <a:r>
              <a:rPr lang="en-GB" dirty="0"/>
              <a:t>, u </a:t>
            </a:r>
            <a:r>
              <a:rPr lang="en-GB" dirty="0" err="1"/>
              <a:t>ngħatat</a:t>
            </a:r>
            <a:r>
              <a:rPr lang="en-GB" dirty="0"/>
              <a:t> </a:t>
            </a:r>
            <a:r>
              <a:rPr lang="en-GB" dirty="0" err="1"/>
              <a:t>lilna</a:t>
            </a:r>
            <a:r>
              <a:rPr lang="en-GB" dirty="0"/>
              <a:t>.” (Laudato Si’, 2)</a:t>
            </a:r>
            <a:endParaRPr lang="mt-MT" dirty="0"/>
          </a:p>
          <a:p>
            <a:pPr algn="just"/>
            <a:endParaRPr lang="mt-MT" dirty="0"/>
          </a:p>
          <a:p>
            <a:pPr algn="just"/>
            <a:r>
              <a:rPr lang="mt-MT" dirty="0"/>
              <a:t>Azzjoni personali u kollettiva</a:t>
            </a:r>
          </a:p>
          <a:p>
            <a:pPr algn="just"/>
            <a:endParaRPr lang="mt-MT" dirty="0"/>
          </a:p>
          <a:p>
            <a:pPr algn="just"/>
            <a:r>
              <a:rPr lang="mt-MT" b="1" dirty="0"/>
              <a:t>Ekoloġija ntegrali</a:t>
            </a:r>
          </a:p>
          <a:p>
            <a:pPr algn="just"/>
            <a:endParaRPr lang="mt-MT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740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9362C-9577-A22E-09D5-751B15CF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t-MT" dirty="0"/>
              <a:t>Santu Wistin: xi ħsibijiet tiegħu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B547E-D912-9C3A-7C8E-9BE036DA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/>
              <a:t>Il-</a:t>
            </a:r>
            <a:r>
              <a:rPr lang="en-GB" dirty="0" err="1"/>
              <a:t>ħolqien</a:t>
            </a:r>
            <a:r>
              <a:rPr lang="en-GB" dirty="0"/>
              <a:t> </a:t>
            </a:r>
            <a:r>
              <a:rPr lang="en-GB" dirty="0" err="1"/>
              <a:t>huwa</a:t>
            </a:r>
            <a:r>
              <a:rPr lang="en-GB" dirty="0"/>
              <a:t> </a:t>
            </a:r>
            <a:r>
              <a:rPr lang="en-GB" dirty="0" err="1"/>
              <a:t>tajjeb</a:t>
            </a:r>
            <a:r>
              <a:rPr lang="mt-MT" dirty="0"/>
              <a:t>: </a:t>
            </a:r>
            <a:r>
              <a:rPr lang="mt-MT" b="1" dirty="0"/>
              <a:t>ħlejjaq mhux razzjonali </a:t>
            </a:r>
            <a:r>
              <a:rPr lang="mt-MT" dirty="0"/>
              <a:t>fihom tjubija nterjuri u jagħtu kontribut lill-univers u jagħtu glorja lil Alla</a:t>
            </a:r>
          </a:p>
          <a:p>
            <a:pPr marL="0" indent="0" algn="just">
              <a:buNone/>
            </a:pPr>
            <a:endParaRPr lang="mt-MT" dirty="0"/>
          </a:p>
          <a:p>
            <a:pPr algn="just"/>
            <a:r>
              <a:rPr lang="mt-MT" dirty="0"/>
              <a:t>Jagħtu glorja lil Alla b’mod sħiħ sakemm dawn iservuna spiritwalment</a:t>
            </a:r>
          </a:p>
          <a:p>
            <a:pPr algn="just"/>
            <a:endParaRPr lang="mt-MT" dirty="0"/>
          </a:p>
          <a:p>
            <a:pPr algn="just"/>
            <a:r>
              <a:rPr lang="mt-MT" dirty="0"/>
              <a:t>Tjubija tal-ħlejjaq; tjubija tal-univers: tweġiba lil Manikej (</a:t>
            </a:r>
            <a:r>
              <a:rPr lang="mt-MT" i="1" dirty="0"/>
              <a:t>Il-Belt ta’ Alla</a:t>
            </a:r>
            <a:r>
              <a:rPr lang="mt-MT" dirty="0"/>
              <a:t>) </a:t>
            </a:r>
          </a:p>
          <a:p>
            <a:pPr algn="just"/>
            <a:endParaRPr lang="mt-MT" dirty="0"/>
          </a:p>
          <a:p>
            <a:pPr algn="just"/>
            <a:r>
              <a:rPr lang="en-GB" dirty="0" err="1"/>
              <a:t>Ordni</a:t>
            </a:r>
            <a:r>
              <a:rPr lang="en-GB" dirty="0"/>
              <a:t> u </a:t>
            </a:r>
            <a:r>
              <a:rPr lang="en-GB" dirty="0" err="1"/>
              <a:t>armonija</a:t>
            </a:r>
            <a:r>
              <a:rPr lang="en-GB" dirty="0"/>
              <a:t> (</a:t>
            </a:r>
            <a:r>
              <a:rPr lang="en-GB" i="1" dirty="0"/>
              <a:t>ordo</a:t>
            </a:r>
            <a:r>
              <a:rPr lang="en-GB" dirty="0"/>
              <a:t>)</a:t>
            </a:r>
            <a:r>
              <a:rPr lang="mt-MT" dirty="0"/>
              <a:t>: ordni mogħti minn Alla – ordni lejn il-glorja t’Alla</a:t>
            </a:r>
          </a:p>
          <a:p>
            <a:pPr marL="0" indent="0" algn="just">
              <a:buNone/>
            </a:pPr>
            <a:endParaRPr lang="mt-MT" dirty="0"/>
          </a:p>
        </p:txBody>
      </p:sp>
    </p:spTree>
    <p:extLst>
      <p:ext uri="{BB962C8B-B14F-4D97-AF65-F5344CB8AC3E}">
        <p14:creationId xmlns:p14="http://schemas.microsoft.com/office/powerpoint/2010/main" val="92027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1E915-E6E8-58A5-3D32-F0177130A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t-MT" dirty="0"/>
              <a:t>Qtil Leġittimu mhux Esplojtazzjoni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5BBC0-7411-6221-ED1D-596B7CE51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endParaRPr lang="mt-MT" dirty="0"/>
          </a:p>
          <a:p>
            <a:pPr algn="just"/>
            <a:r>
              <a:rPr lang="mt-MT" dirty="0"/>
              <a:t>Il-qtil tal-annimali u ħlejjaq oħra ma jfissirx esplojtazzjoni tagħhom sakemm dawn iseħħu bi ħtieġa (</a:t>
            </a:r>
            <a:r>
              <a:rPr lang="mt-MT" i="1" dirty="0"/>
              <a:t>Espożizzjoni ta’ Salm 147</a:t>
            </a:r>
            <a:r>
              <a:rPr lang="mt-MT" dirty="0"/>
              <a:t>)</a:t>
            </a:r>
          </a:p>
          <a:p>
            <a:pPr algn="just"/>
            <a:endParaRPr lang="mt-MT" dirty="0"/>
          </a:p>
          <a:p>
            <a:pPr algn="just"/>
            <a:r>
              <a:rPr lang="mt-MT" dirty="0"/>
              <a:t>Ħlejqiet mhux razzjonali jagħtu glorja lill-Alla subkonxjament; dan iwassalna biex aħna nagħtu glorja lil Alla b’mod sħiħ (</a:t>
            </a:r>
            <a:r>
              <a:rPr lang="mt-MT" b="1" dirty="0"/>
              <a:t>ħlejjaq razzjonali biss </a:t>
            </a:r>
            <a:r>
              <a:rPr lang="mt-MT" dirty="0"/>
              <a:t>jistgħu jagħmlu dan b’mod sħiħ)  (Ara wkoll Espożizzjoni ta’ Salm 148)</a:t>
            </a:r>
          </a:p>
          <a:p>
            <a:pPr algn="just"/>
            <a:endParaRPr lang="mt-MT" dirty="0"/>
          </a:p>
          <a:p>
            <a:pPr algn="just"/>
            <a:endParaRPr lang="mt-MT" dirty="0"/>
          </a:p>
          <a:p>
            <a:pPr algn="just"/>
            <a:r>
              <a:rPr lang="en-GB" dirty="0"/>
              <a:t>“</a:t>
            </a:r>
            <a:r>
              <a:rPr lang="en-GB" dirty="0" err="1"/>
              <a:t>Staqsi</a:t>
            </a:r>
            <a:r>
              <a:rPr lang="en-GB" dirty="0"/>
              <a:t> s-</a:t>
            </a:r>
            <a:r>
              <a:rPr lang="en-GB" dirty="0" err="1"/>
              <a:t>sbuħija</a:t>
            </a:r>
            <a:r>
              <a:rPr lang="en-GB" dirty="0"/>
              <a:t> </a:t>
            </a:r>
            <a:r>
              <a:rPr lang="en-GB" dirty="0" err="1"/>
              <a:t>tal</a:t>
            </a:r>
            <a:r>
              <a:rPr lang="en-GB" dirty="0"/>
              <a:t>-art… </a:t>
            </a:r>
            <a:r>
              <a:rPr lang="en-GB" dirty="0" err="1"/>
              <a:t>staqsi</a:t>
            </a:r>
            <a:r>
              <a:rPr lang="en-GB" dirty="0"/>
              <a:t> dawn </a:t>
            </a:r>
            <a:r>
              <a:rPr lang="en-GB" dirty="0" err="1"/>
              <a:t>ir-realtajiet</a:t>
            </a:r>
            <a:r>
              <a:rPr lang="en-GB" dirty="0"/>
              <a:t> </a:t>
            </a:r>
            <a:r>
              <a:rPr lang="en-GB" dirty="0" err="1"/>
              <a:t>kollha</a:t>
            </a:r>
            <a:r>
              <a:rPr lang="en-GB" dirty="0"/>
              <a:t>. Kollha </a:t>
            </a:r>
            <a:r>
              <a:rPr lang="en-GB" dirty="0" err="1"/>
              <a:t>jwieġbu</a:t>
            </a:r>
            <a:r>
              <a:rPr lang="en-GB" dirty="0"/>
              <a:t>: ‘Ara, </a:t>
            </a:r>
            <a:r>
              <a:rPr lang="en-GB" dirty="0" err="1"/>
              <a:t>aħna</a:t>
            </a:r>
            <a:r>
              <a:rPr lang="en-GB" dirty="0"/>
              <a:t> </a:t>
            </a:r>
            <a:r>
              <a:rPr lang="en-GB" dirty="0" err="1"/>
              <a:t>sbieħ</a:t>
            </a:r>
            <a:r>
              <a:rPr lang="en-GB" dirty="0"/>
              <a:t>.’ Is-</a:t>
            </a:r>
            <a:r>
              <a:rPr lang="en-GB" dirty="0" err="1"/>
              <a:t>sbuħija</a:t>
            </a:r>
            <a:r>
              <a:rPr lang="en-GB" dirty="0"/>
              <a:t> </a:t>
            </a:r>
            <a:r>
              <a:rPr lang="en-GB" dirty="0" err="1"/>
              <a:t>tagħhom</a:t>
            </a:r>
            <a:r>
              <a:rPr lang="en-GB" dirty="0"/>
              <a:t> </a:t>
            </a:r>
            <a:r>
              <a:rPr lang="en-GB" dirty="0" err="1"/>
              <a:t>hija</a:t>
            </a:r>
            <a:r>
              <a:rPr lang="en-GB" dirty="0"/>
              <a:t> l-</a:t>
            </a:r>
            <a:r>
              <a:rPr lang="en-GB" dirty="0" err="1"/>
              <a:t>istqarrija</a:t>
            </a:r>
            <a:r>
              <a:rPr lang="en-GB" dirty="0"/>
              <a:t> </a:t>
            </a:r>
            <a:r>
              <a:rPr lang="en-GB" dirty="0" err="1"/>
              <a:t>tagħhom</a:t>
            </a:r>
            <a:r>
              <a:rPr lang="en-GB" dirty="0"/>
              <a:t>.” –  </a:t>
            </a:r>
            <a:r>
              <a:rPr lang="en-GB" i="1" dirty="0" err="1"/>
              <a:t>Priedka</a:t>
            </a:r>
            <a:r>
              <a:rPr lang="en-GB" i="1" dirty="0"/>
              <a:t> 241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4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31D3-1130-46E7-EC22-6207294F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t-MT" dirty="0"/>
              <a:t>Riflessjoni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215C4-41C9-CC00-9234-FE77CC050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mt-MT" dirty="0"/>
              <a:t>Xi jfisser moviment minn interpretazzjoni antropoċentrika għal interpretazzjoni bijoċentrika tad-dinja?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1D7E82-9C53-F27F-C8E3-4A89176F9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715" y="3065463"/>
            <a:ext cx="5561806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67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DBF91-1A7D-920D-AAC8-DE5DC4280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t-MT" dirty="0"/>
              <a:t>(Miż-)Interpretazzjoni tal-Ġenesi?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F8993-6086-6A8C-E9C0-F03F17298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mt-MT" dirty="0"/>
              <a:t>“</a:t>
            </a:r>
            <a:r>
              <a:rPr lang="en-GB" dirty="0"/>
              <a:t>U </a:t>
            </a:r>
            <a:r>
              <a:rPr lang="en-GB" dirty="0" err="1"/>
              <a:t>ħares</a:t>
            </a:r>
            <a:r>
              <a:rPr lang="en-GB" dirty="0"/>
              <a:t> Alla </a:t>
            </a:r>
            <a:r>
              <a:rPr lang="en-GB" dirty="0" err="1"/>
              <a:t>lejn</a:t>
            </a:r>
            <a:r>
              <a:rPr lang="en-GB" dirty="0"/>
              <a:t> </a:t>
            </a:r>
            <a:r>
              <a:rPr lang="en-GB" dirty="0" err="1"/>
              <a:t>kulma</a:t>
            </a:r>
            <a:r>
              <a:rPr lang="en-GB" dirty="0"/>
              <a:t> </a:t>
            </a:r>
            <a:r>
              <a:rPr lang="en-GB" dirty="0" err="1"/>
              <a:t>kien</a:t>
            </a:r>
            <a:r>
              <a:rPr lang="en-GB" dirty="0"/>
              <a:t> </a:t>
            </a:r>
            <a:r>
              <a:rPr lang="en-GB" dirty="0" err="1"/>
              <a:t>għamel</a:t>
            </a:r>
            <a:r>
              <a:rPr lang="en-GB" dirty="0"/>
              <a:t>, u, </a:t>
            </a:r>
            <a:r>
              <a:rPr lang="en-GB" dirty="0" err="1"/>
              <a:t>ara</a:t>
            </a:r>
            <a:r>
              <a:rPr lang="en-GB" dirty="0"/>
              <a:t>, </a:t>
            </a:r>
            <a:r>
              <a:rPr lang="en-GB" dirty="0" err="1"/>
              <a:t>kollox</a:t>
            </a:r>
            <a:r>
              <a:rPr lang="en-GB" dirty="0"/>
              <a:t> </a:t>
            </a:r>
            <a:r>
              <a:rPr lang="en-GB" dirty="0" err="1"/>
              <a:t>kien</a:t>
            </a:r>
            <a:r>
              <a:rPr lang="en-GB" dirty="0"/>
              <a:t> </a:t>
            </a:r>
            <a:r>
              <a:rPr lang="en-GB" dirty="0" err="1"/>
              <a:t>tajjeb</a:t>
            </a:r>
            <a:r>
              <a:rPr lang="en-GB" dirty="0"/>
              <a:t> </a:t>
            </a:r>
            <a:r>
              <a:rPr lang="en-GB" dirty="0" err="1"/>
              <a:t>ħafna</a:t>
            </a:r>
            <a:r>
              <a:rPr lang="mt-MT" dirty="0"/>
              <a:t>”</a:t>
            </a:r>
          </a:p>
          <a:p>
            <a:pPr algn="just"/>
            <a:endParaRPr lang="mt-MT" dirty="0"/>
          </a:p>
          <a:p>
            <a:pPr algn="l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berikhom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Alla u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qalilhom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en-GB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“</a:t>
            </a:r>
            <a:r>
              <a:rPr lang="en-GB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Nisslu</a:t>
            </a:r>
            <a:r>
              <a:rPr lang="en-GB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u </a:t>
            </a:r>
            <a:r>
              <a:rPr lang="en-GB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oktru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</a:t>
            </a:r>
            <a:endParaRPr lang="en-GB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imlew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l-art, u </a:t>
            </a:r>
            <a:r>
              <a:rPr lang="en-GB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aħkmuha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en-GB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 </a:t>
            </a:r>
            <a:r>
              <a:rPr lang="en-GB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saltnu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fuq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il-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ħut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tal-baħar</a:t>
            </a:r>
            <a:endParaRPr lang="en-GB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 t-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tajr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tal-ajru</a:t>
            </a:r>
            <a:endParaRPr lang="en-GB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 l-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ħlejjaq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kollha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li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jitkaxkru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fuq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l-art”</a:t>
            </a:r>
            <a:endParaRPr lang="en-GB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52443-D3B3-C3F9-D177-7DD339CF6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434" y="2799184"/>
            <a:ext cx="5495565" cy="405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3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AE836-B217-E5A8-307B-E045F4AC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t-MT" dirty="0"/>
              <a:t>L-att li tati isem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39E49-A198-622A-F915-4C304959B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mt-MT" sz="3200" dirty="0"/>
              <a:t>“</a:t>
            </a:r>
            <a:r>
              <a:rPr lang="en-GB" sz="3200" dirty="0"/>
              <a:t>U l-Mulej Alla </a:t>
            </a:r>
            <a:r>
              <a:rPr lang="en-GB" sz="3200" dirty="0" err="1"/>
              <a:t>sawwar</a:t>
            </a:r>
            <a:r>
              <a:rPr lang="en-GB" sz="3200" dirty="0"/>
              <a:t> mill-art </a:t>
            </a:r>
            <a:r>
              <a:rPr lang="en-GB" sz="3200" dirty="0" err="1"/>
              <a:t>annimali</a:t>
            </a:r>
            <a:r>
              <a:rPr lang="en-GB" sz="3200" dirty="0"/>
              <a:t> </a:t>
            </a:r>
            <a:r>
              <a:rPr lang="en-GB" sz="3200" dirty="0" err="1"/>
              <a:t>selvaġġi</a:t>
            </a:r>
            <a:r>
              <a:rPr lang="en-GB" sz="3200" dirty="0"/>
              <a:t> u t-</a:t>
            </a:r>
            <a:r>
              <a:rPr lang="en-GB" sz="3200" dirty="0" err="1"/>
              <a:t>tajr</a:t>
            </a:r>
            <a:r>
              <a:rPr lang="en-GB" sz="3200" dirty="0"/>
              <a:t> </a:t>
            </a:r>
            <a:r>
              <a:rPr lang="en-GB" sz="3200" dirty="0" err="1"/>
              <a:t>kollu</a:t>
            </a:r>
            <a:r>
              <a:rPr lang="en-GB" sz="3200" dirty="0"/>
              <a:t> ta' l-</a:t>
            </a:r>
            <a:r>
              <a:rPr lang="en-GB" sz="3200" dirty="0" err="1"/>
              <a:t>ajru</a:t>
            </a:r>
            <a:r>
              <a:rPr lang="en-GB" sz="3200" dirty="0"/>
              <a:t>, u </a:t>
            </a:r>
            <a:r>
              <a:rPr lang="en-GB" sz="3200" dirty="0" err="1"/>
              <a:t>ġiebhom</a:t>
            </a:r>
            <a:r>
              <a:rPr lang="en-GB" sz="3200" dirty="0"/>
              <a:t> </a:t>
            </a:r>
            <a:r>
              <a:rPr lang="en-GB" sz="3200" dirty="0" err="1"/>
              <a:t>quddiem</a:t>
            </a:r>
            <a:r>
              <a:rPr lang="en-GB" sz="3200" dirty="0"/>
              <a:t> il-</a:t>
            </a:r>
            <a:r>
              <a:rPr lang="en-GB" sz="3200" dirty="0" err="1"/>
              <a:t>bniedem</a:t>
            </a:r>
            <a:r>
              <a:rPr lang="en-GB" sz="3200" dirty="0"/>
              <a:t> </a:t>
            </a:r>
            <a:r>
              <a:rPr lang="en-GB" sz="3200" dirty="0" err="1"/>
              <a:t>biex</a:t>
            </a:r>
            <a:r>
              <a:rPr lang="en-GB" sz="3200" dirty="0"/>
              <a:t> </a:t>
            </a:r>
            <a:r>
              <a:rPr lang="en-GB" sz="3200" dirty="0" err="1"/>
              <a:t>jara</a:t>
            </a:r>
            <a:r>
              <a:rPr lang="en-GB" sz="3200" dirty="0"/>
              <a:t> xi </a:t>
            </a:r>
            <a:r>
              <a:rPr lang="en-GB" sz="3200" dirty="0" err="1"/>
              <a:t>jsemmihom</a:t>
            </a:r>
            <a:r>
              <a:rPr lang="en-GB" sz="3200" dirty="0"/>
              <a:t>; u </a:t>
            </a:r>
            <a:r>
              <a:rPr lang="en-GB" sz="3200" dirty="0" err="1"/>
              <a:t>skond</a:t>
            </a:r>
            <a:r>
              <a:rPr lang="en-GB" sz="3200" dirty="0"/>
              <a:t> ma jkun il-</a:t>
            </a:r>
            <a:r>
              <a:rPr lang="en-GB" sz="3200" dirty="0" err="1"/>
              <a:t>bniedem</a:t>
            </a:r>
            <a:r>
              <a:rPr lang="en-GB" sz="3200" dirty="0"/>
              <a:t> </a:t>
            </a:r>
            <a:r>
              <a:rPr lang="en-GB" sz="3200" dirty="0" err="1"/>
              <a:t>semma</a:t>
            </a:r>
            <a:r>
              <a:rPr lang="en-GB" sz="3200" dirty="0"/>
              <a:t> </a:t>
            </a:r>
            <a:r>
              <a:rPr lang="en-GB" sz="3200" dirty="0" err="1"/>
              <a:t>lil</a:t>
            </a:r>
            <a:r>
              <a:rPr lang="en-GB" sz="3200" dirty="0"/>
              <a:t> </a:t>
            </a:r>
            <a:r>
              <a:rPr lang="en-GB" sz="3200" dirty="0" err="1"/>
              <a:t>kull</a:t>
            </a:r>
            <a:r>
              <a:rPr lang="en-GB" sz="3200" dirty="0"/>
              <a:t> </a:t>
            </a:r>
            <a:r>
              <a:rPr lang="en-GB" sz="3200" dirty="0" err="1"/>
              <a:t>ħliqa</a:t>
            </a:r>
            <a:r>
              <a:rPr lang="en-GB" sz="3200" dirty="0"/>
              <a:t> </a:t>
            </a:r>
            <a:r>
              <a:rPr lang="en-GB" sz="3200" dirty="0" err="1"/>
              <a:t>ħajja</a:t>
            </a:r>
            <a:r>
              <a:rPr lang="en-GB" sz="3200" dirty="0"/>
              <a:t>, dak </a:t>
            </a:r>
            <a:r>
              <a:rPr lang="en-GB" sz="3200" dirty="0" err="1"/>
              <a:t>ikun</a:t>
            </a:r>
            <a:r>
              <a:rPr lang="en-GB" sz="3200" dirty="0"/>
              <a:t> </a:t>
            </a:r>
            <a:r>
              <a:rPr lang="en-GB" sz="3200" dirty="0" err="1"/>
              <a:t>isimha</a:t>
            </a:r>
            <a:r>
              <a:rPr lang="en-GB" sz="3200" dirty="0"/>
              <a:t>.</a:t>
            </a:r>
            <a:r>
              <a:rPr lang="mt-MT" sz="3200" dirty="0"/>
              <a:t>” (Ġen 2, 19)</a:t>
            </a:r>
          </a:p>
          <a:p>
            <a:pPr marL="0" indent="0" algn="just">
              <a:buNone/>
            </a:pPr>
            <a:endParaRPr lang="mt-MT" sz="3200" dirty="0"/>
          </a:p>
          <a:p>
            <a:pPr marL="0" indent="0" algn="just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26944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F39B7-531B-3E67-194D-5DB89A016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t-MT" dirty="0"/>
              <a:t>Rowan Williams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7A61C-2FF6-3D2B-3BE1-1C275244F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mt-MT" dirty="0"/>
              <a:t>“</a:t>
            </a:r>
            <a:r>
              <a:rPr lang="en-GB" dirty="0" err="1"/>
              <a:t>Noħolqu</a:t>
            </a:r>
            <a:r>
              <a:rPr lang="en-GB" dirty="0"/>
              <a:t> </a:t>
            </a:r>
            <a:r>
              <a:rPr lang="en-GB" dirty="0" err="1"/>
              <a:t>wkoll</a:t>
            </a:r>
            <a:r>
              <a:rPr lang="en-GB" dirty="0"/>
              <a:t> il-</a:t>
            </a:r>
            <a:r>
              <a:rPr lang="en-GB" dirty="0" err="1"/>
              <a:t>possibbiltà</a:t>
            </a:r>
            <a:r>
              <a:rPr lang="en-GB" dirty="0"/>
              <a:t> ta’ </a:t>
            </a:r>
            <a:r>
              <a:rPr lang="en-GB" dirty="0" err="1"/>
              <a:t>memorja</a:t>
            </a:r>
            <a:r>
              <a:rPr lang="en-GB" dirty="0"/>
              <a:t> </a:t>
            </a:r>
            <a:r>
              <a:rPr lang="en-GB" dirty="0" err="1"/>
              <a:t>kondiviża</a:t>
            </a:r>
            <a:r>
              <a:rPr lang="en-GB" dirty="0"/>
              <a:t>, </a:t>
            </a:r>
            <a:r>
              <a:rPr lang="en-GB" dirty="0" err="1"/>
              <a:t>billi</a:t>
            </a:r>
            <a:r>
              <a:rPr lang="en-GB" dirty="0"/>
              <a:t> </a:t>
            </a:r>
            <a:r>
              <a:rPr lang="en-GB" dirty="0" err="1"/>
              <a:t>nikkodifikaw</a:t>
            </a:r>
            <a:r>
              <a:rPr lang="en-GB" dirty="0"/>
              <a:t> l-</a:t>
            </a:r>
            <a:r>
              <a:rPr lang="en-GB" dirty="0" err="1"/>
              <a:t>ambjent</a:t>
            </a:r>
            <a:r>
              <a:rPr lang="en-GB" dirty="0"/>
              <a:t> fil-</a:t>
            </a:r>
            <a:r>
              <a:rPr lang="en-GB" dirty="0" err="1"/>
              <a:t>lingwa</a:t>
            </a:r>
            <a:r>
              <a:rPr lang="en-GB" dirty="0"/>
              <a:t> </a:t>
            </a:r>
            <a:r>
              <a:rPr lang="en-GB" dirty="0" err="1"/>
              <a:t>tagħna</a:t>
            </a:r>
            <a:r>
              <a:rPr lang="en-GB" dirty="0"/>
              <a:t>, </a:t>
            </a:r>
            <a:r>
              <a:rPr lang="en-GB" dirty="0" err="1"/>
              <a:t>b’tali</a:t>
            </a:r>
            <a:r>
              <a:rPr lang="en-GB" dirty="0"/>
              <a:t> mod li </a:t>
            </a:r>
            <a:r>
              <a:rPr lang="en-GB" dirty="0" err="1"/>
              <a:t>nirrappreżentaw</a:t>
            </a:r>
            <a:r>
              <a:rPr lang="en-GB" dirty="0"/>
              <a:t> u </a:t>
            </a:r>
            <a:r>
              <a:rPr lang="en-GB" dirty="0" err="1"/>
              <a:t>ngħaqqdu</a:t>
            </a:r>
            <a:r>
              <a:rPr lang="en-GB" dirty="0"/>
              <a:t> tipi </a:t>
            </a:r>
            <a:r>
              <a:rPr lang="en-GB" dirty="0" err="1"/>
              <a:t>differenti</a:t>
            </a:r>
            <a:r>
              <a:rPr lang="en-GB" dirty="0"/>
              <a:t> ta’ </a:t>
            </a:r>
            <a:r>
              <a:rPr lang="en-GB" dirty="0" err="1"/>
              <a:t>laqgħa</a:t>
            </a:r>
            <a:r>
              <a:rPr lang="en-GB" dirty="0"/>
              <a:t> ma’ dak li </a:t>
            </a:r>
            <a:r>
              <a:rPr lang="en-GB" dirty="0" err="1"/>
              <a:t>jdawwarna</a:t>
            </a:r>
            <a:r>
              <a:rPr lang="en-GB" dirty="0"/>
              <a:t>. </a:t>
            </a:r>
            <a:r>
              <a:rPr lang="en-GB" dirty="0" err="1"/>
              <a:t>Noħolqu</a:t>
            </a:r>
            <a:r>
              <a:rPr lang="en-GB" dirty="0"/>
              <a:t> l-</a:t>
            </a:r>
            <a:r>
              <a:rPr lang="en-GB" dirty="0" err="1"/>
              <a:t>possibbiltà</a:t>
            </a:r>
            <a:r>
              <a:rPr lang="en-GB" dirty="0"/>
              <a:t> li </a:t>
            </a:r>
            <a:r>
              <a:rPr lang="en-GB" dirty="0" err="1"/>
              <a:t>nirrikonoxxu</a:t>
            </a:r>
            <a:r>
              <a:rPr lang="en-GB" dirty="0"/>
              <a:t> </a:t>
            </a:r>
            <a:r>
              <a:rPr lang="en-GB" dirty="0" err="1"/>
              <a:t>mudell</a:t>
            </a:r>
            <a:r>
              <a:rPr lang="en-GB" dirty="0"/>
              <a:t> </a:t>
            </a:r>
            <a:r>
              <a:rPr lang="en-GB" dirty="0" err="1"/>
              <a:t>regolari</a:t>
            </a:r>
            <a:r>
              <a:rPr lang="en-GB" dirty="0"/>
              <a:t> ta’ </a:t>
            </a:r>
            <a:r>
              <a:rPr lang="en-GB" dirty="0" err="1"/>
              <a:t>stimoli</a:t>
            </a:r>
            <a:r>
              <a:rPr lang="en-GB" dirty="0"/>
              <a:t> jew </a:t>
            </a:r>
            <a:r>
              <a:rPr lang="en-GB" dirty="0" err="1"/>
              <a:t>perċezzjonijiet</a:t>
            </a:r>
            <a:r>
              <a:rPr lang="en-GB" dirty="0"/>
              <a:t> u li </a:t>
            </a:r>
            <a:r>
              <a:rPr lang="en-GB" dirty="0" err="1"/>
              <a:t>nistabbilixxu</a:t>
            </a:r>
            <a:r>
              <a:rPr lang="en-GB" dirty="0"/>
              <a:t> dan </a:t>
            </a:r>
            <a:r>
              <a:rPr lang="en-GB" dirty="0" err="1"/>
              <a:t>ir-rikonoxximent</a:t>
            </a:r>
            <a:r>
              <a:rPr lang="en-GB" dirty="0"/>
              <a:t> </a:t>
            </a:r>
            <a:r>
              <a:rPr lang="en-GB" dirty="0" err="1"/>
              <a:t>bħala</a:t>
            </a:r>
            <a:r>
              <a:rPr lang="en-GB" dirty="0"/>
              <a:t> mezz </a:t>
            </a:r>
            <a:r>
              <a:rPr lang="en-GB" dirty="0" err="1"/>
              <a:t>kondiviż</a:t>
            </a:r>
            <a:r>
              <a:rPr lang="en-GB" dirty="0"/>
              <a:t> ta’ </a:t>
            </a:r>
            <a:r>
              <a:rPr lang="en-GB" dirty="0" err="1"/>
              <a:t>interazzjoni</a:t>
            </a:r>
            <a:r>
              <a:rPr lang="en-GB" dirty="0"/>
              <a:t> jew </a:t>
            </a:r>
            <a:r>
              <a:rPr lang="en-GB" dirty="0" err="1"/>
              <a:t>relazzjoni</a:t>
            </a:r>
            <a:r>
              <a:rPr lang="en-GB" dirty="0"/>
              <a:t>.</a:t>
            </a:r>
            <a:r>
              <a:rPr lang="mt-MT" dirty="0"/>
              <a:t>”</a:t>
            </a:r>
          </a:p>
          <a:p>
            <a:pPr marL="0" indent="0" algn="just">
              <a:buNone/>
            </a:pPr>
            <a:endParaRPr lang="mt-MT" dirty="0"/>
          </a:p>
          <a:p>
            <a:pPr algn="just"/>
            <a:r>
              <a:rPr lang="mt-MT" dirty="0"/>
              <a:t>It-teofanija lil Mosè:  Alla jirrivela ismu u jseħħ il-patt</a:t>
            </a:r>
          </a:p>
          <a:p>
            <a:pPr algn="just"/>
            <a:endParaRPr lang="mt-MT" dirty="0"/>
          </a:p>
          <a:p>
            <a:pPr algn="just"/>
            <a:r>
              <a:rPr lang="mt-MT" dirty="0"/>
              <a:t>Magħmudija: ir-relazzjoni m’Alla mfissra b’isem ġdid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61EB3B-85FD-B1CB-F647-6F658B480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408" y="4889240"/>
            <a:ext cx="3516591" cy="213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05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885</Words>
  <Application>Microsoft Office PowerPoint</Application>
  <PresentationFormat>Widescreen</PresentationFormat>
  <Paragraphs>126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L-Ekoloġija u t-Twemmin Nisrani</vt:lpstr>
      <vt:lpstr>Għanijiet</vt:lpstr>
      <vt:lpstr>Laudato Si’</vt:lpstr>
      <vt:lpstr>Santu Wistin: xi ħsibijiet tiegħu</vt:lpstr>
      <vt:lpstr>Qtil Leġittimu mhux Esplojtazzjoni</vt:lpstr>
      <vt:lpstr>Riflessjoni</vt:lpstr>
      <vt:lpstr>(Miż-)Interpretazzjoni tal-Ġenesi?</vt:lpstr>
      <vt:lpstr>L-att li tati isem</vt:lpstr>
      <vt:lpstr>Rowan Williams</vt:lpstr>
      <vt:lpstr>Alexander Schmemann u John Zizioulas:  Il-vokazzjoni tal-bniedem hija dik saċerdotali</vt:lpstr>
      <vt:lpstr>Il-bniedem huwa essenzjalment liturġiku</vt:lpstr>
      <vt:lpstr>Il-Prefazju tar-Raba’ Talba Ewkaristika</vt:lpstr>
      <vt:lpstr>Il-Qassis bħala l-artist</vt:lpstr>
      <vt:lpstr>Eko-Lamentazzjoni: Karba tal-bniedem quddiem Alla</vt:lpstr>
      <vt:lpstr>Simboli fil-liturġija: għarfien ekoloġiku</vt:lpstr>
      <vt:lpstr>L-ambigwità u l-provokazzjoni tas-simboli</vt:lpstr>
      <vt:lpstr>Santu Wistin</vt:lpstr>
      <vt:lpstr>X’jiġifieri nkunu materjalisti?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Dorianne Buttigieg</dc:creator>
  <cp:lastModifiedBy>Dorianne Buttigieg</cp:lastModifiedBy>
  <cp:revision>20</cp:revision>
  <dcterms:created xsi:type="dcterms:W3CDTF">2026-01-23T06:44:36Z</dcterms:created>
  <dcterms:modified xsi:type="dcterms:W3CDTF">2026-01-23T16:26:55Z</dcterms:modified>
</cp:coreProperties>
</file>