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5"/>
  </p:notesMasterIdLst>
  <p:sldIdLst>
    <p:sldId id="1220" r:id="rId2"/>
    <p:sldId id="286" r:id="rId3"/>
    <p:sldId id="579" r:id="rId4"/>
    <p:sldId id="381" r:id="rId5"/>
    <p:sldId id="384" r:id="rId6"/>
    <p:sldId id="383" r:id="rId7"/>
    <p:sldId id="385" r:id="rId8"/>
    <p:sldId id="387" r:id="rId9"/>
    <p:sldId id="1270" r:id="rId10"/>
    <p:sldId id="1368" r:id="rId11"/>
    <p:sldId id="396" r:id="rId12"/>
    <p:sldId id="1369" r:id="rId13"/>
    <p:sldId id="962" r:id="rId14"/>
    <p:sldId id="838" r:id="rId15"/>
    <p:sldId id="1247" r:id="rId16"/>
    <p:sldId id="1276" r:id="rId17"/>
    <p:sldId id="1272" r:id="rId18"/>
    <p:sldId id="1278" r:id="rId19"/>
    <p:sldId id="415" r:id="rId20"/>
    <p:sldId id="1066" r:id="rId21"/>
    <p:sldId id="1257" r:id="rId22"/>
    <p:sldId id="1265" r:id="rId23"/>
    <p:sldId id="1211" r:id="rId24"/>
    <p:sldId id="1255" r:id="rId25"/>
    <p:sldId id="1266" r:id="rId26"/>
    <p:sldId id="1282" r:id="rId27"/>
    <p:sldId id="1254" r:id="rId28"/>
    <p:sldId id="1283" r:id="rId29"/>
    <p:sldId id="1267" r:id="rId30"/>
    <p:sldId id="1284" r:id="rId31"/>
    <p:sldId id="1273" r:id="rId32"/>
    <p:sldId id="1274" r:id="rId33"/>
    <p:sldId id="1275" r:id="rId34"/>
    <p:sldId id="1286" r:id="rId35"/>
    <p:sldId id="1285" r:id="rId36"/>
    <p:sldId id="1287" r:id="rId37"/>
    <p:sldId id="1288" r:id="rId38"/>
    <p:sldId id="1289" r:id="rId39"/>
    <p:sldId id="1290" r:id="rId40"/>
    <p:sldId id="1291" r:id="rId41"/>
    <p:sldId id="1295" r:id="rId42"/>
    <p:sldId id="1294" r:id="rId43"/>
    <p:sldId id="1293" r:id="rId44"/>
    <p:sldId id="1292" r:id="rId45"/>
    <p:sldId id="1296" r:id="rId46"/>
    <p:sldId id="1297" r:id="rId47"/>
    <p:sldId id="1298" r:id="rId48"/>
    <p:sldId id="1300" r:id="rId49"/>
    <p:sldId id="1301" r:id="rId50"/>
    <p:sldId id="1303" r:id="rId51"/>
    <p:sldId id="1305" r:id="rId52"/>
    <p:sldId id="1306" r:id="rId53"/>
    <p:sldId id="1307" r:id="rId54"/>
    <p:sldId id="1308" r:id="rId55"/>
    <p:sldId id="1309" r:id="rId56"/>
    <p:sldId id="1310" r:id="rId57"/>
    <p:sldId id="1311" r:id="rId58"/>
    <p:sldId id="1312" r:id="rId59"/>
    <p:sldId id="1313" r:id="rId60"/>
    <p:sldId id="1314" r:id="rId61"/>
    <p:sldId id="1315" r:id="rId62"/>
    <p:sldId id="1316" r:id="rId63"/>
    <p:sldId id="1317" r:id="rId64"/>
    <p:sldId id="1318" r:id="rId65"/>
    <p:sldId id="1319" r:id="rId66"/>
    <p:sldId id="1320" r:id="rId67"/>
    <p:sldId id="1321" r:id="rId68"/>
    <p:sldId id="1322" r:id="rId69"/>
    <p:sldId id="1323" r:id="rId70"/>
    <p:sldId id="1324" r:id="rId71"/>
    <p:sldId id="1325" r:id="rId72"/>
    <p:sldId id="1326" r:id="rId73"/>
    <p:sldId id="1327" r:id="rId74"/>
    <p:sldId id="1328" r:id="rId75"/>
    <p:sldId id="1329" r:id="rId76"/>
    <p:sldId id="1330" r:id="rId77"/>
    <p:sldId id="1331" r:id="rId78"/>
    <p:sldId id="1332" r:id="rId79"/>
    <p:sldId id="1333" r:id="rId80"/>
    <p:sldId id="1334" r:id="rId81"/>
    <p:sldId id="1335" r:id="rId82"/>
    <p:sldId id="1336" r:id="rId83"/>
    <p:sldId id="1337" r:id="rId84"/>
    <p:sldId id="1338" r:id="rId85"/>
    <p:sldId id="1339" r:id="rId86"/>
    <p:sldId id="1340" r:id="rId87"/>
    <p:sldId id="1341" r:id="rId88"/>
    <p:sldId id="1342" r:id="rId89"/>
    <p:sldId id="1343" r:id="rId90"/>
    <p:sldId id="1344" r:id="rId91"/>
    <p:sldId id="1345" r:id="rId92"/>
    <p:sldId id="1346" r:id="rId93"/>
    <p:sldId id="1347" r:id="rId94"/>
    <p:sldId id="1348" r:id="rId95"/>
    <p:sldId id="1349" r:id="rId96"/>
    <p:sldId id="1350" r:id="rId97"/>
    <p:sldId id="1351" r:id="rId98"/>
    <p:sldId id="1352" r:id="rId99"/>
    <p:sldId id="1353" r:id="rId100"/>
    <p:sldId id="1354" r:id="rId101"/>
    <p:sldId id="1355" r:id="rId102"/>
    <p:sldId id="1356" r:id="rId103"/>
    <p:sldId id="1357" r:id="rId104"/>
    <p:sldId id="1358" r:id="rId105"/>
    <p:sldId id="1359" r:id="rId106"/>
    <p:sldId id="1360" r:id="rId107"/>
    <p:sldId id="1361" r:id="rId108"/>
    <p:sldId id="1362" r:id="rId109"/>
    <p:sldId id="1363" r:id="rId110"/>
    <p:sldId id="1364" r:id="rId111"/>
    <p:sldId id="1365" r:id="rId112"/>
    <p:sldId id="1366" r:id="rId113"/>
    <p:sldId id="1367" r:id="rId114"/>
    <p:sldId id="1382" r:id="rId115"/>
    <p:sldId id="1383" r:id="rId116"/>
    <p:sldId id="1384" r:id="rId117"/>
    <p:sldId id="1385" r:id="rId118"/>
    <p:sldId id="1386" r:id="rId119"/>
    <p:sldId id="1387" r:id="rId120"/>
    <p:sldId id="1388" r:id="rId121"/>
    <p:sldId id="1389" r:id="rId122"/>
    <p:sldId id="1390" r:id="rId123"/>
    <p:sldId id="1391" r:id="rId124"/>
    <p:sldId id="1392" r:id="rId125"/>
    <p:sldId id="1393" r:id="rId126"/>
    <p:sldId id="1394" r:id="rId127"/>
    <p:sldId id="1395" r:id="rId128"/>
    <p:sldId id="1396" r:id="rId129"/>
    <p:sldId id="1397" r:id="rId130"/>
    <p:sldId id="1399" r:id="rId131"/>
    <p:sldId id="1400" r:id="rId132"/>
    <p:sldId id="1401" r:id="rId133"/>
    <p:sldId id="1402" r:id="rId134"/>
    <p:sldId id="1403" r:id="rId135"/>
    <p:sldId id="1404" r:id="rId136"/>
    <p:sldId id="1405" r:id="rId137"/>
    <p:sldId id="1406" r:id="rId138"/>
    <p:sldId id="1407" r:id="rId139"/>
    <p:sldId id="1408" r:id="rId140"/>
    <p:sldId id="1409" r:id="rId141"/>
    <p:sldId id="1410" r:id="rId142"/>
    <p:sldId id="1411" r:id="rId143"/>
    <p:sldId id="1412" r:id="rId144"/>
    <p:sldId id="1413" r:id="rId145"/>
    <p:sldId id="1414" r:id="rId146"/>
    <p:sldId id="1415" r:id="rId147"/>
    <p:sldId id="1416" r:id="rId148"/>
    <p:sldId id="1417" r:id="rId149"/>
    <p:sldId id="1418" r:id="rId150"/>
    <p:sldId id="1419" r:id="rId151"/>
    <p:sldId id="1420" r:id="rId152"/>
    <p:sldId id="1421" r:id="rId153"/>
    <p:sldId id="1422" r:id="rId154"/>
    <p:sldId id="1423" r:id="rId155"/>
    <p:sldId id="1424" r:id="rId156"/>
    <p:sldId id="1425" r:id="rId157"/>
    <p:sldId id="1426" r:id="rId158"/>
    <p:sldId id="1427" r:id="rId159"/>
    <p:sldId id="1428" r:id="rId160"/>
    <p:sldId id="1429" r:id="rId161"/>
    <p:sldId id="1430" r:id="rId162"/>
    <p:sldId id="1431" r:id="rId163"/>
    <p:sldId id="1432" r:id="rId164"/>
    <p:sldId id="1433" r:id="rId165"/>
    <p:sldId id="1434" r:id="rId166"/>
    <p:sldId id="1435" r:id="rId167"/>
    <p:sldId id="1436" r:id="rId168"/>
    <p:sldId id="1437" r:id="rId169"/>
    <p:sldId id="1438" r:id="rId170"/>
    <p:sldId id="1439" r:id="rId171"/>
    <p:sldId id="1440" r:id="rId172"/>
    <p:sldId id="1441" r:id="rId173"/>
    <p:sldId id="1442" r:id="rId174"/>
    <p:sldId id="1443" r:id="rId175"/>
    <p:sldId id="1444" r:id="rId176"/>
    <p:sldId id="1445" r:id="rId177"/>
    <p:sldId id="1446" r:id="rId178"/>
    <p:sldId id="1447" r:id="rId179"/>
    <p:sldId id="1448" r:id="rId180"/>
    <p:sldId id="1450" r:id="rId181"/>
    <p:sldId id="1451" r:id="rId182"/>
    <p:sldId id="1452" r:id="rId183"/>
    <p:sldId id="1453" r:id="rId184"/>
    <p:sldId id="1454" r:id="rId185"/>
    <p:sldId id="1455" r:id="rId186"/>
    <p:sldId id="1456" r:id="rId187"/>
    <p:sldId id="1457" r:id="rId188"/>
    <p:sldId id="1458" r:id="rId189"/>
    <p:sldId id="1459" r:id="rId190"/>
    <p:sldId id="1460" r:id="rId191"/>
    <p:sldId id="1461" r:id="rId192"/>
    <p:sldId id="1462" r:id="rId193"/>
    <p:sldId id="1463" r:id="rId194"/>
    <p:sldId id="1464" r:id="rId195"/>
    <p:sldId id="1465" r:id="rId196"/>
    <p:sldId id="1466" r:id="rId197"/>
    <p:sldId id="416" r:id="rId198"/>
    <p:sldId id="417" r:id="rId199"/>
    <p:sldId id="418" r:id="rId200"/>
    <p:sldId id="419" r:id="rId201"/>
    <p:sldId id="420" r:id="rId202"/>
    <p:sldId id="421" r:id="rId203"/>
    <p:sldId id="422" r:id="rId204"/>
    <p:sldId id="423" r:id="rId205"/>
    <p:sldId id="424" r:id="rId206"/>
    <p:sldId id="425" r:id="rId207"/>
    <p:sldId id="426" r:id="rId208"/>
    <p:sldId id="427" r:id="rId209"/>
    <p:sldId id="428" r:id="rId210"/>
    <p:sldId id="429" r:id="rId211"/>
    <p:sldId id="430" r:id="rId212"/>
    <p:sldId id="431" r:id="rId213"/>
    <p:sldId id="432" r:id="rId214"/>
    <p:sldId id="433" r:id="rId215"/>
    <p:sldId id="434" r:id="rId216"/>
    <p:sldId id="435" r:id="rId217"/>
    <p:sldId id="436" r:id="rId218"/>
    <p:sldId id="475" r:id="rId219"/>
    <p:sldId id="1370" r:id="rId220"/>
    <p:sldId id="470" r:id="rId221"/>
    <p:sldId id="438" r:id="rId222"/>
    <p:sldId id="1371" r:id="rId223"/>
    <p:sldId id="441" r:id="rId224"/>
    <p:sldId id="443" r:id="rId225"/>
    <p:sldId id="473" r:id="rId226"/>
    <p:sldId id="444" r:id="rId227"/>
    <p:sldId id="445" r:id="rId228"/>
    <p:sldId id="446" r:id="rId229"/>
    <p:sldId id="447" r:id="rId230"/>
    <p:sldId id="476" r:id="rId231"/>
    <p:sldId id="448" r:id="rId232"/>
    <p:sldId id="449" r:id="rId233"/>
    <p:sldId id="450" r:id="rId234"/>
    <p:sldId id="451" r:id="rId235"/>
    <p:sldId id="1372" r:id="rId236"/>
    <p:sldId id="1271" r:id="rId237"/>
    <p:sldId id="1373" r:id="rId238"/>
    <p:sldId id="1374" r:id="rId239"/>
    <p:sldId id="1375" r:id="rId240"/>
    <p:sldId id="1376" r:id="rId241"/>
    <p:sldId id="1299" r:id="rId242"/>
    <p:sldId id="1377" r:id="rId243"/>
    <p:sldId id="1378" r:id="rId244"/>
    <p:sldId id="454" r:id="rId245"/>
    <p:sldId id="455" r:id="rId246"/>
    <p:sldId id="1379" r:id="rId247"/>
    <p:sldId id="457" r:id="rId248"/>
    <p:sldId id="1380" r:id="rId249"/>
    <p:sldId id="459" r:id="rId250"/>
    <p:sldId id="612" r:id="rId251"/>
    <p:sldId id="462" r:id="rId252"/>
    <p:sldId id="463" r:id="rId253"/>
    <p:sldId id="1381" r:id="rId2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. slide" id="{905DD004-8F3C-364B-A594-073D1A3C1DFC}">
          <p14:sldIdLst>
            <p14:sldId id="1220"/>
          </p14:sldIdLst>
        </p14:section>
        <p14:section name="Rit tal-Bidu" id="{D14569BF-A4C3-4D8C-891D-C27DB7C565EA}">
          <p14:sldIdLst>
            <p14:sldId id="286"/>
            <p14:sldId id="579"/>
            <p14:sldId id="381"/>
            <p14:sldId id="384"/>
            <p14:sldId id="383"/>
            <p14:sldId id="385"/>
            <p14:sldId id="387"/>
            <p14:sldId id="1270"/>
            <p14:sldId id="1368"/>
            <p14:sldId id="396"/>
            <p14:sldId id="1369"/>
          </p14:sldIdLst>
        </p14:section>
        <p14:section name="Qari" id="{A89ABF66-B3DB-CA48-9E0A-5D7B2844CFD1}">
          <p14:sldIdLst>
            <p14:sldId id="962"/>
            <p14:sldId id="838"/>
            <p14:sldId id="1247"/>
            <p14:sldId id="1276"/>
            <p14:sldId id="1272"/>
            <p14:sldId id="1278"/>
            <p14:sldId id="415"/>
            <p14:sldId id="1066"/>
            <p14:sldId id="1257"/>
            <p14:sldId id="1265"/>
            <p14:sldId id="1211"/>
            <p14:sldId id="1255"/>
            <p14:sldId id="1266"/>
            <p14:sldId id="1282"/>
            <p14:sldId id="1254"/>
            <p14:sldId id="1283"/>
            <p14:sldId id="1267"/>
            <p14:sldId id="1284"/>
            <p14:sldId id="1273"/>
            <p14:sldId id="1274"/>
            <p14:sldId id="1275"/>
            <p14:sldId id="1286"/>
            <p14:sldId id="1285"/>
            <p14:sldId id="1287"/>
            <p14:sldId id="1288"/>
            <p14:sldId id="1289"/>
            <p14:sldId id="1290"/>
            <p14:sldId id="1291"/>
            <p14:sldId id="1295"/>
            <p14:sldId id="1294"/>
            <p14:sldId id="1293"/>
            <p14:sldId id="1292"/>
            <p14:sldId id="1296"/>
            <p14:sldId id="1297"/>
            <p14:sldId id="1298"/>
            <p14:sldId id="1300"/>
            <p14:sldId id="1301"/>
            <p14:sldId id="1303"/>
            <p14:sldId id="1305"/>
            <p14:sldId id="1306"/>
            <p14:sldId id="1307"/>
            <p14:sldId id="1308"/>
            <p14:sldId id="1309"/>
            <p14:sldId id="1310"/>
            <p14:sldId id="1311"/>
            <p14:sldId id="1312"/>
            <p14:sldId id="1313"/>
            <p14:sldId id="1314"/>
            <p14:sldId id="1315"/>
            <p14:sldId id="1316"/>
            <p14:sldId id="1317"/>
            <p14:sldId id="1318"/>
            <p14:sldId id="1319"/>
            <p14:sldId id="1320"/>
            <p14:sldId id="1321"/>
            <p14:sldId id="1322"/>
            <p14:sldId id="1323"/>
            <p14:sldId id="1324"/>
            <p14:sldId id="1325"/>
            <p14:sldId id="1326"/>
            <p14:sldId id="1327"/>
            <p14:sldId id="1328"/>
            <p14:sldId id="1329"/>
            <p14:sldId id="1330"/>
            <p14:sldId id="1331"/>
            <p14:sldId id="1332"/>
            <p14:sldId id="1333"/>
            <p14:sldId id="1334"/>
            <p14:sldId id="1335"/>
            <p14:sldId id="1336"/>
            <p14:sldId id="1337"/>
            <p14:sldId id="1338"/>
            <p14:sldId id="1339"/>
            <p14:sldId id="1340"/>
            <p14:sldId id="1341"/>
            <p14:sldId id="1342"/>
            <p14:sldId id="1343"/>
            <p14:sldId id="1344"/>
            <p14:sldId id="1345"/>
            <p14:sldId id="1346"/>
            <p14:sldId id="1347"/>
            <p14:sldId id="1348"/>
            <p14:sldId id="1349"/>
            <p14:sldId id="1350"/>
            <p14:sldId id="1351"/>
            <p14:sldId id="1352"/>
            <p14:sldId id="1353"/>
            <p14:sldId id="1354"/>
            <p14:sldId id="1355"/>
            <p14:sldId id="1356"/>
            <p14:sldId id="1357"/>
            <p14:sldId id="1358"/>
            <p14:sldId id="1359"/>
            <p14:sldId id="1360"/>
            <p14:sldId id="1361"/>
            <p14:sldId id="1362"/>
            <p14:sldId id="1363"/>
            <p14:sldId id="1364"/>
            <p14:sldId id="1365"/>
            <p14:sldId id="1366"/>
            <p14:sldId id="1367"/>
            <p14:sldId id="1382"/>
            <p14:sldId id="1383"/>
            <p14:sldId id="1384"/>
            <p14:sldId id="1385"/>
            <p14:sldId id="1386"/>
            <p14:sldId id="1387"/>
            <p14:sldId id="1388"/>
            <p14:sldId id="1389"/>
            <p14:sldId id="1390"/>
            <p14:sldId id="1391"/>
            <p14:sldId id="1392"/>
            <p14:sldId id="1393"/>
            <p14:sldId id="1394"/>
            <p14:sldId id="1395"/>
            <p14:sldId id="1396"/>
            <p14:sldId id="1397"/>
            <p14:sldId id="1399"/>
            <p14:sldId id="1400"/>
            <p14:sldId id="1401"/>
            <p14:sldId id="1402"/>
            <p14:sldId id="1403"/>
            <p14:sldId id="1404"/>
            <p14:sldId id="1405"/>
            <p14:sldId id="1406"/>
            <p14:sldId id="1407"/>
            <p14:sldId id="1408"/>
            <p14:sldId id="1409"/>
            <p14:sldId id="1410"/>
            <p14:sldId id="1411"/>
            <p14:sldId id="1412"/>
            <p14:sldId id="1413"/>
            <p14:sldId id="1414"/>
            <p14:sldId id="1415"/>
            <p14:sldId id="1416"/>
            <p14:sldId id="1417"/>
            <p14:sldId id="1418"/>
            <p14:sldId id="1419"/>
            <p14:sldId id="1420"/>
            <p14:sldId id="1421"/>
            <p14:sldId id="1422"/>
            <p14:sldId id="1423"/>
            <p14:sldId id="1424"/>
            <p14:sldId id="1425"/>
            <p14:sldId id="1426"/>
            <p14:sldId id="1427"/>
            <p14:sldId id="1428"/>
            <p14:sldId id="1429"/>
            <p14:sldId id="1430"/>
            <p14:sldId id="1431"/>
            <p14:sldId id="1432"/>
            <p14:sldId id="1433"/>
            <p14:sldId id="1434"/>
            <p14:sldId id="1435"/>
            <p14:sldId id="1436"/>
            <p14:sldId id="1437"/>
            <p14:sldId id="1438"/>
            <p14:sldId id="1439"/>
            <p14:sldId id="1440"/>
            <p14:sldId id="1441"/>
            <p14:sldId id="1442"/>
            <p14:sldId id="1443"/>
            <p14:sldId id="1444"/>
            <p14:sldId id="1445"/>
            <p14:sldId id="1446"/>
            <p14:sldId id="1447"/>
            <p14:sldId id="1448"/>
            <p14:sldId id="1450"/>
            <p14:sldId id="1451"/>
            <p14:sldId id="1452"/>
            <p14:sldId id="1453"/>
            <p14:sldId id="1454"/>
            <p14:sldId id="1455"/>
            <p14:sldId id="1456"/>
            <p14:sldId id="1457"/>
            <p14:sldId id="1458"/>
            <p14:sldId id="1459"/>
            <p14:sldId id="1460"/>
            <p14:sldId id="1461"/>
            <p14:sldId id="1462"/>
            <p14:sldId id="1463"/>
            <p14:sldId id="1464"/>
            <p14:sldId id="1465"/>
            <p14:sldId id="1466"/>
            <p14:sldId id="416"/>
          </p14:sldIdLst>
        </p14:section>
        <p14:section name="Kredu" id="{D5314134-664D-7947-9223-7E108E718B91}">
          <p14:sldIdLst>
            <p14:sldId id="417"/>
            <p14:sldId id="418"/>
            <p14:sldId id="419"/>
            <p14:sldId id="420"/>
            <p14:sldId id="421"/>
            <p14:sldId id="422"/>
            <p14:sldId id="423"/>
            <p14:sldId id="424"/>
            <p14:sldId id="425"/>
            <p14:sldId id="426"/>
            <p14:sldId id="427"/>
            <p14:sldId id="428"/>
            <p14:sldId id="429"/>
            <p14:sldId id="430"/>
            <p14:sldId id="431"/>
            <p14:sldId id="432"/>
            <p14:sldId id="433"/>
            <p14:sldId id="434"/>
            <p14:sldId id="435"/>
            <p14:sldId id="436"/>
          </p14:sldIdLst>
        </p14:section>
        <p14:section name="Talbiet tal-Ġemgħa" id="{32CD0BD6-8C0D-FB4B-8A76-D07C72DC3973}">
          <p14:sldIdLst>
            <p14:sldId id="475"/>
          </p14:sldIdLst>
        </p14:section>
        <p14:section name="Offertorju" id="{98CBF9E5-E4FA-8249-8ED7-BC85F10F011E}">
          <p14:sldIdLst>
            <p14:sldId id="1370"/>
            <p14:sldId id="470"/>
            <p14:sldId id="438"/>
            <p14:sldId id="1371"/>
          </p14:sldIdLst>
        </p14:section>
        <p14:section name="Konsagrazzjoni" id="{6BEDAA29-0784-9C4E-9C4F-ECF3ABF47A34}">
          <p14:sldIdLst>
            <p14:sldId id="441"/>
            <p14:sldId id="443"/>
            <p14:sldId id="473"/>
            <p14:sldId id="444"/>
            <p14:sldId id="445"/>
            <p14:sldId id="446"/>
            <p14:sldId id="447"/>
            <p14:sldId id="476"/>
            <p14:sldId id="448"/>
            <p14:sldId id="449"/>
            <p14:sldId id="450"/>
            <p14:sldId id="451"/>
          </p14:sldIdLst>
        </p14:section>
        <p14:section name="It-talba tal-Missierna" id="{DF035BFA-9A88-A84F-B9FA-455A752DA56F}">
          <p14:sldIdLst>
            <p14:sldId id="1372"/>
            <p14:sldId id="1271"/>
            <p14:sldId id="1373"/>
            <p14:sldId id="1374"/>
            <p14:sldId id="1375"/>
            <p14:sldId id="1376"/>
            <p14:sldId id="1299"/>
          </p14:sldIdLst>
        </p14:section>
        <p14:section name="Il-Paci" id="{3BE1AB24-34C4-4372-A325-5A4CE04B49EA}">
          <p14:sldIdLst>
            <p14:sldId id="1377"/>
            <p14:sldId id="1378"/>
            <p14:sldId id="454"/>
          </p14:sldIdLst>
        </p14:section>
        <p14:section name="Rit tat-Tqarbin" id="{D916F6C5-EC25-8F40-A878-2FA2D3393ED4}">
          <p14:sldIdLst>
            <p14:sldId id="455"/>
            <p14:sldId id="1379"/>
            <p14:sldId id="457"/>
            <p14:sldId id="1380"/>
            <p14:sldId id="459"/>
          </p14:sldIdLst>
        </p14:section>
        <p14:section name="Għeluq" id="{42DEB599-6FCF-E545-BF3E-5FD90CBB9FF1}">
          <p14:sldIdLst>
            <p14:sldId id="612"/>
            <p14:sldId id="462"/>
            <p14:sldId id="463"/>
          </p14:sldIdLst>
        </p14:section>
        <p14:section name="Final Slide" id="{9ABBCB99-74ED-4CA3-9CE7-38893B1F21EE}">
          <p14:sldIdLst>
            <p14:sldId id="138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EA23C"/>
    <a:srgbClr val="FFFFFF"/>
    <a:srgbClr val="281B10"/>
    <a:srgbClr val="472615"/>
    <a:srgbClr val="150E08"/>
    <a:srgbClr val="969696"/>
    <a:srgbClr val="540153"/>
    <a:srgbClr val="B988DB"/>
    <a:srgbClr val="9437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41" autoAdjust="0"/>
    <p:restoredTop sz="95033" autoAdjust="0"/>
  </p:normalViewPr>
  <p:slideViewPr>
    <p:cSldViewPr>
      <p:cViewPr>
        <p:scale>
          <a:sx n="57" d="100"/>
          <a:sy n="57" d="100"/>
        </p:scale>
        <p:origin x="2030" y="538"/>
      </p:cViewPr>
      <p:guideLst>
        <p:guide orient="horz" pos="2160"/>
        <p:guide pos="288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-2519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26" Type="http://schemas.openxmlformats.org/officeDocument/2006/relationships/slide" Target="slides/slide225.xml"/><Relationship Id="rId247" Type="http://schemas.openxmlformats.org/officeDocument/2006/relationships/slide" Target="slides/slide246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slide" Target="slides/slide236.xml"/><Relationship Id="rId258" Type="http://schemas.openxmlformats.org/officeDocument/2006/relationships/theme" Target="theme/theme1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slide" Target="slides/slide226.xml"/><Relationship Id="rId248" Type="http://schemas.openxmlformats.org/officeDocument/2006/relationships/slide" Target="slides/slide247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slide" Target="slides/slide216.xml"/><Relationship Id="rId6" Type="http://schemas.openxmlformats.org/officeDocument/2006/relationships/slide" Target="slides/slide5.xml"/><Relationship Id="rId238" Type="http://schemas.openxmlformats.org/officeDocument/2006/relationships/slide" Target="slides/slide237.xml"/><Relationship Id="rId259" Type="http://schemas.openxmlformats.org/officeDocument/2006/relationships/tableStyles" Target="tableStyles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228" Type="http://schemas.openxmlformats.org/officeDocument/2006/relationships/slide" Target="slides/slide227.xml"/><Relationship Id="rId249" Type="http://schemas.openxmlformats.org/officeDocument/2006/relationships/slide" Target="slides/slide248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openxmlformats.org/officeDocument/2006/relationships/slide" Target="slides/slide217.xml"/><Relationship Id="rId239" Type="http://schemas.openxmlformats.org/officeDocument/2006/relationships/slide" Target="slides/slide238.xml"/><Relationship Id="rId250" Type="http://schemas.openxmlformats.org/officeDocument/2006/relationships/slide" Target="slides/slide249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240" Type="http://schemas.openxmlformats.org/officeDocument/2006/relationships/slide" Target="slides/slide239.xml"/><Relationship Id="rId14" Type="http://schemas.openxmlformats.org/officeDocument/2006/relationships/slide" Target="slides/slide13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8" Type="http://schemas.openxmlformats.org/officeDocument/2006/relationships/slide" Target="slides/slide7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219" Type="http://schemas.openxmlformats.org/officeDocument/2006/relationships/slide" Target="slides/slide218.xml"/><Relationship Id="rId230" Type="http://schemas.openxmlformats.org/officeDocument/2006/relationships/slide" Target="slides/slide229.xml"/><Relationship Id="rId251" Type="http://schemas.openxmlformats.org/officeDocument/2006/relationships/slide" Target="slides/slide250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220" Type="http://schemas.openxmlformats.org/officeDocument/2006/relationships/slide" Target="slides/slide219.xml"/><Relationship Id="rId241" Type="http://schemas.openxmlformats.org/officeDocument/2006/relationships/slide" Target="slides/slide24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78" Type="http://schemas.openxmlformats.org/officeDocument/2006/relationships/slide" Target="slides/slide77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64" Type="http://schemas.openxmlformats.org/officeDocument/2006/relationships/slide" Target="slides/slide163.xml"/><Relationship Id="rId185" Type="http://schemas.openxmlformats.org/officeDocument/2006/relationships/slide" Target="slides/slide184.xml"/><Relationship Id="rId9" Type="http://schemas.openxmlformats.org/officeDocument/2006/relationships/slide" Target="slides/slide8.xml"/><Relationship Id="rId210" Type="http://schemas.openxmlformats.org/officeDocument/2006/relationships/slide" Target="slides/slide209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252" Type="http://schemas.openxmlformats.org/officeDocument/2006/relationships/slide" Target="slides/slide251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53" Type="http://schemas.openxmlformats.org/officeDocument/2006/relationships/slide" Target="slides/slide252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54" Type="http://schemas.openxmlformats.org/officeDocument/2006/relationships/slide" Target="slides/slide253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223" Type="http://schemas.openxmlformats.org/officeDocument/2006/relationships/slide" Target="slides/slide222.xml"/><Relationship Id="rId244" Type="http://schemas.openxmlformats.org/officeDocument/2006/relationships/slide" Target="slides/slide243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slide" Target="slides/slide212.xml"/><Relationship Id="rId234" Type="http://schemas.openxmlformats.org/officeDocument/2006/relationships/slide" Target="slides/slide233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55" Type="http://schemas.openxmlformats.org/officeDocument/2006/relationships/notesMaster" Target="notesMasters/notesMaster1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5" Type="http://schemas.openxmlformats.org/officeDocument/2006/relationships/slide" Target="slides/slide244.xml"/><Relationship Id="rId30" Type="http://schemas.openxmlformats.org/officeDocument/2006/relationships/slide" Target="slides/slide2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5" Type="http://schemas.openxmlformats.org/officeDocument/2006/relationships/slide" Target="slides/slide234.xml"/><Relationship Id="rId256" Type="http://schemas.openxmlformats.org/officeDocument/2006/relationships/presProps" Target="presProps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179" Type="http://schemas.openxmlformats.org/officeDocument/2006/relationships/slide" Target="slides/slide17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5" Type="http://schemas.openxmlformats.org/officeDocument/2006/relationships/slide" Target="slides/slide224.xml"/><Relationship Id="rId246" Type="http://schemas.openxmlformats.org/officeDocument/2006/relationships/slide" Target="slides/slide245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94" Type="http://schemas.openxmlformats.org/officeDocument/2006/relationships/slide" Target="slides/slide93.xml"/><Relationship Id="rId148" Type="http://schemas.openxmlformats.org/officeDocument/2006/relationships/slide" Target="slides/slide147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180" Type="http://schemas.openxmlformats.org/officeDocument/2006/relationships/slide" Target="slides/slide17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5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C82FFF-9A16-8142-BAE5-100B6EE5F5FE}" type="datetimeFigureOut">
              <a:rPr lang="en-MT" smtClean="0"/>
              <a:t>02/17/2026</a:t>
            </a:fld>
            <a:endParaRPr lang="en-M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M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M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D9E96F-8AED-6043-9D0E-32AABEC45AA9}" type="slidenum">
              <a:rPr lang="en-MT" smtClean="0"/>
              <a:t>‹#›</a:t>
            </a:fld>
            <a:endParaRPr lang="en-MT"/>
          </a:p>
        </p:txBody>
      </p:sp>
    </p:spTree>
    <p:extLst>
      <p:ext uri="{BB962C8B-B14F-4D97-AF65-F5344CB8AC3E}">
        <p14:creationId xmlns:p14="http://schemas.microsoft.com/office/powerpoint/2010/main" val="3425015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1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1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4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9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8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78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7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6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5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48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4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2" indent="0">
              <a:buNone/>
              <a:defRPr sz="2000" b="1"/>
            </a:lvl2pPr>
            <a:lvl3pPr marL="914385" indent="0">
              <a:buNone/>
              <a:defRPr sz="1800" b="1"/>
            </a:lvl3pPr>
            <a:lvl4pPr marL="1371578" indent="0">
              <a:buNone/>
              <a:defRPr sz="1600" b="1"/>
            </a:lvl4pPr>
            <a:lvl5pPr marL="1828771" indent="0">
              <a:buNone/>
              <a:defRPr sz="1600" b="1"/>
            </a:lvl5pPr>
            <a:lvl6pPr marL="2285963" indent="0">
              <a:buNone/>
              <a:defRPr sz="1600" b="1"/>
            </a:lvl6pPr>
            <a:lvl7pPr marL="2743156" indent="0">
              <a:buNone/>
              <a:defRPr sz="1600" b="1"/>
            </a:lvl7pPr>
            <a:lvl8pPr marL="3200348" indent="0">
              <a:buNone/>
              <a:defRPr sz="1600" b="1"/>
            </a:lvl8pPr>
            <a:lvl9pPr marL="365754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2" indent="0">
              <a:buNone/>
              <a:defRPr sz="2000" b="1"/>
            </a:lvl2pPr>
            <a:lvl3pPr marL="914385" indent="0">
              <a:buNone/>
              <a:defRPr sz="1800" b="1"/>
            </a:lvl3pPr>
            <a:lvl4pPr marL="1371578" indent="0">
              <a:buNone/>
              <a:defRPr sz="1600" b="1"/>
            </a:lvl4pPr>
            <a:lvl5pPr marL="1828771" indent="0">
              <a:buNone/>
              <a:defRPr sz="1600" b="1"/>
            </a:lvl5pPr>
            <a:lvl6pPr marL="2285963" indent="0">
              <a:buNone/>
              <a:defRPr sz="1600" b="1"/>
            </a:lvl6pPr>
            <a:lvl7pPr marL="2743156" indent="0">
              <a:buNone/>
              <a:defRPr sz="1600" b="1"/>
            </a:lvl7pPr>
            <a:lvl8pPr marL="3200348" indent="0">
              <a:buNone/>
              <a:defRPr sz="1600" b="1"/>
            </a:lvl8pPr>
            <a:lvl9pPr marL="365754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1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5" indent="0">
              <a:buNone/>
              <a:defRPr sz="1000"/>
            </a:lvl3pPr>
            <a:lvl4pPr marL="1371578" indent="0">
              <a:buNone/>
              <a:defRPr sz="900"/>
            </a:lvl4pPr>
            <a:lvl5pPr marL="1828771" indent="0">
              <a:buNone/>
              <a:defRPr sz="900"/>
            </a:lvl5pPr>
            <a:lvl6pPr marL="2285963" indent="0">
              <a:buNone/>
              <a:defRPr sz="900"/>
            </a:lvl6pPr>
            <a:lvl7pPr marL="2743156" indent="0">
              <a:buNone/>
              <a:defRPr sz="900"/>
            </a:lvl7pPr>
            <a:lvl8pPr marL="3200348" indent="0">
              <a:buNone/>
              <a:defRPr sz="900"/>
            </a:lvl8pPr>
            <a:lvl9pPr marL="3657542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92" indent="0">
              <a:buNone/>
              <a:defRPr sz="2800"/>
            </a:lvl2pPr>
            <a:lvl3pPr marL="914385" indent="0">
              <a:buNone/>
              <a:defRPr sz="2400"/>
            </a:lvl3pPr>
            <a:lvl4pPr marL="1371578" indent="0">
              <a:buNone/>
              <a:defRPr sz="2000"/>
            </a:lvl4pPr>
            <a:lvl5pPr marL="1828771" indent="0">
              <a:buNone/>
              <a:defRPr sz="2000"/>
            </a:lvl5pPr>
            <a:lvl6pPr marL="2285963" indent="0">
              <a:buNone/>
              <a:defRPr sz="2000"/>
            </a:lvl6pPr>
            <a:lvl7pPr marL="2743156" indent="0">
              <a:buNone/>
              <a:defRPr sz="2000"/>
            </a:lvl7pPr>
            <a:lvl8pPr marL="3200348" indent="0">
              <a:buNone/>
              <a:defRPr sz="2000"/>
            </a:lvl8pPr>
            <a:lvl9pPr marL="3657542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5" indent="0">
              <a:buNone/>
              <a:defRPr sz="1000"/>
            </a:lvl3pPr>
            <a:lvl4pPr marL="1371578" indent="0">
              <a:buNone/>
              <a:defRPr sz="900"/>
            </a:lvl4pPr>
            <a:lvl5pPr marL="1828771" indent="0">
              <a:buNone/>
              <a:defRPr sz="900"/>
            </a:lvl5pPr>
            <a:lvl6pPr marL="2285963" indent="0">
              <a:buNone/>
              <a:defRPr sz="900"/>
            </a:lvl6pPr>
            <a:lvl7pPr marL="2743156" indent="0">
              <a:buNone/>
              <a:defRPr sz="900"/>
            </a:lvl7pPr>
            <a:lvl8pPr marL="3200348" indent="0">
              <a:buNone/>
              <a:defRPr sz="900"/>
            </a:lvl8pPr>
            <a:lvl9pPr marL="3657542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1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26C85-BA64-453E-B5F8-B1AF18F0F906}" type="datetimeFigureOut">
              <a:rPr lang="en-GB" smtClean="0"/>
              <a:pPr/>
              <a:t>17/02/2026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1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BA6FF-134D-4F92-82AA-23A51112B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xStyles>
    <p:titleStyle>
      <a:lvl1pPr algn="ctr" defTabSz="914385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4" indent="-342894" algn="l" defTabSz="91438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8" indent="-285745" algn="l" defTabSz="914385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82" indent="-228597" algn="l" defTabSz="91438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74" indent="-228597" algn="l" defTabSz="914385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67" indent="-228597" algn="l" defTabSz="914385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60" indent="-228597" algn="l" defTabSz="91438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53" indent="-228597" algn="l" defTabSz="91438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45" indent="-228597" algn="l" defTabSz="91438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38" indent="-228597" algn="l" defTabSz="91438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2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85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78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71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63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56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48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42" algn="l" defTabSz="91438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17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17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17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18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18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182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2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2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2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2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23841A-1EB4-4027-B4C4-BA51879D799D}"/>
              </a:ext>
            </a:extLst>
          </p:cNvPr>
          <p:cNvSpPr txBox="1"/>
          <p:nvPr/>
        </p:nvSpPr>
        <p:spPr>
          <a:xfrm>
            <a:off x="755576" y="276751"/>
            <a:ext cx="91440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7200" b="1" dirty="0">
                <a:solidFill>
                  <a:schemeClr val="bg1"/>
                </a:solidFill>
                <a:latin typeface="Candara" panose="020E0502030303020204" pitchFamily="34" charset="0"/>
              </a:rPr>
              <a:t>Novena Sannat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DD68C2-15C3-4C0F-BB7A-428B5D4BC81B}"/>
              </a:ext>
            </a:extLst>
          </p:cNvPr>
          <p:cNvSpPr txBox="1"/>
          <p:nvPr/>
        </p:nvSpPr>
        <p:spPr>
          <a:xfrm>
            <a:off x="58447" y="4118790"/>
            <a:ext cx="568863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6000" i="1" dirty="0">
                <a:solidFill>
                  <a:schemeClr val="bg1"/>
                </a:solidFill>
                <a:latin typeface="Candara" panose="020E0502030303020204" pitchFamily="34" charset="0"/>
              </a:rPr>
              <a:t>Novena tal-Milied</a:t>
            </a:r>
          </a:p>
          <a:p>
            <a:r>
              <a:rPr lang="mt-MT" sz="2800" i="1" dirty="0">
                <a:solidFill>
                  <a:schemeClr val="bg1"/>
                </a:solidFill>
                <a:latin typeface="Candara" panose="020E0502030303020204" pitchFamily="34" charset="0"/>
              </a:rPr>
              <a:t>15-23 ta’ Diċembru 2023</a:t>
            </a:r>
          </a:p>
          <a:p>
            <a:r>
              <a:rPr lang="mt-MT" sz="2800" i="1" dirty="0">
                <a:solidFill>
                  <a:schemeClr val="bg1"/>
                </a:solidFill>
                <a:latin typeface="Candara" panose="020E0502030303020204" pitchFamily="34" charset="0"/>
              </a:rPr>
              <a:t>6.00pm</a:t>
            </a:r>
          </a:p>
          <a:p>
            <a:r>
              <a:rPr lang="mt-MT" sz="2800" i="1" dirty="0">
                <a:solidFill>
                  <a:schemeClr val="bg1"/>
                </a:solidFill>
                <a:latin typeface="Candara" panose="020E0502030303020204" pitchFamily="34" charset="0"/>
              </a:rPr>
              <a:t>Parroċċa S. Margerita</a:t>
            </a:r>
          </a:p>
          <a:p>
            <a:r>
              <a:rPr lang="mt-MT" sz="2800" i="1" dirty="0">
                <a:solidFill>
                  <a:schemeClr val="bg1"/>
                </a:solidFill>
                <a:latin typeface="Candara" panose="020E0502030303020204" pitchFamily="34" charset="0"/>
              </a:rPr>
              <a:t>Fr. Martin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DA9887-0738-BE43-BB98-5F34AC4100D6}"/>
              </a:ext>
            </a:extLst>
          </p:cNvPr>
          <p:cNvSpPr txBox="1"/>
          <p:nvPr/>
        </p:nvSpPr>
        <p:spPr>
          <a:xfrm>
            <a:off x="-119860" y="1169551"/>
            <a:ext cx="30243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dirty="0">
                <a:ln w="12700">
                  <a:solidFill>
                    <a:schemeClr val="bg1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2</a:t>
            </a:r>
            <a:r>
              <a:rPr lang="mt-MT" sz="7200" dirty="0">
                <a:ln w="12700">
                  <a:solidFill>
                    <a:schemeClr val="bg1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 Jum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2C39C1-9C53-048F-CCB4-C06F79A58227}"/>
              </a:ext>
            </a:extLst>
          </p:cNvPr>
          <p:cNvSpPr txBox="1"/>
          <p:nvPr/>
        </p:nvSpPr>
        <p:spPr>
          <a:xfrm>
            <a:off x="2087724" y="153888"/>
            <a:ext cx="4968552" cy="1015663"/>
          </a:xfrm>
          <a:prstGeom prst="rect">
            <a:avLst/>
          </a:prstGeom>
          <a:solidFill>
            <a:srgbClr val="FFFFFF">
              <a:alpha val="30196"/>
            </a:srgbClr>
          </a:solidFill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fi-FI" sz="4000" b="1" i="0" dirty="0">
                <a:effectLst/>
                <a:latin typeface="Amasis MT Pro Black" panose="02040A04050005020304" pitchFamily="18" charset="0"/>
                <a:ea typeface="Microsoft YaHei UI" panose="020B0503020204020204" pitchFamily="34" charset="-122"/>
              </a:rPr>
              <a:t>Ħadd Il-Palm</a:t>
            </a:r>
          </a:p>
          <a:p>
            <a:pPr algn="ctr">
              <a:buNone/>
            </a:pPr>
            <a:r>
              <a:rPr lang="en-GB" sz="2000" b="1" dirty="0">
                <a:latin typeface="Times New Roman" panose="02020603050405020304" pitchFamily="18" charset="0"/>
                <a:ea typeface="Microsoft YaHei UI" panose="020B0503020204020204" pitchFamily="34" charset="-122"/>
                <a:cs typeface="Times New Roman" panose="02020603050405020304" pitchFamily="18" charset="0"/>
              </a:rPr>
              <a:t>Sena A</a:t>
            </a:r>
            <a:endParaRPr lang="mt-MT" sz="2000" b="1" i="0" dirty="0">
              <a:effectLst/>
              <a:latin typeface="Times New Roman" panose="02020603050405020304" pitchFamily="18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1CCF48-4A93-45CC-B7ED-6E8C3F627B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905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E93287D-ECF6-A0AE-4E45-F64832F99D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2614" y="5805264"/>
            <a:ext cx="892783" cy="9582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63FE27-3ED5-CC8E-F96E-A294989E6241}"/>
              </a:ext>
            </a:extLst>
          </p:cNvPr>
          <p:cNvSpPr txBox="1"/>
          <p:nvPr/>
        </p:nvSpPr>
        <p:spPr>
          <a:xfrm>
            <a:off x="1169147" y="133472"/>
            <a:ext cx="6805705" cy="1631216"/>
          </a:xfrm>
          <a:prstGeom prst="rect">
            <a:avLst/>
          </a:prstGeom>
          <a:solidFill>
            <a:srgbClr val="FFFFFF">
              <a:alpha val="30196"/>
            </a:srgbClr>
          </a:solidFill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fi-FI" sz="4000" b="1" dirty="0">
                <a:latin typeface="Amasis MT Pro Black" panose="02040A04050005020304" pitchFamily="18" charset="0"/>
                <a:ea typeface="Microsoft YaHei UI" panose="020B0503020204020204" pitchFamily="34" charset="-122"/>
              </a:rPr>
              <a:t>Ħadd il-Palm </a:t>
            </a:r>
          </a:p>
          <a:p>
            <a:pPr algn="ctr">
              <a:buNone/>
            </a:pPr>
            <a:r>
              <a:rPr lang="fi-FI" sz="4000" b="1" dirty="0">
                <a:latin typeface="Amasis MT Pro Black" panose="02040A04050005020304" pitchFamily="18" charset="0"/>
                <a:ea typeface="Microsoft YaHei UI" panose="020B0503020204020204" pitchFamily="34" charset="-122"/>
              </a:rPr>
              <a:t>u l-Passjoni tal-Mulej</a:t>
            </a:r>
            <a:endParaRPr lang="fi-FI" sz="4000" b="1" i="0" dirty="0">
              <a:effectLst/>
              <a:latin typeface="Amasis MT Pro Black" panose="02040A04050005020304" pitchFamily="18" charset="0"/>
              <a:ea typeface="Microsoft YaHei UI" panose="020B0503020204020204" pitchFamily="34" charset="-122"/>
            </a:endParaRPr>
          </a:p>
          <a:p>
            <a:pPr algn="ctr">
              <a:buNone/>
            </a:pPr>
            <a:r>
              <a:rPr lang="en-GB" sz="2000" b="1" dirty="0">
                <a:latin typeface="Times New Roman" panose="02020603050405020304" pitchFamily="18" charset="0"/>
                <a:ea typeface="Microsoft YaHei UI" panose="020B0503020204020204" pitchFamily="34" charset="-122"/>
                <a:cs typeface="Times New Roman" panose="02020603050405020304" pitchFamily="18" charset="0"/>
              </a:rPr>
              <a:t>Sena A</a:t>
            </a:r>
            <a:endParaRPr lang="mt-MT" sz="2000" b="1" i="0" dirty="0">
              <a:effectLst/>
              <a:latin typeface="Times New Roman" panose="02020603050405020304" pitchFamily="18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84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198" y="328899"/>
            <a:ext cx="707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Fl-isem tal-Missier, u tal-Iben, </a:t>
            </a: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u tal-Ispirtu s-Santu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336437"/>
            <a:ext cx="3521968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Ammen</a:t>
            </a:r>
            <a:endParaRPr lang="en-US" sz="44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19198" y="2852936"/>
            <a:ext cx="74074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Il-grazzja ta’ Sidna Ġesù Kristu, </a:t>
            </a: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l-imħabba ta’ Alla l-Missier u </a:t>
            </a: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l-għaqda fl-Ispirtu s-Santu </a:t>
            </a: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jkunu magħkom ilkoll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52000" y="5013176"/>
            <a:ext cx="693420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miegħek ukoll</a:t>
            </a:r>
            <a:endParaRPr lang="en-US" sz="72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566A78C0-6B60-E991-D381-FAF4354D1B6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136402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</a:t>
            </a:r>
            <a:r>
              <a:rPr lang="mt-MT" sz="3600" i="1" dirty="0" err="1">
                <a:latin typeface="Candara" panose="020E0502030303020204" pitchFamily="34" charset="0"/>
                <a:cs typeface="AL BAYAN PLAIN" pitchFamily="2" charset="-78"/>
              </a:rPr>
              <a:t>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biex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nitħejjew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tajjeb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ħalli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niċċelebraw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il-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misteri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qaddisa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.</a:t>
            </a:r>
          </a:p>
        </p:txBody>
      </p:sp>
      <p:pic>
        <p:nvPicPr>
          <p:cNvPr id="4" name="Picture 3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8163E67C-A0C6-D15B-C904-7681BF9032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51661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>
            <a:spLocks/>
          </p:cNvSpPr>
          <p:nvPr/>
        </p:nvSpPr>
        <p:spPr>
          <a:xfrm>
            <a:off x="252000" y="1051200"/>
            <a:ext cx="6858000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Nistqarr ’l Alla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jista’ kollox,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lilkom ħuti, </a:t>
            </a:r>
            <a:endParaRPr lang="en-GB" sz="72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jiena dnibt ħafna,</a:t>
            </a:r>
            <a:endParaRPr lang="en-US" sz="72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4" name="Picture 3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3A750535-4EB1-9B7A-2BA0-9D7AA4C60E8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22832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1200"/>
            <a:ext cx="6336224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bil-ħsieb,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bil-kliem,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bl-għemil, u billi ħallejt dmirijieti.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F6C3C178-CDC0-9292-72F3-3CD064A41EC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8672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1200"/>
            <a:ext cx="6858000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ħtija tiegħi,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ħtija tiegħi,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bl-ikbar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ħtija tiegħi.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1977103D-5997-8E50-15B6-C8816B1763A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95108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1200"/>
            <a:ext cx="7416344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Għalhekk nitlob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lill-imqaddsa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Marija dejjem Verġni, 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0E4743A7-D19E-1986-E92E-DDD33D2D95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85657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1200"/>
            <a:ext cx="6120200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lill-Anġli u ’l Qaddisin kollha,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lilkom, ħuti, 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E45D5213-EB84-B48D-2B07-0650FE6B09C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98432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2D9B45-67E4-0CF3-BDEC-FBBC9E198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ABA9B6-F9AD-1C63-44FC-5074539C2B71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4BCF1F-87CC-9838-9064-8D0A07D3F206}"/>
              </a:ext>
            </a:extLst>
          </p:cNvPr>
          <p:cNvSpPr txBox="1"/>
          <p:nvPr/>
        </p:nvSpPr>
        <p:spPr>
          <a:xfrm>
            <a:off x="252000" y="1051200"/>
            <a:ext cx="6120200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biex titolbu għalija lill-Mulej Alla tagħna.</a:t>
            </a:r>
          </a:p>
        </p:txBody>
      </p:sp>
      <p:pic>
        <p:nvPicPr>
          <p:cNvPr id="4" name="Picture 3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A9A0A1F5-AA72-3AF1-4A39-AF5B38577DD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693407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FE9F5D-D445-5032-AE07-5CE18FB119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F05445-6BA4-E445-3B02-4D5C8807F318}"/>
              </a:ext>
            </a:extLst>
          </p:cNvPr>
          <p:cNvSpPr txBox="1"/>
          <p:nvPr/>
        </p:nvSpPr>
        <p:spPr>
          <a:xfrm>
            <a:off x="252000" y="2133436"/>
            <a:ext cx="6858000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Ammen</a:t>
            </a:r>
            <a:endParaRPr lang="mt-MT" sz="72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8CB4AC48-CDFE-9464-F676-E96CE01EB31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17CD40-ACF1-BFB3-35D7-49EC360F15A4}"/>
              </a:ext>
            </a:extLst>
          </p:cNvPr>
          <p:cNvSpPr txBox="1"/>
          <p:nvPr/>
        </p:nvSpPr>
        <p:spPr>
          <a:xfrm>
            <a:off x="252000" y="174037"/>
            <a:ext cx="6858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 err="1">
                <a:latin typeface="Candara" panose="020E0502030303020204" pitchFamily="34" charset="0"/>
                <a:cs typeface="AL BAYAN PLAIN" pitchFamily="2" charset="-78"/>
              </a:rPr>
              <a:t>Iħenn</a:t>
            </a:r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 għalina Alla li jista’ kollox, </a:t>
            </a:r>
          </a:p>
          <a:p>
            <a:r>
              <a:rPr lang="mt-MT" sz="3600" i="1" dirty="0" err="1">
                <a:latin typeface="Candara" panose="020E0502030303020204" pitchFamily="34" charset="0"/>
                <a:cs typeface="AL BAYAN PLAIN" pitchFamily="2" charset="-78"/>
              </a:rPr>
              <a:t>jaħfrilna</a:t>
            </a:r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mt-MT" sz="3600" i="1" dirty="0" err="1">
                <a:latin typeface="Candara" panose="020E0502030303020204" pitchFamily="34" charset="0"/>
                <a:cs typeface="AL BAYAN PLAIN" pitchFamily="2" charset="-78"/>
              </a:rPr>
              <a:t>dnubietna</a:t>
            </a:r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, </a:t>
            </a: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u jwassalna għall-ħajja ta’ dejjem. 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622534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Ejjew nagħrfu ħtijietna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1200"/>
            <a:ext cx="6858000" cy="34163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Mulej ħniena.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Kristu ħniena.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Mulej ħniena.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2878F930-A161-D1E7-90A2-4C14B368E24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82340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DCDA5-097A-A056-9CE0-BD69B06C1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28AB10-BA50-C129-8C3A-5F272CFC09EB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Kolletta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5772378F-24E6-5EF3-7CFF-5324191F0E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40458D-376E-7949-858B-04C5C95EB5FF}"/>
              </a:ext>
            </a:extLst>
          </p:cNvPr>
          <p:cNvSpPr txBox="1"/>
          <p:nvPr/>
        </p:nvSpPr>
        <p:spPr>
          <a:xfrm>
            <a:off x="219600" y="3934798"/>
            <a:ext cx="6858000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Ammen</a:t>
            </a:r>
            <a:endParaRPr lang="mt-MT" sz="72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93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D393BF-F23C-7749-A60F-2D1E5A916C6D}"/>
              </a:ext>
            </a:extLst>
          </p:cNvPr>
          <p:cNvSpPr txBox="1"/>
          <p:nvPr/>
        </p:nvSpPr>
        <p:spPr>
          <a:xfrm>
            <a:off x="219600" y="327601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L-Ewwel Qari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F237A1-2B99-6347-B280-6E4B3AEBFE7F}"/>
              </a:ext>
            </a:extLst>
          </p:cNvPr>
          <p:cNvSpPr txBox="1"/>
          <p:nvPr/>
        </p:nvSpPr>
        <p:spPr>
          <a:xfrm>
            <a:off x="107504" y="1843950"/>
            <a:ext cx="3707904" cy="31700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mt-MT" sz="5000" b="1" i="1" dirty="0">
                <a:latin typeface="Candara" panose="020E0502030303020204" pitchFamily="34" charset="0"/>
                <a:cs typeface="AL BAYAN PLAIN" pitchFamily="2" charset="-78"/>
              </a:rPr>
              <a:t>Qari mill-Ewwel Ktieb tal-Profeta </a:t>
            </a:r>
            <a:r>
              <a:rPr lang="mt-MT" sz="5000" b="1" i="1" dirty="0" err="1">
                <a:latin typeface="Candara" panose="020E0502030303020204" pitchFamily="34" charset="0"/>
                <a:cs typeface="AL BAYAN PLAIN" pitchFamily="2" charset="-78"/>
              </a:rPr>
              <a:t>Isaija</a:t>
            </a:r>
            <a:endParaRPr lang="mt-MT" sz="5000" b="1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1CB8E1-18E1-D0F8-0F77-2CC67BFCD7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01" r="12201"/>
          <a:stretch>
            <a:fillRect/>
          </a:stretch>
        </p:blipFill>
        <p:spPr>
          <a:xfrm>
            <a:off x="3959424" y="0"/>
            <a:ext cx="51845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26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D393BF-F23C-7749-A60F-2D1E5A916C6D}"/>
              </a:ext>
            </a:extLst>
          </p:cNvPr>
          <p:cNvSpPr txBox="1"/>
          <p:nvPr/>
        </p:nvSpPr>
        <p:spPr>
          <a:xfrm>
            <a:off x="107504" y="217993"/>
            <a:ext cx="685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Salm </a:t>
            </a:r>
            <a:endParaRPr lang="en-GB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Responsorjali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F237A1-2B99-6347-B280-6E4B3AEBFE7F}"/>
              </a:ext>
            </a:extLst>
          </p:cNvPr>
          <p:cNvSpPr txBox="1"/>
          <p:nvPr/>
        </p:nvSpPr>
        <p:spPr>
          <a:xfrm>
            <a:off x="107504" y="1418322"/>
            <a:ext cx="3264202" cy="507831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sv-SE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Alla tiegħi, Alla tiegħi, għaliex tlaqtni?</a:t>
            </a:r>
            <a:endParaRPr lang="mt-MT" sz="54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53824F-4932-9D15-830C-2A11BADBCC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50" t="31100" r="15099" b="10101"/>
          <a:stretch>
            <a:fillRect/>
          </a:stretch>
        </p:blipFill>
        <p:spPr>
          <a:xfrm>
            <a:off x="3131839" y="0"/>
            <a:ext cx="60211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392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D2015-7924-DE20-3362-1027B8D0C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6B6633-58DA-D792-D65D-5165AC880A88}"/>
              </a:ext>
            </a:extLst>
          </p:cNvPr>
          <p:cNvSpPr txBox="1"/>
          <p:nvPr/>
        </p:nvSpPr>
        <p:spPr>
          <a:xfrm>
            <a:off x="219600" y="327601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>
                <a:latin typeface="Candara" panose="020E0502030303020204" pitchFamily="34" charset="0"/>
                <a:cs typeface="AL BAYAN PLAIN" pitchFamily="2" charset="-78"/>
              </a:rPr>
              <a:t>It-</a:t>
            </a:r>
            <a:r>
              <a:rPr lang="en-GB" sz="3600" i="1" dirty="0" err="1">
                <a:latin typeface="Candara" panose="020E0502030303020204" pitchFamily="34" charset="0"/>
                <a:cs typeface="AL BAYAN PLAIN" pitchFamily="2" charset="-78"/>
              </a:rPr>
              <a:t>Tieni</a:t>
            </a:r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 Qari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EE4B4C-8B73-9345-3553-CBA135881B18}"/>
              </a:ext>
            </a:extLst>
          </p:cNvPr>
          <p:cNvSpPr txBox="1"/>
          <p:nvPr/>
        </p:nvSpPr>
        <p:spPr>
          <a:xfrm>
            <a:off x="791820" y="836712"/>
            <a:ext cx="7560360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it-IT" sz="4800" b="1" i="1" dirty="0">
                <a:latin typeface="Candara" panose="020E0502030303020204" pitchFamily="34" charset="0"/>
                <a:cs typeface="AL BAYAN PLAIN" pitchFamily="2" charset="-78"/>
              </a:rPr>
              <a:t>Qari mill-Ittra ta’ San Pawl Appostlu lill-Filippin</a:t>
            </a:r>
            <a:endParaRPr lang="mt-MT" sz="7200" b="1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F41839-C127-F40D-9BE2-5B5DB8AC31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134" b="23750"/>
          <a:stretch>
            <a:fillRect/>
          </a:stretch>
        </p:blipFill>
        <p:spPr>
          <a:xfrm>
            <a:off x="0" y="2406372"/>
            <a:ext cx="9144000" cy="4458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39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D393BF-F23C-7749-A60F-2D1E5A916C6D}"/>
              </a:ext>
            </a:extLst>
          </p:cNvPr>
          <p:cNvSpPr txBox="1"/>
          <p:nvPr/>
        </p:nvSpPr>
        <p:spPr>
          <a:xfrm>
            <a:off x="251520" y="4629281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Kant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F237A1-2B99-6347-B280-6E4B3AEBFE7F}"/>
              </a:ext>
            </a:extLst>
          </p:cNvPr>
          <p:cNvSpPr txBox="1"/>
          <p:nvPr/>
        </p:nvSpPr>
        <p:spPr>
          <a:xfrm>
            <a:off x="251520" y="5300229"/>
            <a:ext cx="8568952" cy="10156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sv-SE" sz="6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Glorja u tifħir lilek, Kristu!</a:t>
            </a:r>
            <a:endParaRPr lang="mt-MT" sz="60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8" name="Picture 7" descr="A group of children singing in a church&#10;&#10;AI-generated content may be incorrect.">
            <a:extLst>
              <a:ext uri="{FF2B5EF4-FFF2-40B4-BE49-F238E27FC236}">
                <a16:creationId xmlns:a16="http://schemas.microsoft.com/office/drawing/2014/main" id="{ACDD8660-0721-518F-17A5-6CC313C5845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100"/>
          <a:stretch>
            <a:fillRect/>
          </a:stretch>
        </p:blipFill>
        <p:spPr>
          <a:xfrm>
            <a:off x="0" y="0"/>
            <a:ext cx="9144000" cy="436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37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2830D-D193-87FC-F5E8-009E2A288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260648"/>
            <a:ext cx="3600400" cy="633670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i="1" dirty="0"/>
              <a:t>AKKLAMAZZJONI QABEL L-EVANĠELJU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 err="1"/>
              <a:t>Minħabba</a:t>
            </a:r>
            <a:r>
              <a:rPr lang="en-GB" sz="4400" b="1" dirty="0"/>
              <a:t> </a:t>
            </a:r>
            <a:r>
              <a:rPr lang="en-GB" sz="4400" b="1" dirty="0" err="1"/>
              <a:t>fina</a:t>
            </a:r>
            <a:r>
              <a:rPr lang="en-GB" sz="4400" b="1" dirty="0"/>
              <a:t> </a:t>
            </a:r>
            <a:r>
              <a:rPr lang="en-GB" sz="4400" b="1" dirty="0" err="1"/>
              <a:t>Kristu</a:t>
            </a:r>
            <a:r>
              <a:rPr lang="en-GB" sz="4400" b="1" dirty="0"/>
              <a:t> </a:t>
            </a:r>
            <a:r>
              <a:rPr lang="en-GB" sz="4400" b="1" dirty="0" err="1"/>
              <a:t>obda</a:t>
            </a:r>
            <a:r>
              <a:rPr lang="en-GB" sz="4400" b="1" dirty="0"/>
              <a:t> </a:t>
            </a:r>
            <a:r>
              <a:rPr lang="en-GB" sz="4400" b="1" dirty="0" err="1"/>
              <a:t>sal-mewt</a:t>
            </a:r>
            <a:r>
              <a:rPr lang="en-GB" sz="4400" b="1" dirty="0"/>
              <a:t>, </a:t>
            </a:r>
            <a:r>
              <a:rPr lang="en-GB" sz="4400" b="1" dirty="0" err="1"/>
              <a:t>anzi</a:t>
            </a:r>
            <a:r>
              <a:rPr lang="en-GB" sz="4400" b="1" dirty="0"/>
              <a:t> </a:t>
            </a:r>
            <a:r>
              <a:rPr lang="en-GB" sz="4400" b="1" dirty="0" err="1"/>
              <a:t>sal-mewt</a:t>
            </a:r>
            <a:r>
              <a:rPr lang="en-GB" sz="4400" b="1" dirty="0"/>
              <a:t> </a:t>
            </a:r>
            <a:r>
              <a:rPr lang="en-GB" sz="4400" b="1" dirty="0" err="1"/>
              <a:t>tas-salib</a:t>
            </a:r>
            <a:r>
              <a:rPr lang="en-GB" sz="4400" b="1" dirty="0"/>
              <a:t>.</a:t>
            </a:r>
          </a:p>
          <a:p>
            <a:pPr marL="0" indent="0" algn="ctr">
              <a:buNone/>
            </a:pPr>
            <a:r>
              <a:rPr lang="en-GB" sz="4400" b="1" dirty="0" err="1"/>
              <a:t>Għalhekk</a:t>
            </a:r>
            <a:r>
              <a:rPr lang="en-GB" sz="4400" b="1" dirty="0"/>
              <a:t> </a:t>
            </a:r>
            <a:r>
              <a:rPr lang="en-GB" sz="4400" b="1" dirty="0" err="1"/>
              <a:t>Alla</a:t>
            </a:r>
            <a:r>
              <a:rPr lang="en-GB" sz="4400" b="1" dirty="0"/>
              <a:t> </a:t>
            </a:r>
            <a:r>
              <a:rPr lang="en-GB" sz="4400" b="1" dirty="0" err="1"/>
              <a:t>għollieh</a:t>
            </a:r>
            <a:r>
              <a:rPr lang="en-GB" sz="4400" b="1" dirty="0"/>
              <a:t> </a:t>
            </a:r>
            <a:r>
              <a:rPr lang="en-GB" sz="4400" b="1" dirty="0" err="1"/>
              <a:t>sas-smewwiet</a:t>
            </a:r>
            <a:r>
              <a:rPr lang="en-GB" sz="4400" b="1" dirty="0"/>
              <a:t>,</a:t>
            </a:r>
          </a:p>
          <a:p>
            <a:pPr marL="0" indent="0" algn="ctr">
              <a:buNone/>
            </a:pPr>
            <a:r>
              <a:rPr lang="en-GB" sz="4400" b="1" dirty="0"/>
              <a:t>u </a:t>
            </a:r>
            <a:r>
              <a:rPr lang="en-GB" sz="4400" b="1" dirty="0" err="1"/>
              <a:t>żejnu</a:t>
            </a:r>
            <a:r>
              <a:rPr lang="en-GB" sz="4400" b="1" dirty="0"/>
              <a:t> bl-</a:t>
            </a:r>
            <a:r>
              <a:rPr lang="en-GB" sz="4400" b="1" dirty="0" err="1"/>
              <a:t>isem</a:t>
            </a:r>
            <a:r>
              <a:rPr lang="en-GB" sz="4400" b="1" dirty="0"/>
              <a:t> li hu </a:t>
            </a:r>
            <a:r>
              <a:rPr lang="en-GB" sz="4400" b="1" dirty="0" err="1"/>
              <a:t>fuq</a:t>
            </a:r>
            <a:r>
              <a:rPr lang="en-GB" sz="4400" b="1" dirty="0"/>
              <a:t> </a:t>
            </a:r>
            <a:r>
              <a:rPr lang="en-GB" sz="4400" b="1" dirty="0" err="1"/>
              <a:t>kull</a:t>
            </a:r>
            <a:r>
              <a:rPr lang="en-GB" sz="4400" b="1" dirty="0"/>
              <a:t> </a:t>
            </a:r>
            <a:r>
              <a:rPr lang="en-GB" sz="4400" b="1" dirty="0" err="1"/>
              <a:t>isem</a:t>
            </a:r>
            <a:r>
              <a:rPr lang="en-GB" sz="4400" b="1" dirty="0"/>
              <a:t>.</a:t>
            </a:r>
            <a:endParaRPr lang="LID4096" sz="4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6B5555-F078-A662-FB85-BDB15E3E95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01" r="14300"/>
          <a:stretch>
            <a:fillRect/>
          </a:stretch>
        </p:blipFill>
        <p:spPr>
          <a:xfrm>
            <a:off x="3959424" y="0"/>
            <a:ext cx="51845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62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409FCF-6D79-B337-E3EA-1E5DCB4EF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0B52C3A-1704-96F5-986C-85CCDEA68226}"/>
              </a:ext>
            </a:extLst>
          </p:cNvPr>
          <p:cNvSpPr txBox="1"/>
          <p:nvPr/>
        </p:nvSpPr>
        <p:spPr>
          <a:xfrm>
            <a:off x="251520" y="4629281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Kant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819BA0-7EA2-5CE2-B5BF-6F5E4FCB0CE7}"/>
              </a:ext>
            </a:extLst>
          </p:cNvPr>
          <p:cNvSpPr txBox="1"/>
          <p:nvPr/>
        </p:nvSpPr>
        <p:spPr>
          <a:xfrm>
            <a:off x="251520" y="5300229"/>
            <a:ext cx="8568952" cy="10156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sv-SE" sz="6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Glorja u tifħir lilek, Kristu!</a:t>
            </a:r>
            <a:endParaRPr lang="mt-MT" sz="60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8" name="Picture 7" descr="A group of children singing in a church&#10;&#10;AI-generated content may be incorrect.">
            <a:extLst>
              <a:ext uri="{FF2B5EF4-FFF2-40B4-BE49-F238E27FC236}">
                <a16:creationId xmlns:a16="http://schemas.microsoft.com/office/drawing/2014/main" id="{4A58DF9B-C275-CF96-F4F1-4A2BFC00A90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100"/>
          <a:stretch>
            <a:fillRect/>
          </a:stretch>
        </p:blipFill>
        <p:spPr>
          <a:xfrm>
            <a:off x="0" y="0"/>
            <a:ext cx="9144000" cy="436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219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D393BF-F23C-7749-A60F-2D1E5A916C6D}"/>
              </a:ext>
            </a:extLst>
          </p:cNvPr>
          <p:cNvSpPr txBox="1"/>
          <p:nvPr/>
        </p:nvSpPr>
        <p:spPr>
          <a:xfrm>
            <a:off x="219600" y="327601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L-Evanġelju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F237A1-2B99-6347-B280-6E4B3AEBFE7F}"/>
              </a:ext>
            </a:extLst>
          </p:cNvPr>
          <p:cNvSpPr txBox="1"/>
          <p:nvPr/>
        </p:nvSpPr>
        <p:spPr>
          <a:xfrm>
            <a:off x="204590" y="973932"/>
            <a:ext cx="3630067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mt-MT" sz="6000" b="1" i="1" dirty="0">
                <a:latin typeface="Candara" panose="020E0502030303020204" pitchFamily="34" charset="0"/>
                <a:cs typeface="AL BAYAN PLAIN" pitchFamily="2" charset="-78"/>
              </a:rPr>
              <a:t>Il-Passjoni ta’ Sidna Ġesù Kristu skont San Mattew</a:t>
            </a:r>
            <a:endParaRPr lang="mt-MT" sz="13800" b="1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9AEEE6-65E8-A1EC-5ED9-F1CD05D2A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1" r="13245"/>
          <a:stretch>
            <a:fillRect/>
          </a:stretch>
        </p:blipFill>
        <p:spPr>
          <a:xfrm>
            <a:off x="3898791" y="0"/>
            <a:ext cx="52569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3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C18D568-44CE-900E-CA17-B1E8A9CF9B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0" b="8000"/>
          <a:stretch>
            <a:fillRect/>
          </a:stretch>
        </p:blipFill>
        <p:spPr>
          <a:xfrm>
            <a:off x="-1" y="-10630"/>
            <a:ext cx="9155039" cy="686862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11FE67C-C7CF-FCA9-B9C2-003979564E8F}"/>
              </a:ext>
            </a:extLst>
          </p:cNvPr>
          <p:cNvSpPr txBox="1">
            <a:spLocks/>
          </p:cNvSpPr>
          <p:nvPr/>
        </p:nvSpPr>
        <p:spPr>
          <a:xfrm>
            <a:off x="0" y="5635878"/>
            <a:ext cx="9155039" cy="122212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anchor="ctr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F’dak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iż-żmien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mit-Tnax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Iskarjota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mar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51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77985-5151-CBEA-F22A-EEFB5F927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8C11EF-17CC-DF00-359E-9A98BC5402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0" b="8000"/>
          <a:stretch>
            <a:fillRect/>
          </a:stretch>
        </p:blipFill>
        <p:spPr>
          <a:xfrm>
            <a:off x="-1" y="-10630"/>
            <a:ext cx="9155039" cy="686862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04904A-C68B-B4A1-05F2-674F21D590AB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55039" cy="1124743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anchor="ctr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“Xi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tridu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tagħtuni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nagħtikom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f’idejkom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893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92E9E-EE48-3305-861D-5D1521F2A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833BF0-6F64-7E1F-11A4-F29B5B0D6A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51" b="9051"/>
          <a:stretch>
            <a:fillRect/>
          </a:stretch>
        </p:blipFill>
        <p:spPr>
          <a:xfrm>
            <a:off x="-15751" y="-1"/>
            <a:ext cx="9159751" cy="686616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4F29A30-A761-C841-AECB-F19BC28D6653}"/>
              </a:ext>
            </a:extLst>
          </p:cNvPr>
          <p:cNvSpPr txBox="1">
            <a:spLocks/>
          </p:cNvSpPr>
          <p:nvPr/>
        </p:nvSpPr>
        <p:spPr>
          <a:xfrm>
            <a:off x="-11039" y="6251805"/>
            <a:ext cx="9155039" cy="620688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anchor="ctr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tawh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tletin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biċċa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tal-fidda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bħala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ħlas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696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933EFF6-F7DB-28B2-B90A-F8A50DF049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51" b="9051"/>
          <a:stretch>
            <a:fillRect/>
          </a:stretch>
        </p:blipFill>
        <p:spPr>
          <a:xfrm>
            <a:off x="-4712" y="-1"/>
            <a:ext cx="9148712" cy="686616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11FE67C-C7CF-FCA9-B9C2-003979564E8F}"/>
              </a:ext>
            </a:extLst>
          </p:cNvPr>
          <p:cNvSpPr txBox="1">
            <a:spLocks/>
          </p:cNvSpPr>
          <p:nvPr/>
        </p:nvSpPr>
        <p:spPr>
          <a:xfrm>
            <a:off x="0" y="5663101"/>
            <a:ext cx="9144000" cy="1194899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 dak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jfittex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okkażjoni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tajba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jagħtihom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f’idejhom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1067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2C98E7-B4C5-8DD9-88C2-A41DAB824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EF0F2B-5051-E6D4-DDAB-2EFA2F1249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490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6BC785C-46A4-8449-1B58-F8EF26BF9F99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31646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ewwel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jum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tal-Ażżmi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resqu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87390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964750-5EF0-9A78-DFBC-EA8A04195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C64A3D6-D8DC-A4A1-443F-37904992F1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490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75EF6D3-D1AB-4C81-10B3-B025982B8462}"/>
              </a:ext>
            </a:extLst>
          </p:cNvPr>
          <p:cNvSpPr txBox="1">
            <a:spLocks/>
          </p:cNvSpPr>
          <p:nvPr/>
        </p:nvSpPr>
        <p:spPr>
          <a:xfrm>
            <a:off x="0" y="5668150"/>
            <a:ext cx="9144000" cy="119675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tridna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nħejjulek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tal-Għid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 U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86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980CF-3F72-F67E-9644-E45AA8A0F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BA6325C-CF2D-1049-5886-3D3D3BA2E2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0" b="9051"/>
          <a:stretch>
            <a:fillRect/>
          </a:stretch>
        </p:blipFill>
        <p:spPr>
          <a:xfrm>
            <a:off x="-1" y="0"/>
            <a:ext cx="9144000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921C8A6-20F2-7722-15AA-E5B566D24F1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19675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Morru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l-belt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għidulu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Imgħallem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siegħa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waslet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78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8E08C8-7413-2207-660B-6837E351C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62BAC7-9C42-837D-AAB9-7A4CD7C521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0" b="9051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18B9929-1569-888B-3886-F404953C274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nagħmel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tal-Għid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”.”</a:t>
            </a:r>
          </a:p>
        </p:txBody>
      </p:sp>
    </p:spTree>
    <p:extLst>
      <p:ext uri="{BB962C8B-B14F-4D97-AF65-F5344CB8AC3E}">
        <p14:creationId xmlns:p14="http://schemas.microsoft.com/office/powerpoint/2010/main" val="1365215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05ECC1-CE3E-42C8-5B40-97D888EC9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DD63C8-6AB1-A50C-2ECD-0E8C2D4CCE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9051"/>
          <a:stretch>
            <a:fillRect/>
          </a:stretch>
        </p:blipFill>
        <p:spPr>
          <a:xfrm>
            <a:off x="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D83D1FE-F2E6-7428-A251-DBCC6F3276A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għamlu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ordnalhom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ħejjew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35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F7B891-697E-0013-18CA-F5FB39CD4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DDE926C-D4AC-15EB-9E02-80D0CE60E3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00" b="18500"/>
          <a:stretch>
            <a:fillRect/>
          </a:stretch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169496C-B193-666F-1402-B468961805FD}"/>
              </a:ext>
            </a:extLst>
          </p:cNvPr>
          <p:cNvSpPr txBox="1">
            <a:spLocks/>
          </p:cNvSpPr>
          <p:nvPr/>
        </p:nvSpPr>
        <p:spPr>
          <a:xfrm>
            <a:off x="-1" y="5701968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Għall-ħin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filgħaxija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mejda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flimkien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Tnax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waqt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33428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58A2E3-1B85-39E9-EBDD-684F9068A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FD6918-CF7E-2008-512D-EF028877F7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00" b="18500"/>
          <a:stretch>
            <a:fillRect/>
          </a:stretch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BE6A429-D2CA-8491-BB5F-D45DCDDD0339}"/>
              </a:ext>
            </a:extLst>
          </p:cNvPr>
          <p:cNvSpPr txBox="1">
            <a:spLocks/>
          </p:cNvSpPr>
          <p:nvPr/>
        </p:nvSpPr>
        <p:spPr>
          <a:xfrm>
            <a:off x="0" y="5701968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“Tassew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ngħidilkom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jittradini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2358511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3294E-FE0D-5750-5EB4-C6A24CB3F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CB3AA3-2D63-E3A0-4D8A-40F3CACEF3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8000"/>
          <a:stretch>
            <a:fillRect/>
          </a:stretch>
        </p:blipFill>
        <p:spPr>
          <a:xfrm>
            <a:off x="0" y="-5882"/>
            <a:ext cx="9144000" cy="686388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53A8F67-8491-681B-7B02-3E9F237196A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isewdu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qalbhom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ħafna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kull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jsaqsih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46228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91AE0-CB05-62D5-3617-8BF281068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BAC166-7212-E170-EEA5-66AB5FA6E0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8000"/>
          <a:stretch>
            <a:fillRect/>
          </a:stretch>
        </p:blipFill>
        <p:spPr>
          <a:xfrm>
            <a:off x="0" y="-5882"/>
            <a:ext cx="9144000" cy="686388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F42BFAC-EF5B-9EB2-B3F5-7BB13FB76B21}"/>
              </a:ext>
            </a:extLst>
          </p:cNvPr>
          <p:cNvSpPr txBox="1">
            <a:spLocks/>
          </p:cNvSpPr>
          <p:nvPr/>
        </p:nvSpPr>
        <p:spPr>
          <a:xfrm>
            <a:off x="0" y="6165304"/>
            <a:ext cx="9144000" cy="723984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Jaqaw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Mulej?”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weġibhom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0497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F73FF-DBEE-4821-9EFD-E62DD20CB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407F528-F328-1E01-D3DF-CB81642C91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01" b="11151"/>
          <a:stretch>
            <a:fillRect/>
          </a:stretch>
        </p:blipFill>
        <p:spPr>
          <a:xfrm>
            <a:off x="-1742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52E502B-4B8B-26DA-F75E-D2240FD8FA9D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“Dak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jmidd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jbill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ħobż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platt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dak li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jittradini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625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EF741-A9FE-C686-CC56-EFAA82A5F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70867D-CAC5-594B-929A-7C898D701C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01" b="11151"/>
          <a:stretch>
            <a:fillRect/>
          </a:stretch>
        </p:blipFill>
        <p:spPr>
          <a:xfrm>
            <a:off x="-1742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701CFF9-1DDF-B8A1-2425-B66DE0550C20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miktub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ħażin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dak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654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D490F3-A16F-F656-E112-A128C5EDB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6811C0-B158-8F43-A297-2A3E28371D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00" t="19550" b="29000"/>
          <a:stretch>
            <a:fillRect/>
          </a:stretch>
        </p:blipFill>
        <p:spPr>
          <a:xfrm>
            <a:off x="0" y="-1"/>
            <a:ext cx="9144000" cy="689424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FB0F870-DCB6-7276-7884-9FA9B100D6E9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permezz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Bin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mogħti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għedewwa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</a:t>
            </a:r>
            <a:endParaRPr lang="en-MT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4714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C279C-888C-D23C-ABCB-F4A300C38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9D187B-B6A5-9E3D-C791-98EF4E4AE0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00" t="19550" b="29000"/>
          <a:stretch>
            <a:fillRect/>
          </a:stretch>
        </p:blipFill>
        <p:spPr>
          <a:xfrm>
            <a:off x="0" y="-1"/>
            <a:ext cx="9144000" cy="689424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58A4C8A-512A-0CA1-EBDA-83500C552237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aħjar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dak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kieku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twieled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3227342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89E956-AB84-5491-1741-0701D760B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C8BB6C6-962C-A8E6-4FED-2D49971DFD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DB0F704-7C3D-F15A-7903-001CDB3E3A46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Qabeż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dak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ttradieh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Jaqaw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Rabbi?”</a:t>
            </a:r>
          </a:p>
        </p:txBody>
      </p:sp>
    </p:spTree>
    <p:extLst>
      <p:ext uri="{BB962C8B-B14F-4D97-AF65-F5344CB8AC3E}">
        <p14:creationId xmlns:p14="http://schemas.microsoft.com/office/powerpoint/2010/main" val="411041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D6732-15C5-2486-B975-E744DD5DF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75A2D3-0FC5-CEA6-E64D-A8B1E3614A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FBD3528-FA76-6282-504C-4D979F3E6F8B}"/>
              </a:ext>
            </a:extLst>
          </p:cNvPr>
          <p:cNvSpPr txBox="1">
            <a:spLocks/>
          </p:cNvSpPr>
          <p:nvPr/>
        </p:nvSpPr>
        <p:spPr>
          <a:xfrm>
            <a:off x="0" y="6165304"/>
            <a:ext cx="9144000" cy="723984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Wieġbu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“Int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qiegħed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353805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D1A6B-371A-D7F3-54EF-59D87416C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F2608C-F6F2-D005-59B9-8C9E783C94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8000"/>
          <a:stretch>
            <a:fillRect/>
          </a:stretch>
        </p:blipFill>
        <p:spPr>
          <a:xfrm>
            <a:off x="0" y="0"/>
            <a:ext cx="9144000" cy="689838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E03B177-9B9C-77CE-03C6-6DA91F4DDDF6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Huma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jieklu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ħobż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f’idejh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barka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newlu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02580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E3D0E-1C82-7D83-4C65-B028F643B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12F287-B2E3-B746-A816-08AA1EDC28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8000"/>
          <a:stretch>
            <a:fillRect/>
          </a:stretch>
        </p:blipFill>
        <p:spPr>
          <a:xfrm>
            <a:off x="0" y="0"/>
            <a:ext cx="9144000" cy="689838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69CC6F9-C4EC-6DA7-E3A9-B48C25961033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“Ħudu, kulu, dan hu ġismi”. Imbagħad ħa l-kalċi f’idejh, radd il-ħajr,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596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815245-F64F-30BB-6335-005ACF4C5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BCEF9C-C21D-2B76-4FC9-977721E15B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8000"/>
          <a:stretch>
            <a:fillRect/>
          </a:stretch>
        </p:blipFill>
        <p:spPr>
          <a:xfrm>
            <a:off x="0" y="0"/>
            <a:ext cx="9144000" cy="687002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AB81841-385E-863B-EC85-BDA0AC212A25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newlilhom il-kalċi u qal: “Ixorbu lkoll minnu, għax dan huwa demmi, id-demm tal-Patt, 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045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1289C-4CF2-5DD5-9787-E5B0975A8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85BD01-CC66-6749-3E18-F10D8397C7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8000"/>
          <a:stretch>
            <a:fillRect/>
          </a:stretch>
        </p:blipFill>
        <p:spPr>
          <a:xfrm>
            <a:off x="0" y="0"/>
            <a:ext cx="9144000" cy="687002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04E685D-985C-8D8E-CE1D-38A8744C73E0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 jixxerred għall-kotra għall-maħfra tad-dnubiet. 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918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330B2-0CEC-9831-D8AD-8281D7CBA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B849A7-6D05-6409-F53A-D097A94F13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800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C5706D0-4B74-24BF-4FFC-F2D4EC9783E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Ngħidilkom, li ma nerġax nixrob iżjed minn dan il-frott tad-dielja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422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9303E-684A-8C52-2591-8A0A82D5F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2D9CC2-446B-6711-1BE9-FA48206377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800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C77DADA-7D06-2DFD-78B6-56462DF844C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 dakinhar li nixrob inbid ġdid magħkom fis-Saltna ta’ Missieri”.</a:t>
            </a:r>
          </a:p>
        </p:txBody>
      </p:sp>
    </p:spTree>
    <p:extLst>
      <p:ext uri="{BB962C8B-B14F-4D97-AF65-F5344CB8AC3E}">
        <p14:creationId xmlns:p14="http://schemas.microsoft.com/office/powerpoint/2010/main" val="2546781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9E304-98FC-93F1-8F59-897C25EE0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E43791-830E-E4DF-42A0-AD2EC62446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51" b="18500"/>
          <a:stretch>
            <a:fillRect/>
          </a:stretch>
        </p:blipFill>
        <p:spPr>
          <a:xfrm>
            <a:off x="-1" y="0"/>
            <a:ext cx="9144000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12293A4-4580-E426-FFDA-DA29670A8C7B}"/>
              </a:ext>
            </a:extLst>
          </p:cNvPr>
          <p:cNvSpPr txBox="1">
            <a:spLocks/>
          </p:cNvSpPr>
          <p:nvPr/>
        </p:nvSpPr>
        <p:spPr>
          <a:xfrm>
            <a:off x="-1" y="562996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Kantaw is-salmi u ħarġu lejn l-Għolja taż-Żebbuġ. Imbagħad Ġesù qalilhom:</a:t>
            </a:r>
          </a:p>
        </p:txBody>
      </p:sp>
    </p:spTree>
    <p:extLst>
      <p:ext uri="{BB962C8B-B14F-4D97-AF65-F5344CB8AC3E}">
        <p14:creationId xmlns:p14="http://schemas.microsoft.com/office/powerpoint/2010/main" val="3584741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CB934-B30A-ED0E-3A14-9F1B968F2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763065-1677-0B14-CB2E-D2AD74D1E0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51" b="18500"/>
          <a:stretch>
            <a:fillRect/>
          </a:stretch>
        </p:blipFill>
        <p:spPr>
          <a:xfrm>
            <a:off x="-1" y="0"/>
            <a:ext cx="9144000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3B5669F-B9B3-AB99-748A-66C8C557286A}"/>
              </a:ext>
            </a:extLst>
          </p:cNvPr>
          <p:cNvSpPr txBox="1">
            <a:spLocks/>
          </p:cNvSpPr>
          <p:nvPr/>
        </p:nvSpPr>
        <p:spPr>
          <a:xfrm>
            <a:off x="-1" y="562996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“Ilkoll kemm intom se titħawdu minħabba fija f’dan il-lejl; għax hemm miktub: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502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5EB15-E318-6AD3-3692-DC956C92B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568AA5-E7FE-5EDF-5150-6DC63ED1A6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51" b="13250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3966870-D1A6-F94A-19F8-34D7B195D3F8}"/>
              </a:ext>
            </a:extLst>
          </p:cNvPr>
          <p:cNvSpPr txBox="1">
            <a:spLocks/>
          </p:cNvSpPr>
          <p:nvPr/>
        </p:nvSpPr>
        <p:spPr>
          <a:xfrm>
            <a:off x="0" y="5629959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“Nidrob ir-ragħaj, u n-nagħaġ tal-merħla jitferrxu”. Imma wara li nqum mill-mewt, 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9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F6D14-8285-34FB-8581-81DBF5F59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F03866-FEBB-37AB-5EBE-C2962E645B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51" b="13250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57B2F7F-8C28-073E-88F4-975046CB322E}"/>
              </a:ext>
            </a:extLst>
          </p:cNvPr>
          <p:cNvSpPr txBox="1">
            <a:spLocks/>
          </p:cNvSpPr>
          <p:nvPr/>
        </p:nvSpPr>
        <p:spPr>
          <a:xfrm>
            <a:off x="0" y="5629959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immur il-Galilija qabilkom”.                         Qabeż Pietru u qallu:</a:t>
            </a:r>
          </a:p>
        </p:txBody>
      </p:sp>
    </p:spTree>
    <p:extLst>
      <p:ext uri="{BB962C8B-B14F-4D97-AF65-F5344CB8AC3E}">
        <p14:creationId xmlns:p14="http://schemas.microsoft.com/office/powerpoint/2010/main" val="372705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CC4AE-7857-BB9E-27B4-16CFD082F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E10A91-29DE-A04F-8678-ACBC715861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1" b="1220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4C782CE-8A7E-0C04-3B23-0041ED2F14D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it-IT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“Jekk kulħadd jitħawwad minħabba fik, jiena ma nitħawwad qatt”. Qallu Ġesù: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765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343BDF-F20F-E58C-08B4-B78F5BB86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7DEACC-7B76-D93D-F8E0-6922C855D9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1" b="1220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4CB9912-ACAD-BB97-275C-8A287C5F81B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“Tassew, ngħidlek, li dal-lejl, qabel ma jidden is-serduk, int tkun ġa ċħadtni tliet darbiet”.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7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660E9C-33DC-C001-AA10-B6CFC277C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AAE95D-3DA8-6B81-A290-27A5681DCE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1" b="1220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5F82D6D-B7AE-7BD2-B6D4-8A5B2FF4A5C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Pietru: “Le,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niċħdekx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anqas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ikolli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mmut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1167130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70D1A-E12F-6F2A-1535-B9ED16BCD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52973F-0A42-42EF-90C8-0CE4BA9624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220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7779DA9-996A-64A5-F017-B343516E57D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oħra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kulħadd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istess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flimkien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tiegħu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08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F2DA3-091F-8F7A-877C-D37A970888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40FBF4-CD31-E8B5-7FD0-01328185F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220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D8E0B16-6F3A-6E41-76C0-141675D6A9B3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wasal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f’qasam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Ġetsemani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52349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4F6CC4-799B-174A-0143-C245EF667B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FE4682-F6F0-D389-23E9-57BE1F2683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1" b="143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921DC4B-D876-5027-4F3D-0CC69F2679C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Oqogħdu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hawn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sakemm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immur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nitlob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2435844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0AB38-60E6-706F-7395-270B53A484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4F70A3-EC52-6CE7-D3EF-074F76DD32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1" b="143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9793BA1-DDBF-A227-15D8-AAD63A9D496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Pietru u ż-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żewġ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ulied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Żebedew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jsewwed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jiddejjaq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494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D7733-1783-2D62-778F-EA600B8FB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7397A5D-D75E-33B3-7FFE-AD8D647911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876CE4C-7304-FAEC-1DFA-FED7FF0F927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ruħi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mnikkta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għall-mewt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ibqgħu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hawn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ishru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417030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75D356-E192-9124-6419-9F01603C2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8ABAF7-59E5-C6D8-318E-0F14AA6CB3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EBC5185-C13C-28A5-3074-843AFF2646E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Mexa kemmxejn ’il quddiem, inxteħet wiċċu fl-art jitlob u jgħid: “Missier, jekk jista’ jkun,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68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3E986D-93BA-28DC-7658-0A516DC803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63933D-26C1-4CD4-08BA-30DBD34BDB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A0A350C-6EC4-7067-BD34-4C479D4229B2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biegħed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kalċi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Imma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mhux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irrid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trid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int”.</a:t>
            </a:r>
          </a:p>
        </p:txBody>
      </p:sp>
    </p:spTree>
    <p:extLst>
      <p:ext uri="{BB962C8B-B14F-4D97-AF65-F5344CB8AC3E}">
        <p14:creationId xmlns:p14="http://schemas.microsoft.com/office/powerpoint/2010/main" val="3178574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D700A-66AF-87E0-8361-6A4AFB94A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C662E4-B730-8C78-2A7A-8BD6BA8D0F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8000"/>
          <a:stretch>
            <a:fillRect/>
          </a:stretch>
        </p:blipFill>
        <p:spPr>
          <a:xfrm>
            <a:off x="-1" y="-5644"/>
            <a:ext cx="9144000" cy="689493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9A08EF2-2350-C8B6-0BF2-19ABD01BEE1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Ġie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ħdejn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sabhom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reqdin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Pietru: “Mela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flaħtux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tishru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068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1149DF-824F-AD4C-2086-45C62C06C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DF9CCC-B3BC-175D-DE3E-EFFDD22215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8000"/>
          <a:stretch>
            <a:fillRect/>
          </a:stretch>
        </p:blipFill>
        <p:spPr>
          <a:xfrm>
            <a:off x="-1" y="-5644"/>
            <a:ext cx="9144000" cy="689493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AD7F379-AD02-BC72-4A81-51522DB3077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siegħa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Ishru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itolbu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tidħlux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tiġrib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6749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D10AA-4163-BCF0-5770-01C852F57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AB1C8E-C1B2-A408-1CAB-915D487B86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5C12027-360D-2EE1-445C-BCEBC591167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ispirtu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iva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irid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ġisem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dgħajjef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Għat-tieni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darba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mar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jitlob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90476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092AE-0013-D88D-BE41-B65B258B1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76D7CD-8706-64F5-AEE4-25C6AC147F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ED67B41-080B-BE38-7EE6-D2704DDBFDAB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Missieri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kalċi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jistax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jgħaddi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mingħajr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nixorbu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55957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6DB601-8D48-DAA0-90D3-4BD3BE854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904384-853E-16A1-B682-5381744EF8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8000"/>
          <a:stretch>
            <a:fillRect/>
          </a:stretch>
        </p:blipFill>
        <p:spPr>
          <a:xfrm>
            <a:off x="-1" y="-5644"/>
            <a:ext cx="9144000" cy="689493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B0F2AF-A584-A8CD-E08F-A7012EAE308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magħmula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r-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rieda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Mill-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ġdid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ġie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sabhom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reqdin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għajnejhom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9205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7F752-638B-F22A-98AA-E22F2B02A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9F5990-6FE5-98EB-FD62-E6773003D3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8000"/>
          <a:stretch>
            <a:fillRect/>
          </a:stretch>
        </p:blipFill>
        <p:spPr>
          <a:xfrm>
            <a:off x="-1" y="-5644"/>
            <a:ext cx="9144000" cy="689493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4A7E7FA-A566-55D7-652B-80F3BBBA645A}"/>
              </a:ext>
            </a:extLst>
          </p:cNvPr>
          <p:cNvSpPr txBox="1">
            <a:spLocks/>
          </p:cNvSpPr>
          <p:nvPr/>
        </p:nvSpPr>
        <p:spPr>
          <a:xfrm>
            <a:off x="0" y="562996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bin-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ngħas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Ħalliehom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mar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jitlob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għat-tielet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darba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istess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kliem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0296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2E9798-A497-B96D-1471-C0DC2DA215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80BDE51-4E04-A9FA-B613-15CB048FAF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11150"/>
          <a:stretch>
            <a:fillRect/>
          </a:stretch>
        </p:blipFill>
        <p:spPr>
          <a:xfrm>
            <a:off x="0" y="-2614"/>
            <a:ext cx="9144000" cy="6891901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3DC29C6-7D7A-05CB-ED25-C25E7F4B053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ġie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ħdejn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 “Issa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torqdu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tistrieħu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69000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4217B-AD47-0078-EC8B-20D744EE8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4BEBB5-5BA0-AA76-CB3D-9650B98B5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11150"/>
          <a:stretch>
            <a:fillRect/>
          </a:stretch>
        </p:blipFill>
        <p:spPr>
          <a:xfrm>
            <a:off x="0" y="-2614"/>
            <a:ext cx="9144000" cy="6891901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8599579-DC97-C71C-F065-A8197E6E124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Ara,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siegħa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waslet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Bin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mogħti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midinbin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243776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9A5F4-9B5A-C037-8141-1F008988E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B1B1A8-2705-3C03-4BBB-54E3F7642A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9051"/>
          <a:stretch>
            <a:fillRect/>
          </a:stretch>
        </p:blipFill>
        <p:spPr>
          <a:xfrm>
            <a:off x="-1" y="-872"/>
            <a:ext cx="9144001" cy="689015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5FC54A1-1A04-E058-445A-5A36EF03A05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Ejjew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immorru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Araw, dak li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jittradini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huwa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qrib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jitkellem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ġie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38394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86A7A-64F2-7958-2A05-58AF884F3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8F2095-0070-8118-3626-07AE87129F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9051"/>
          <a:stretch>
            <a:fillRect/>
          </a:stretch>
        </p:blipFill>
        <p:spPr>
          <a:xfrm>
            <a:off x="-1" y="-872"/>
            <a:ext cx="9144001" cy="689015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6BDAFA5-2DD4-6E8F-F3F7-E9E6F7F4EF9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mit-Tnax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b’ġemgħa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nies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armati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sjuf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bsaten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472187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3A4D4-AD62-CBDA-704E-C08761B828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55E83E0-C871-D98B-3DE9-F1DA3E79AE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9051"/>
          <a:stretch>
            <a:fillRect/>
          </a:stretch>
        </p:blipFill>
        <p:spPr>
          <a:xfrm>
            <a:off x="-1" y="-872"/>
            <a:ext cx="9144001" cy="689015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0C28EEA-A117-D00A-FE58-042064D267E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mibgħuta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mill-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u 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xjuħ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tal-poplu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92088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CDD66-CDB7-8ACE-B408-D7B38D3109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7F5CA6F-9D79-64C2-6AAB-B11744398B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 t="9050" b="10101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24DC546-C347-B5B7-FF5E-1E7357263DE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Issa dak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jittradih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sinjal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“Lil dak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nbus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dak hu: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aqbduh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518717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61BC2-5492-9786-CC6A-BE4095086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500EEE-C5A5-1ECD-BB7D-F7149FD3FD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 t="9050" b="10101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3DFC6CE-C617-6904-1D32-D1C33365B94B}"/>
              </a:ext>
            </a:extLst>
          </p:cNvPr>
          <p:cNvSpPr txBox="1">
            <a:spLocks/>
          </p:cNvSpPr>
          <p:nvPr/>
        </p:nvSpPr>
        <p:spPr>
          <a:xfrm>
            <a:off x="0" y="5733256"/>
            <a:ext cx="9144000" cy="115603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minnufih resaq fuq Ġesù; u qallu: “Is-sliem għalik, Rabbi!”. U biesu. U Ġesù qallu: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8876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263CB-4028-A7E5-77A3-90508B4E90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27F27A-4E1D-0CD7-914B-B68735A71A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10101"/>
          <a:stretch>
            <a:fillRect/>
          </a:stretch>
        </p:blipFill>
        <p:spPr>
          <a:xfrm>
            <a:off x="-1" y="-16060"/>
            <a:ext cx="9144000" cy="690534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E9684B4-8AD9-4B10-4A4F-F71292E4732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Ħabib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ġejt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int!”. 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resqu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lejh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meddew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idejhom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qabduh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893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CD59D6-B16F-AB21-6638-318CB3E29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18F4C1-4C58-A02D-9130-C1C8C6731F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50" t="21651" b="174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5DF5445-A87B-472B-4505-ACD5E623F78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ħareġ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silet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sejf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2380238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ED6935-80C9-BF45-01B5-5BEB0BC13F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2AB8BE-38A5-DA99-6AE9-69419D6B1E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50" t="21651" b="174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7E35358-0303-A5EB-95AB-B4B2689BC8D2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darab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lill-qaddej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tal-qassis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qatagħlu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widintu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820046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A710D0-1924-6667-E67C-00BD4BBEA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A6160BA-FD2F-4B59-2C68-74EC3F2098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0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142DDA6-5FAD-3139-4293-7F64945A6C0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Erġa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daħħal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sejfek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f’postu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kull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jaqbad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sejf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bis-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sejf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jinqered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1439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862A2-630E-84E4-5F94-A3EFBE8FD8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FB5274-574B-3E35-8A94-AD6B6BDEF5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0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881E8AB-4AC4-70C6-44F3-74DC05146AA3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Taħseb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int li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nistax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nitlob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Missieri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jibgħatli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stess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aktar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479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F666D-0096-A4A7-4BFA-D12413434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1C725E-2F1D-1959-27E7-9E4811A7B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01" b="80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6B162C2-7D23-DCAF-2273-64D3B60231A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tnax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-il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leġjun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anġli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isseħħ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Iskrittura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jsir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340666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FE40D-ED82-CC4A-88B9-E603B63C6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B8DBA44-A48A-46A7-414E-61120BE400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122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5C3B98E-6E8D-0677-4CA8-AF38CB2C866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istess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waqt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Qiskom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ħriġtu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xi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ħalliel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armati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sjuf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bil-bsaten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213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F3CADA-8D16-6288-3DF5-413B4A9F2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082336-4471-BE4C-B5A6-807C2DB7D5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122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2249EB4-5D85-4523-6330-9F3F4D62A14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taqbdu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kuljum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kont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tempju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ngħallem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żammejtunix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8088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82AC2-8C8A-43FC-478D-2D9B8A746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0B66C1-8734-EB0E-98CF-9CE94C07B4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122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4F5E34C-570C-C162-DBFC-C80DECFA666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isseħħ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kitba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tal-profeti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3710031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63D44-ECF0-55A5-4FCB-3E7B1C8D1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EFDA6A-E79B-1A1C-B077-9E1A28B30F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t="9051" b="12201"/>
          <a:stretch>
            <a:fillRect/>
          </a:stretch>
        </p:blipFill>
        <p:spPr>
          <a:xfrm>
            <a:off x="870" y="0"/>
            <a:ext cx="9143129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EF3A273-E6AC-E304-80F1-7E269762930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telquh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ħarbu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Kajfa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85104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DE49F-E506-EF2D-3534-12E86511F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6A2CAF-ED56-3E7C-E362-D64EB515A4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t="9051" b="12201"/>
          <a:stretch>
            <a:fillRect/>
          </a:stretch>
        </p:blipFill>
        <p:spPr>
          <a:xfrm>
            <a:off x="870" y="0"/>
            <a:ext cx="9143129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B3A8CA4-79B6-08E0-7E27-9B98883C7A7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nġabru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kittieba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xjuħ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07695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33521-26EF-F36E-1B85-F30CD377E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7E08BA-0A47-54F4-7D83-5732CBFA3A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0101"/>
          <a:stretch>
            <a:fillRect/>
          </a:stretch>
        </p:blipFill>
        <p:spPr>
          <a:xfrm>
            <a:off x="0" y="-8258"/>
            <a:ext cx="9144000" cy="689754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35BCD43-9528-C0F2-1EBD-B9A91FD5596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Pietru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miexi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warajh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mill-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bogħod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sal-palazz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tal-qassis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daħal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ġewwa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332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B67B9-9F60-D198-6A5F-31EB8D3C25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3401B2-FCAF-2C22-8A1B-3A97574716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0101"/>
          <a:stretch>
            <a:fillRect/>
          </a:stretch>
        </p:blipFill>
        <p:spPr>
          <a:xfrm>
            <a:off x="0" y="-8258"/>
            <a:ext cx="9144000" cy="689754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12D4BCD-B877-87A7-2566-079E36146E7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qaddejja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tintemm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biċċa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8105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B90F8A-4958-EC70-5574-53AEEC96D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733CABA-A758-A10F-04E9-FEB4FBED32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500" b="8000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405B4D5-83C3-3712-A837-C1EFA8E3E18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u 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Sinedriju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ifittxu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xhieda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foloz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kontra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bil-ħsieb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93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4ADCDB-B5EE-3BD6-73DD-6B883126FF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FC22CC-5AB5-0A27-E272-B3075B5458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500" b="8000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4BF1927-F173-DFFB-5B93-A0F4B1A35C9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 jagħtuh il-mewt, iżda għalkemm resqu bosta xhieda foloz, ma sabux fuqiex jixluh. 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90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3D7A3-4CBC-F13B-8549-167B37455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281F0BF-D922-8243-530C-2A374A885C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50" t="18500" b="2060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BED83FA-11B4-962A-0D21-1FC1FBBBC60E}"/>
              </a:ext>
            </a:extLst>
          </p:cNvPr>
          <p:cNvSpPr txBox="1">
            <a:spLocks/>
          </p:cNvSpPr>
          <p:nvPr/>
        </p:nvSpPr>
        <p:spPr>
          <a:xfrm>
            <a:off x="0" y="562996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aħħar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resqu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tnejn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“Dan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“Nista’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nħott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tempju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Alla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41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C15E2-4B8A-CC0E-7AFB-04FAF8AE9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91D607-E930-2D83-8662-BC7A42A0A9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50" t="18500" b="2060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465A6B3-55C9-3DD8-353E-7DD50C4E20EB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nerġa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nibnih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tlitt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ijiem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”.”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twieġeb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323621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2197FA-1506-88A2-1914-2E1D6556A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AB7D88-CEC1-A46F-18D8-FDABA9F908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500" r="25850" b="248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E2AB613-E8A8-7126-07A8-12239E049F8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X’inhuma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jixhdu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dawn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kontra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 Imma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sieket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8111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68451-6B09-A4A5-DBD4-7636D8324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8B65FC-D962-94E4-1C2A-08D749CFFC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500" r="25850" b="2480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EC3796E-C8F5-62A5-E186-875759DC276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Aħlifli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Alla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ħaj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9493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E27D9C-FBFD-84F0-9357-B46102164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0BD1D1-0112-9F66-D8D4-9C7C8E683B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7" t="20601" r="4138" b="143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443EEF5-D0A8-8523-9685-D1F2B72A09D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għidilna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intix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Messija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Bin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Alla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“Inti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qiegħed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2903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A4FC47-E0A3-7F3B-9BF2-0B7697E2E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666DF0-EDFA-BB49-248D-BFB7B430BC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7" t="20601" r="4138" b="143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323F21F-CB79-60B2-A5B9-95B15EEC3F9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ngħidilkom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’l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taraw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Bin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01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C40FB-0E50-45B3-ED54-2278E1019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C4394F-E55B-08FD-23A2-BD9F6F4BBB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7" t="20601" r="4138" b="143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2FC099E-889E-C83C-EDFE-1C3E8D28DFD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n-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tal-lemin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dak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kollox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ġej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sħab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tas-sema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325864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F86E1-DF39-030F-E4AA-008F5A5A55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D72DBE3-C139-7C37-B991-6254ED2503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5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ED8B38F-5BF1-E1D1-E270-C187F704D40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ċarrat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ilbiesu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“Din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dagħwa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283326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34D569-371C-77B2-90D2-B48517599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2DCC17-D043-93A8-BCA8-517BEEA7EF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5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19020FE-28FB-B580-D4BB-AEDAC912A8E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ħtieġa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iżjed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xhieda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 Ara,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smajtuha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dagħwa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X’jidhrilkom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2583427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090825-9A48-F1C3-9711-4445788819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A36A33-F103-AD23-45EF-7471B0BCBE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1150"/>
          <a:stretch>
            <a:fillRect/>
          </a:stretch>
        </p:blipFill>
        <p:spPr>
          <a:xfrm>
            <a:off x="-1" y="0"/>
            <a:ext cx="9144000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A4582E4-8317-E342-63B8-75D067E88167}"/>
              </a:ext>
            </a:extLst>
          </p:cNvPr>
          <p:cNvSpPr txBox="1">
            <a:spLocks/>
          </p:cNvSpPr>
          <p:nvPr/>
        </p:nvSpPr>
        <p:spPr>
          <a:xfrm>
            <a:off x="0" y="562996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weġbuh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Ħaqqu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mewt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beżqulu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f’wiċċu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tawh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bil-ponn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09231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5E2D9B-7692-9BCB-F11E-920C77B0C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6DC702-E55F-37E4-FCE3-07AEE71E02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1150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AA51536-3F3C-8FC8-2D2F-FD58E058DD0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xi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wħud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tawh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bil-ħarta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Aqta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min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tahielek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Messija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din 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daqqa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40035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D7569-5D68-5891-AEC1-935365AC7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ED187D-0FD7-A459-741C-6D197A1082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0101"/>
          <a:stretch>
            <a:fillRect/>
          </a:stretch>
        </p:blipFill>
        <p:spPr>
          <a:xfrm>
            <a:off x="0" y="-8258"/>
            <a:ext cx="9144000" cy="689754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567830-C966-8E7B-B663-B57B9995D28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Intant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Pietru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barra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bitħa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tal-palazz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0507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0B669-418D-9D50-A5B2-8C33AC99F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7CC469-7D79-07F4-D2D8-8023991CFF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101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037CD55-7AB2-52C1-C66E-565952C5544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resqet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qaddejja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qaltlu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“Int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kont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tal-Galilija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75561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400A70-7D8E-E6AB-55A9-DEB09EAC0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DBD9DD2-1AFF-FE91-32BA-A7A3CAB410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2201"/>
          <a:stretch>
            <a:fillRect/>
          </a:stretch>
        </p:blipFill>
        <p:spPr>
          <a:xfrm>
            <a:off x="-1" y="-812"/>
            <a:ext cx="9144000" cy="689009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51817C-922E-07BA-8702-1081DE7347E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Imma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ċaħad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kulħadd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Anqas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xi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trid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819824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E4FFC-C660-2A44-BCC5-5CF6013BB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668CCC-142C-20B2-23DA-E3022A7375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101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3B3F4BD-527E-E9DC-792E-69E770931A8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warrab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lemħitu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qaddejja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oħra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20636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FE3CC5-55D1-A9B4-94DE-15D39EFE2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336FD3-A1AD-931B-13AF-53E1F76A9C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2201"/>
          <a:stretch>
            <a:fillRect/>
          </a:stretch>
        </p:blipFill>
        <p:spPr>
          <a:xfrm>
            <a:off x="-1" y="-812"/>
            <a:ext cx="9144000" cy="689009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A04ABE3-2B3E-08A8-C783-C226BADB3023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“Dan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Nażaret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ċaħad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ħalef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88207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EBEA7-067C-FF39-2BF0-BF421633D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949790-B769-D2A9-0DDB-99B159FE64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2201"/>
          <a:stretch>
            <a:fillRect/>
          </a:stretch>
        </p:blipFill>
        <p:spPr>
          <a:xfrm>
            <a:off x="-1" y="-812"/>
            <a:ext cx="9144000" cy="689009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27848D2-515A-DD0D-9DE4-343FD2CF7F19}"/>
              </a:ext>
            </a:extLst>
          </p:cNvPr>
          <p:cNvSpPr txBox="1">
            <a:spLocks/>
          </p:cNvSpPr>
          <p:nvPr/>
        </p:nvSpPr>
        <p:spPr>
          <a:xfrm>
            <a:off x="0" y="562996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nafux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 Wara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ftit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istess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nies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resqu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Pietru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90014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493711-AAF8-0EA6-D2D3-F233F3514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02EEDE8-5C78-9D50-0D29-B1FFEF4D3E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90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A2CCFA8-590B-2D9C-549A-B6EAB053479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“Tassew, inti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kisra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kliemek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tikxfek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192948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A3E9DA-0148-DC38-0C51-F682426D5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B393B9-0E24-4788-5C99-BF2B50484E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90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C9677D3-AEBC-BC7A-29C0-7C3D7F69949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jisħet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nnifsu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jaħlef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“Le,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nafux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321283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02585-688C-A328-4397-948F7A3EC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0E1B2A7-4E75-5307-0E7C-A320AAFF5D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50" t="54200" r="11151"/>
          <a:stretch>
            <a:fillRect/>
          </a:stretch>
        </p:blipFill>
        <p:spPr>
          <a:xfrm>
            <a:off x="-39190" y="0"/>
            <a:ext cx="9183189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CB80728-C38B-91D1-85DF-8483AFDD033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minnufih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serduk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idden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U Pietru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ftakar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kliem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35148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B7294-27C6-F487-4183-8E03C8257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3C96AE-39FD-FE98-6DFB-5B94091056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50" t="54200" r="11151"/>
          <a:stretch>
            <a:fillRect/>
          </a:stretch>
        </p:blipFill>
        <p:spPr>
          <a:xfrm>
            <a:off x="-39190" y="0"/>
            <a:ext cx="9183189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27F72ED-5685-95D9-A59C-3B88DC2CA03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serduk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jidden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int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ċħadtni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tliet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darbiet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156959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FCDDA7-EE2D-8EA6-EBF3-921352B02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7E35C7-4655-188F-F287-2A61976D08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950" r="23750" b="132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BFDC4AE-83CE-F03C-E005-9FE3E0D07883}"/>
              </a:ext>
            </a:extLst>
          </p:cNvPr>
          <p:cNvSpPr txBox="1">
            <a:spLocks/>
          </p:cNvSpPr>
          <p:nvPr/>
        </p:nvSpPr>
        <p:spPr>
          <a:xfrm>
            <a:off x="0" y="6237312"/>
            <a:ext cx="9144000" cy="651976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ħareġ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’il barra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jibki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biki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qsim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05802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B9382-68F0-6F32-34FA-463E9913D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844075-FF1B-1A30-AF46-FCCE21B30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451"/>
          <a:stretch>
            <a:fillRect/>
          </a:stretch>
        </p:blipFill>
        <p:spPr>
          <a:xfrm>
            <a:off x="0" y="0"/>
            <a:ext cx="9144000" cy="686516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C8B40D0-3D32-FD23-10C9-7FC952E397FF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filgħodu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u 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xjuħ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tal-poplu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ftiehmu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lkoll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257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3DF43D-837F-E5E8-B0B6-F348D611C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D7D67E-7ECA-FEC2-2157-DA71FE17F1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451"/>
          <a:stretch>
            <a:fillRect/>
          </a:stretch>
        </p:blipFill>
        <p:spPr>
          <a:xfrm>
            <a:off x="0" y="0"/>
            <a:ext cx="9144000" cy="686516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4DC6820-4336-9FEA-8C4C-E7FBE22EDFF8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bejniethom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jaqtgħuhielu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għall-mewt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6197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F22077-6E9E-A638-FA56-CED37198E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B42C77C-64C2-6D5A-9F09-75218EEE3B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9051"/>
          <a:stretch>
            <a:fillRect/>
          </a:stretch>
        </p:blipFill>
        <p:spPr>
          <a:xfrm>
            <a:off x="0" y="0"/>
            <a:ext cx="9144000" cy="689838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FFC3EE9-44E7-8017-6F99-DDEE586AAFF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Rabtuh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magħhom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jagħtuh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gvernatur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6472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1B99AA-9BC2-E09C-9995-FA06E56BB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912591D-58C6-5BBC-83AD-94274B2827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11151"/>
          <a:stretch>
            <a:fillRect/>
          </a:stretch>
        </p:blipFill>
        <p:spPr>
          <a:xfrm>
            <a:off x="0" y="-13550"/>
            <a:ext cx="9144000" cy="688932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95DFF84-1630-CC33-EBC8-D0F3765C22A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traditur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ikkundannat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mar bit-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tletin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biċċa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2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F0F1AA-CE1D-95C1-A926-4A6816A3C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814DB1-B1CE-3A40-3F1C-5E619435B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11151"/>
          <a:stretch>
            <a:fillRect/>
          </a:stretch>
        </p:blipFill>
        <p:spPr>
          <a:xfrm>
            <a:off x="0" y="-13550"/>
            <a:ext cx="9144000" cy="688932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19A41EB-77BD-8F35-3EAE-87D0AFC9C2B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tal-fidda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u 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xjuħ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jerġa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jagħtihomlhom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lura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16654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96210-2138-787C-76C9-AB2ADD54E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265292-CB1D-CF82-BAAC-3EDAF79DEB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</a:extLst>
          </a:blip>
          <a:srcRect t="12201" b="8000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44F2F86-985C-EBC3-F3C0-6389F2CFE2F9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Dnibt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ittradejt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ħtija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Aħna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x’inhi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affari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tagħna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395002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D53968-9FEA-E71D-CDB5-B9C2D47D6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7A97B3-12CE-1288-69F8-28CE1593C1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</a:extLst>
          </a:blip>
          <a:srcRect t="12201" b="8000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0584AE-82FD-8C8E-E084-A8C2CCA8F4C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Dak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arah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int!”.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waddab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il-flus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fis-santwarju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telaq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mar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tgħallaq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5324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6FAE7-DBBC-1388-E2DE-E5DFDB5FEE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A6111A5-4996-5218-AA6F-902EEEDE5A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7755E6E-24EB-0242-5165-DD02DB63C3B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ġabru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l-flus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56290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80318A-4AF8-8B3E-E806-675532336A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16CB6A-266B-B5EC-F679-142BE74D61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92D1962-C71E-2F4B-8363-A5A78C7E112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“Dawn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nistgħux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inqegħduhom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ma’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offerti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prezz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190905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074A43-9645-AAD1-3B58-854D77FA7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C985843-B472-9E93-25C0-A654BCE8B7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C8A105D-038E-662D-003E-21DCAA6A525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Ftiehmu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bejniethom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b’dawk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il-flus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xtraw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“l-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Fuħħar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,”</a:t>
            </a:r>
          </a:p>
        </p:txBody>
      </p:sp>
    </p:spTree>
    <p:extLst>
      <p:ext uri="{BB962C8B-B14F-4D97-AF65-F5344CB8AC3E}">
        <p14:creationId xmlns:p14="http://schemas.microsoft.com/office/powerpoint/2010/main" val="203077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584AD-D925-C700-C2C5-6E908A5F2F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8F2343-F2D3-3B41-AF51-D57AE0AF70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C2E4EBB-BE59-9B9B-F7F9-7F3A1E60A13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fiha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jidfnu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barranin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Kien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ssemmiet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“l-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”, </a:t>
            </a:r>
          </a:p>
        </p:txBody>
      </p:sp>
    </p:spTree>
    <p:extLst>
      <p:ext uri="{BB962C8B-B14F-4D97-AF65-F5344CB8AC3E}">
        <p14:creationId xmlns:p14="http://schemas.microsoft.com/office/powerpoint/2010/main" val="3171485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795EE-E535-C609-E521-F93943E1B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43D4FCD-DF1A-E8D4-ADF0-481BFE946B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111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7714F3-0B33-CA56-5AA9-FA121C95729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magħrufa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llum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seħħ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dak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ingħad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40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F9C12-9BFD-98A3-DA3D-8E4950C238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4CEDAA-ECF9-3BBA-356A-FB5920B27D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111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A035F7F-B10B-2666-C9B3-CE4EA7AA87E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permezz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tal-profeta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Ġeremija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tletin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biċċa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tal-fidda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54167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D53774-C79E-67D2-3052-EFD5C28E56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03D173-3C0B-E6E8-767D-7499671D92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b="9050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EF9EEDE-3ABA-8F33-1164-059C3371EA4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prezz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dak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stmat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bil-prezz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mogħti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ulied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Iżrael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02496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6E885-ACBA-CBA5-DCB7-CF8144F728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73A71B-5DEC-539B-6F73-FA1153150C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b="9050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6263299-8C4F-A062-F52A-69E5943A20F2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tawhom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għall-għalqa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fuħħar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ikkmandani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l-Mulej”.</a:t>
            </a:r>
          </a:p>
        </p:txBody>
      </p:sp>
    </p:spTree>
    <p:extLst>
      <p:ext uri="{BB962C8B-B14F-4D97-AF65-F5344CB8AC3E}">
        <p14:creationId xmlns:p14="http://schemas.microsoft.com/office/powerpoint/2010/main" val="3034637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1ED2D-7F36-A8A9-C517-A9A2A303E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BFD089-B145-9E7E-A091-51A8BFFF79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2201"/>
          <a:stretch>
            <a:fillRect/>
          </a:stretch>
        </p:blipFill>
        <p:spPr>
          <a:xfrm>
            <a:off x="-5226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607C3D3-8508-16DB-D1EB-61A2671AFB0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waqaf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gvernatur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dan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staqsieh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“Int is-sultan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tal-Lhud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328396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4AE2B5-D46E-00C2-D170-53EEDE070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1F7ECB-66A3-2FD7-7815-22A4333456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2201"/>
          <a:stretch>
            <a:fillRect/>
          </a:stretch>
        </p:blipFill>
        <p:spPr>
          <a:xfrm>
            <a:off x="-5226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DDE2354-F4E4-1C2D-D7D6-0D969F53A6C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wieġbu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“Int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qiegħed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meta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u 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xjuħ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6005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A696F-65C2-90C8-F859-2EBAC2B3B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C56E5D4-3747-F2DD-025E-D6A2E6004D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22613" r="18500" b="8269"/>
          <a:stretch>
            <a:fillRect/>
          </a:stretch>
        </p:blipFill>
        <p:spPr>
          <a:xfrm>
            <a:off x="0" y="-11884"/>
            <a:ext cx="9144000" cy="690117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DE4C2A5-327A-3086-59A7-32D19BE0B99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jakkużawh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hu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wieġeb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15461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C14639-647C-5CC0-EA7C-CAC238A0F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08C778-B38F-711F-4ACA-77FC068D2F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22613" r="18500" b="8269"/>
          <a:stretch>
            <a:fillRect/>
          </a:stretch>
        </p:blipFill>
        <p:spPr>
          <a:xfrm>
            <a:off x="0" y="-11884"/>
            <a:ext cx="9144000" cy="690117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C723841-F39A-9706-63DC-B852FCA62CC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M’intix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tisma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ħwejjeġ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qegħdin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jixhdu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kontra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3981668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AB64AB-DE72-C356-A3D0-3A6D0B094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9BFEB36-417A-226A-50AB-2E17CC8F84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51" b="11150"/>
          <a:stretch>
            <a:fillRect/>
          </a:stretch>
        </p:blipFill>
        <p:spPr>
          <a:xfrm>
            <a:off x="-3484" y="3030"/>
            <a:ext cx="9147484" cy="686764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481B6EF-61E6-F3D9-1C1A-E2BF82A97D1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anqas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akkuża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wieġeb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gvernatur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mistagħġeb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ħafna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52980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94947-2A51-57D2-8A0F-B590CC92E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8715F5-6074-5E28-9477-B47B6BADC5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51" b="11150"/>
          <a:stretch>
            <a:fillRect/>
          </a:stretch>
        </p:blipFill>
        <p:spPr>
          <a:xfrm>
            <a:off x="-3484" y="3030"/>
            <a:ext cx="9147484" cy="686764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5320A2F-A8B8-B8DE-85ED-7751FDEFC25B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Nhar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festa,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gvernatur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soltu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jitlaq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ħabsi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iridu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huma. </a:t>
            </a:r>
          </a:p>
        </p:txBody>
      </p:sp>
    </p:spTree>
    <p:extLst>
      <p:ext uri="{BB962C8B-B14F-4D97-AF65-F5344CB8AC3E}">
        <p14:creationId xmlns:p14="http://schemas.microsoft.com/office/powerpoint/2010/main" val="29657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A31C56-0779-D0F6-02B5-95783DA6D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89CCDB-59CB-ABFA-D72F-32C751E731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51" b="1220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1300D1C-2D0D-FC34-A29B-89E9E2B8852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Dik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ħabta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kellhom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ħabsi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magħruf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Barabba. Mela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miġbura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85539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80ABAB-BE28-0D54-4F24-E981AC165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7" y="2458"/>
            <a:ext cx="9141713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77560E-7DCF-F3C1-F9B4-D5C52BDBBC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7586"/>
          <a:stretch>
            <a:fillRect/>
          </a:stretch>
        </p:blipFill>
        <p:spPr>
          <a:xfrm>
            <a:off x="-255" y="4926"/>
            <a:ext cx="6337737" cy="685799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62F1878-7CD6-D07A-56C5-2A1B90E41CB0}"/>
              </a:ext>
            </a:extLst>
          </p:cNvPr>
          <p:cNvSpPr txBox="1">
            <a:spLocks/>
          </p:cNvSpPr>
          <p:nvPr/>
        </p:nvSpPr>
        <p:spPr>
          <a:xfrm>
            <a:off x="9141586" y="1052736"/>
            <a:ext cx="3465438" cy="45671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200"/>
              </a:spcAft>
              <a:buNone/>
            </a:pPr>
            <a:endParaRPr lang="en-US" sz="3800" b="1" kern="1200" dirty="0">
              <a:ln w="6600">
                <a:noFill/>
                <a:prstDash val="solid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357A62-12B9-BCE7-B144-DAF9E60F86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95" t="17734" r="17395"/>
          <a:stretch>
            <a:fillRect/>
          </a:stretch>
        </p:blipFill>
        <p:spPr>
          <a:xfrm>
            <a:off x="3419872" y="-4926"/>
            <a:ext cx="572171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C3C5AAF-3E2B-C327-46E3-A3A4A5F5497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191826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“Lil min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triduni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nitilqilkom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Barabba jew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Messija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240991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BE0333-D951-2047-8A6D-B5D16BF25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B0DA32-2C21-7DC5-716A-9E089C3634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0101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40C2185-5C75-6D55-BA77-4FB0AA428AB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għira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ġagħlithom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jagħtuh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f’idejh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2220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867DD-38A0-CBC3-4CFE-780BCB0BC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522E98-ABFD-3EBE-667B-FAEE28656C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0101"/>
          <a:stretch>
            <a:fillRect/>
          </a:stretch>
        </p:blipFill>
        <p:spPr>
          <a:xfrm>
            <a:off x="-872" y="-1742"/>
            <a:ext cx="9144872" cy="689103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C7C9088-08D1-9E90-870F-2901E49046E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waqt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siġġu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tat-tribunal,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martu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bagħtet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tgħidlu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26927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E7FF6-E4EF-BE07-FF1D-1F0F97F47E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B238F8-8CEA-1A88-0A27-B1BA7B3521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0101"/>
          <a:stretch>
            <a:fillRect/>
          </a:stretch>
        </p:blipFill>
        <p:spPr>
          <a:xfrm>
            <a:off x="-872" y="-1742"/>
            <a:ext cx="9144872" cy="685974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8E550C2-4856-E495-F844-74A144771C6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196752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“Qis li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jkollokx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x’taqsam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ma’ dan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ir-raġel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ġust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46322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FA7358-B0E8-B2E0-8F1E-F06A37526B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9B2350E-8192-4C16-248E-C97CAA94AE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51" b="1745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5425CA4-F920-EEB3-1D82-D4C750A6440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illum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minħabba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batejt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ħafna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ħolm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369194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72067-3E0A-4942-6658-9538E368D5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E4671B-BCC1-618D-3EF8-9089BF30AE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111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915474A-E5DC-75D6-4B64-0CFA078DD2E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u 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xjuħ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ġiegħlu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poplu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jitolbuh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Barabba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jeqirdu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09243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E85FDD-80EE-7ED6-4526-89EC6286D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894948-9E89-E1CA-3BB1-3BF222EFC5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51" b="11150"/>
          <a:stretch>
            <a:fillRect/>
          </a:stretch>
        </p:blipFill>
        <p:spPr>
          <a:xfrm>
            <a:off x="-3484" y="3030"/>
            <a:ext cx="9147484" cy="686764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7A4F8C9-BBF7-33D8-1026-27EF09B5B1BB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gvernatur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mela,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staqsiehom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“Lil min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triduni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nitilqilkom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tnejn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46905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7A3B65-46A2-4C91-87AB-E326EDD893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0BDB7A-5392-9DD3-7B99-9CCF81F4D7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2201"/>
          <a:stretch>
            <a:fillRect/>
          </a:stretch>
        </p:blipFill>
        <p:spPr>
          <a:xfrm>
            <a:off x="0" y="-1"/>
            <a:ext cx="9144000" cy="688928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515DE17-A9A1-EBF7-5D52-C2CDBD8D657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Weġbuh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“Lil Barabba”.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x’nagħmel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b’Ġesù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Messija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18243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2A426-3B84-1B8F-BF08-2A7F0C00E4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F2F56F-689E-0F4A-6E84-E4B8F802C6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2201"/>
          <a:stretch>
            <a:fillRect/>
          </a:stretch>
        </p:blipFill>
        <p:spPr>
          <a:xfrm>
            <a:off x="0" y="-1"/>
            <a:ext cx="9144000" cy="688928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F7FFB9D-6BC5-0A81-2A8A-6F3C11BCEAF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Weġbuh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Sallbu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staqsiehom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“Imma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x’għamel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ħażin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44047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9A9FE-72E0-9391-E610-FDEDD5198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04BB2A-89CA-D99A-2BD1-909D11CD1A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0" b="111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F641B69-1530-A450-6359-DA11932E68C8}"/>
              </a:ext>
            </a:extLst>
          </p:cNvPr>
          <p:cNvSpPr txBox="1">
            <a:spLocks/>
          </p:cNvSpPr>
          <p:nvPr/>
        </p:nvSpPr>
        <p:spPr>
          <a:xfrm>
            <a:off x="0" y="6165304"/>
            <a:ext cx="9144000" cy="723984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aktar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jgħajtu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Sallbu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598612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5E869-08B3-F9CC-95BE-68D719C88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03B2A1-F568-EEF5-EE9A-1218FAE4A9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01" t="10101" r="12201" b="32547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5901D6C-1D96-A7B6-A439-5D80F010411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kollox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anzi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aktarx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se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tinqala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206703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0D981-C422-0501-7ADF-7C638C7DC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5FF90C-207E-675A-E8CD-72BDF1874D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01" t="10101" r="11150" b="30050"/>
          <a:stretch>
            <a:fillRect/>
          </a:stretch>
        </p:blipFill>
        <p:spPr>
          <a:xfrm>
            <a:off x="-1" y="-3484"/>
            <a:ext cx="9144000" cy="689277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608E716-F2E1-1BCA-FAA9-6476854964E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rewwixta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ħasel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idejh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fl-ilma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poplu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62153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AED6FB-7D65-E631-F20F-37119D5C07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E727C2-9EBC-5A2F-16F2-5E2CDF2FF6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01" t="10101" r="11150" b="30050"/>
          <a:stretch>
            <a:fillRect/>
          </a:stretch>
        </p:blipFill>
        <p:spPr>
          <a:xfrm>
            <a:off x="-1" y="-3484"/>
            <a:ext cx="9144000" cy="689277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B0330B9-116B-B942-F0D0-F671933BE793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m’iniex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dan 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dan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arawh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intom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378404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D8CF21-86E9-27FD-2B21-4A77777AA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8485869-1ABA-4CF6-6840-EFE9EF7181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800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4221582-5B10-B21E-2446-B7D2A3D49F6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pl-PL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l-poplu kollu qabeż u qal:</a:t>
            </a:r>
            <a:r>
              <a:rPr lang="en-GB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pl-PL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“Demmu fuqna u fuq uliedna!”.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68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A7DCC-B4FD-18B2-8C1E-3E14CDAC1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D524CA2-A6FE-673A-A7E1-EE337D74D2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13252" r="37400" b="35300"/>
          <a:stretch>
            <a:fillRect/>
          </a:stretch>
        </p:blipFill>
        <p:spPr>
          <a:xfrm>
            <a:off x="-1" y="-17386"/>
            <a:ext cx="9144001" cy="690667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99CA0AF-D9C7-C56E-2ACD-1F1E32C9A24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telqilhom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Barabba,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is-swat,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tahulhom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isallbuh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9566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F8FA3-71CB-15A6-AE3B-895132E295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59A3E6-BEAA-3425-6FF4-D105138CEA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13252" r="37400" b="35300"/>
          <a:stretch>
            <a:fillRect/>
          </a:stretch>
        </p:blipFill>
        <p:spPr>
          <a:xfrm>
            <a:off x="-1" y="-17386"/>
            <a:ext cx="9144001" cy="690667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EC7E7F1-7ADC-2E6D-66DB-3C09515E6EC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suldati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tal-gvernatur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Pretorju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82032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AD2A91-9170-379E-EE16-6B3DACC91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68154A-7A59-E6A2-B6DC-DA2AAF8C28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01" b="195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F543CD2-D49C-27A0-1D6F-73CF113B2EF9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ġabru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sħabhom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Neżżgħuh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xeħtulu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mantar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aħmar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skur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</a:t>
            </a:r>
          </a:p>
        </p:txBody>
      </p:sp>
    </p:spTree>
    <p:extLst>
      <p:ext uri="{BB962C8B-B14F-4D97-AF65-F5344CB8AC3E}">
        <p14:creationId xmlns:p14="http://schemas.microsoft.com/office/powerpoint/2010/main" val="250720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480462-5CB6-520F-DCC7-EF6DC17A8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A94DD4-3118-3F9D-BB71-F68A5C9727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01" b="195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A360DB9-F08C-382A-3378-50DAA98E5EC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qegħdulu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rasu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kuruna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minsuġa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leminija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35868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87AB8-8FCA-569D-38CD-6D4D6E7D9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17E768-03FB-CB10-D003-7F6E670692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2201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C0B3F2C-8530-0EBE-9CA4-AB6F57A630D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inxteħtu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għarkubbtejhom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qagħdu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jiddieħku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06246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4FC07-28B0-0350-DB43-27DAD43C1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A2666F-4AB3-3497-0BF9-6931A93023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1" b="12201"/>
          <a:stretch>
            <a:fillRect/>
          </a:stretch>
        </p:blipFill>
        <p:spPr>
          <a:xfrm>
            <a:off x="-1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911D1FE-6B5B-608F-E712-64E36C1ED9C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sliem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għalik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sultan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tal-Lhud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Beżqu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idu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58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EF824-814E-4EFE-7F52-0E10E7A36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9F89E32-7B2C-6860-B591-9063F1B7C7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CC81DA7-AC93-6328-5172-F60A2937ADD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jagħtuh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rasu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għaddewh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biż-żufjett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571984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410E8-7772-D0CC-62E6-29A9D9254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94F90B-A41A-80E2-917F-8F55D9CC17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FB4CED3-3C8F-0A3F-A596-9262262E806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neżżgħulu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mantar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xeddewlu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ħwejġu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ħaduh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magħhom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isallbuh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6392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8AAC4-C866-16D8-C9F6-1EF2A0165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DC76FC2-588F-84AC-B0C2-3356CE8B9C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6F14483-0436-1520-5916-2B0F26D1285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Huma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sejrin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raġel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Ċireni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Xmun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ġagħluh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jerfagħlu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salib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8937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AA716-0431-788A-4CA3-5F4D3EFC20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2808E6-3111-A9F7-DE57-E8F887DC24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EDD0337-BB39-CCB6-4CFC-B0413DAA811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waslu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f’post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Golgota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jiġifieri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post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Qorriegħa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82248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59B4B3-77C5-02B3-D8FD-066130740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669EFB-380D-997F-5305-0D9CECFF63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550" t="16981" b="33201"/>
          <a:stretch>
            <a:fillRect/>
          </a:stretch>
        </p:blipFill>
        <p:spPr>
          <a:xfrm>
            <a:off x="0" y="0"/>
            <a:ext cx="9144000" cy="688928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93B5958-D0F7-4D13-2455-A9874253BDC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tawh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jixrob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inbid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b’taħlita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morra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riedx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jixorbu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4965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D9345-DBB4-8D68-5B35-6C0C573CB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3D23C1-E192-3E31-B35A-CD2C3DF417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00" b="132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FB14DD9-3C6D-405B-D6D6-AF9819A49E4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sallbuh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ħwejġu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bejniethom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tellgħuhom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bix-xorti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56732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4D217-89EE-EBCE-9AA0-FD09F6B4FF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2464D8-A972-49D1-CAA0-D0E410F845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00" b="13251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4F3F02A-0982-6663-800A-D53C93E691D3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nxteħtu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qagħdu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qegħdulu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rasu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587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52CEB4-2DCB-A413-2EF0-C2D7D4998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DDB35E6-93E8-E8C8-2AED-76F171848A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51" r="9051" b="34250"/>
          <a:stretch>
            <a:fillRect/>
          </a:stretch>
        </p:blipFill>
        <p:spPr>
          <a:xfrm>
            <a:off x="0" y="0"/>
            <a:ext cx="9144000" cy="690419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EF48F11-F9E1-F5F0-0F8F-8B60DF95FB2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kawża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tal-kundanna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tgħid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“Dan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is-sultan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tal-Lhud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13204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E344C-D7E5-330D-F677-0AEB37368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C43A96-D8DA-7420-84DC-9CB1749746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51" r="9051" b="34250"/>
          <a:stretch>
            <a:fillRect/>
          </a:stretch>
        </p:blipFill>
        <p:spPr>
          <a:xfrm>
            <a:off x="0" y="0"/>
            <a:ext cx="9144000" cy="6904192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024611B-0B55-EFD8-5023-D417704666B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sallbu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żewġ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ħallelin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lemin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ieħor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xellug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670563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9049F-C626-116C-8A81-CE7A3636B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9ED285-0AC7-678A-ABD3-15EAFC7980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t="12201" r="42650" b="384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642E2F2-AFAA-0467-B8E1-04A6FD6C12CA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għaddejjin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jgħajruh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iċaqilqu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rashom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410598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D942E-EE61-58AF-9C37-C5BA8E8119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B376A7-8179-A4BC-35E8-B263392CDF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t="12201" r="42650" b="384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C2E6CA1-B89B-F302-C242-F8574F40B9F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Int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tħott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tempju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fi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tlitt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ijiem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terġa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tibnih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26185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D514D0-8773-BFB3-D4A2-CA79640E3E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B48E25-69ED-F803-18DA-69E47743C8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00" t="6951" b="34250"/>
          <a:stretch>
            <a:fillRect/>
          </a:stretch>
        </p:blipFill>
        <p:spPr>
          <a:xfrm>
            <a:off x="0" y="416"/>
            <a:ext cx="9144000" cy="6887331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D19F04B-E3FD-58BA-3D6C-D0389BDC390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salva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innifsek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int l-Iben ta’ Alla,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inżel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salib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17857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16F96-E3BC-3F2E-DC77-FD2DBBEA0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49A2E4C-5F95-8DED-845F-B344EA1059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38" r="15294" b="20163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F614C09-CB6C-E33A-A113-39D49FF8F298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jiddieħku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kittieba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x-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xjuħ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683734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E4557-6A32-F186-D635-F0C047A01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635F45-CAD3-5479-F7CB-4D83DF315E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38" r="15294" b="20163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E3B6D6B-AE17-0CDB-0370-44BF0898119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“Salva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oħrajn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nnifsu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jistax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isalva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Hu s-sultan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Iżrael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1539509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C90572-2749-D6F0-EFA8-2D9EAB87A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119D243-40CE-0F6E-1C7A-8BA415ED0B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38" r="15294" b="20163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9D74B15-9CB2-EE2C-0735-5D2B9FEDDC3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jinżel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salib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nemmnu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jafda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f’Alla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jeħilsu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iħobbu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139647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A456E-4EF6-80FC-55E7-66FFD016C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BD552E6-ED3A-09EB-0822-95A4DFC714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00" b="17450"/>
          <a:stretch>
            <a:fillRect/>
          </a:stretch>
        </p:blipFill>
        <p:spPr>
          <a:xfrm>
            <a:off x="0" y="0"/>
            <a:ext cx="9144000" cy="689928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C744AF9-3614-DB0C-B62C-3C73F3CBFFA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Jiena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Bin Alla!”. U bl-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istess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mod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imaqdruh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ħallelin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24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232189-99B9-8421-777B-DAFDE3357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ED1C87-F7A1-BCB9-3712-086F01612C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00" b="17450"/>
          <a:stretch>
            <a:fillRect/>
          </a:stretch>
        </p:blipFill>
        <p:spPr>
          <a:xfrm>
            <a:off x="0" y="0"/>
            <a:ext cx="9144000" cy="689928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47A966F-7FD9-C820-B83E-DCACF1EA660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msallbin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Mis-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siegħa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’l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quddiem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waqgħet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dalma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pajjiż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61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8A940-3F04-23F2-F99D-9FC57731B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82EE92-6AF4-3E4C-955E-CF19882356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763" t="18283" b="31582"/>
          <a:stretch>
            <a:fillRect/>
          </a:stretch>
        </p:blipFill>
        <p:spPr>
          <a:xfrm>
            <a:off x="0" y="0"/>
            <a:ext cx="9144000" cy="688928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12F1FE6-B7E3-6D62-9934-5E33F3AB7A3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sad-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siegħa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madwar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siegħa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għajjat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b’leħen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qawwi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16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18C69-65C8-72C9-A1DF-33336F3A8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38874F-57E2-D39F-F9D6-83557E8F92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763" t="18283" b="31582"/>
          <a:stretch>
            <a:fillRect/>
          </a:stretch>
        </p:blipFill>
        <p:spPr>
          <a:xfrm>
            <a:off x="0" y="0"/>
            <a:ext cx="9144000" cy="688928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45BB88-EC81-7182-519F-82E48561260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Elì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Elì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lemà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sabaqtàni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Jiġifieri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“Alla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Alla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għaliex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tlaqtni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?”</a:t>
            </a:r>
          </a:p>
        </p:txBody>
      </p:sp>
    </p:spTree>
    <p:extLst>
      <p:ext uri="{BB962C8B-B14F-4D97-AF65-F5344CB8AC3E}">
        <p14:creationId xmlns:p14="http://schemas.microsoft.com/office/powerpoint/2010/main" val="375533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26C624-4F1F-F242-9AB2-89824D49C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5909BE-D7F3-AFA4-A8B2-FB3FAC7B03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111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D4B7FB1-5D86-E238-167E-0AFDAE0D7AA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wħud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semgħuh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49374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363B54-9485-0D6B-530C-BA24AB6D59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546F66-BB3F-5014-06DD-4F8E6B16C6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1" b="111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B015EFA-280C-61CC-EEE3-A529623AA04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“Lil Elija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qiegħed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isejjaħ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dan!”.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minnufih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wieħed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jiġri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657568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52703-2BBA-C6DB-8B54-A5B2F9CC6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3DB3364-3A38-8749-6A5F-5FC521AADD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10101"/>
          <a:stretch>
            <a:fillRect/>
          </a:stretch>
        </p:blipFill>
        <p:spPr>
          <a:xfrm>
            <a:off x="0" y="3030"/>
            <a:ext cx="9144000" cy="688625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B16712-FF04-A030-8785-26D9682B8A8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sponża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mimlija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bil-ħall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waħħalha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f’tarf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qasba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jixrob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waqt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oħrajn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86683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1276A-EDDA-8A5B-28CB-5BD9815B5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391817-4A53-A8A4-524E-8A00954F08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10101"/>
          <a:stretch>
            <a:fillRect/>
          </a:stretch>
        </p:blipFill>
        <p:spPr>
          <a:xfrm>
            <a:off x="0" y="3030"/>
            <a:ext cx="9144000" cy="688625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C5ED975-BD3B-826C-739A-C04AC3B18DC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“Stenna,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naraw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jiġix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Elija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jsalvah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 Imma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raġa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għajjat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għajta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radd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ruħu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67253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22E38-AFCB-DA2C-13DF-66D4AF858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0F41FA8-5BCD-3B96-6AC9-F3EEB733B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</a:extLst>
          </a:blip>
          <a:srcRect t="3800" b="216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8688950-792E-2C4C-E45A-59AF98BDC47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Kulħadd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jinżel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għarkubbtejh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 u </a:t>
            </a: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jinżamm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 is-</a:t>
            </a: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skiet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għal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ftit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n-US" sz="3600" b="1" i="1" dirty="0" err="1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ħin</a:t>
            </a:r>
            <a:r>
              <a:rPr lang="en-US" sz="3600" b="1" i="1" dirty="0">
                <a:ln w="6600">
                  <a:noFill/>
                  <a:prstDash val="solid"/>
                </a:ln>
                <a:solidFill>
                  <a:schemeClr val="accent2">
                    <a:lumMod val="50000"/>
                  </a:schemeClr>
                </a:solidFill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1319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5F3346-B165-82C6-A771-AEE3DE302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F4F586-07C8-2C42-8C1F-CE2D8E5FE9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b="8001"/>
          <a:stretch>
            <a:fillRect/>
          </a:stretch>
        </p:blipFill>
        <p:spPr>
          <a:xfrm>
            <a:off x="0" y="-1"/>
            <a:ext cx="9144000" cy="687118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FDE34ED-0D28-04BB-E313-A569FB13E5F1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purtiera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tas-santwarju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ċċarrtet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tnejn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fuq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s’isfel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l-art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theżhżet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44667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BA20F-D47C-819E-1880-8738EC6B9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E07D6FA-6F58-8CA5-D823-1EFA42866A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2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8192AA3-F30E-1350-5CC4-96AA04ED848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il-blat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inqasam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oqbra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nfetħu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ħafna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iġsma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qaddisin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6092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5F49B-B1AD-9F60-416F-10798909D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2D18AB-B341-F63D-3D43-646360725F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2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12EE195-362E-BC83-FED3-2101A315AB17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ħarġu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mill-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oqbra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qawmien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daħlu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fil-Belt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imqaddsa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dehru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bosta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nies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92652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F5F03-1E7E-AE62-5381-178144483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A1F019-112F-C79D-1CD7-E7C9AEF63D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6951" b="153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5095B36-A981-82CF-0B52-24EBA4607DD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Iċ-ċenturjun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kif raw l-art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titheżheż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33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1FD7C7-F7D2-8597-8454-649BA937A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DDD018-54AB-9991-3DE1-E52025A1E7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6951" b="15350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FEE489A-9466-6310-6D05-ED00E3E7499E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jiġri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dak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kollu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imtlew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b’biża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li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bħalu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“Dan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tassew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Bin Alla!”.</a:t>
            </a:r>
          </a:p>
          <a:p>
            <a:pPr marL="0" indent="0" algn="ctr">
              <a:spcAft>
                <a:spcPts val="200"/>
              </a:spcAft>
              <a:buNone/>
            </a:pP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27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575886-C0AC-C17E-8CA2-97D1E900A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17BE31-4D6D-7FAC-A04E-2BB364DCC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153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2ED88CE-907F-BE67-78E9-A7238093F96D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ħafna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nisa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jħarsu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mill-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bogħod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28883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D1F8EC-0C67-58BB-2AAC-382A14FB9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E3F59-2752-E349-582C-320F4CDE56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153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A5FC388-3DE0-6EAE-0BFA-44A9CB072A0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dawk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stess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mxew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wara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jaqduh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Galilija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02664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1A695-1EEA-EB2D-434A-4866FCE98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4DCB75-B037-395F-5FEF-E0BF25388A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t="15350" b="90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1C51EBE-4144-E8CF-12FD-B41CCD79A52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fosthom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Marija ta’ Magdala, Marija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Ġakbu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Ġużeppi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823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A6EEF-30AD-E9FA-A43B-68F1F0E54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A540CE-D39E-619F-3B2B-44E7B05EDB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D9F6AFC-C407-C9BF-27ED-D9A55073E39B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ulied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Żebedew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Xħin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għaxija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ġie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raġel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Arimatija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jismu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Ġużeppi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8337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5A711-1890-D893-5859-1980CD464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4A80C6-419D-E26A-03F3-495B36DC36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9052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79F52EB-4DA4-FCBC-0EAF-7E21A99BF0E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 hu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wkoll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; mar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talbu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ġisem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ta’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Ġesù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5689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77144-1EEF-A293-17D1-108A8A6278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8113D6-31F5-4E64-1ECE-C054295D94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851" r="18500" b="12201"/>
          <a:stretch>
            <a:fillRect/>
          </a:stretch>
        </p:blipFill>
        <p:spPr>
          <a:xfrm>
            <a:off x="0" y="-1"/>
            <a:ext cx="9144000" cy="686878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BA08DBA-B61D-4C8F-A771-D4C6BB7D76D5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Imbagħad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ordna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jingħatalu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Ġużeppi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ġisem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keffnu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f’liżar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nadif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87058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D0049-FF9E-19C7-144C-4300296A15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BCFAE9-0BA1-3D46-46CA-6EBD47F9BD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851" r="18500" b="12201"/>
          <a:stretch>
            <a:fillRect/>
          </a:stretch>
        </p:blipFill>
        <p:spPr>
          <a:xfrm>
            <a:off x="0" y="-1"/>
            <a:ext cx="9144000" cy="6868787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C4418EB-9937-3A31-B5A9-D61CACD8AB6F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qiegħdu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ġdid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ħaffer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fil-blat,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gerbeb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ġebla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kbira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fid-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daħla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tal-qabar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956778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A85D05-EE70-7F34-2A2B-681716118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C67903-35E4-D7AE-3358-A39E989008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810" t="277" r="204" b="56862"/>
          <a:stretch>
            <a:fillRect/>
          </a:stretch>
        </p:blipFill>
        <p:spPr>
          <a:xfrm>
            <a:off x="0" y="0"/>
            <a:ext cx="9144000" cy="689368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4F7C7B9-532C-82AD-3EBA-B14645FFFDF4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telaq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Iżda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Marija ta’ Magdala u Marija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oħra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baqgħu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hemm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bilqiegħda</a:t>
            </a:r>
            <a:endParaRPr lang="en-US" sz="3600" b="1" dirty="0">
              <a:ln w="6600">
                <a:noFill/>
                <a:prstDash val="solid"/>
              </a:ln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09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C546D6-4CEE-10BF-0B3F-97084C39E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EB4FB2-5D0F-193F-140A-195EA03F17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810" t="277" r="204" b="56862"/>
          <a:stretch>
            <a:fillRect/>
          </a:stretch>
        </p:blipFill>
        <p:spPr>
          <a:xfrm>
            <a:off x="0" y="0"/>
            <a:ext cx="9144000" cy="689368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BDF169B-3618-E418-B959-9608256A9312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biswit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jiġifieri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għadda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Jum it-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Tħejjija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809905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913DD-23D4-8186-ED60-D1A7C3DEF9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E5F084-2EBF-791C-111C-E58B8DEC27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0101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5E6D63C-506D-BC86-9E15-96A32F246B6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qassisin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il-kbar u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Fariżej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inġabru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qalulu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08851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9F0255-546D-AF17-B784-61B2B581B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85EBFE-3C02-B27F-EB7C-0506A2D433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1" b="10101"/>
          <a:stretch>
            <a:fillRect/>
          </a:stretch>
        </p:blipFill>
        <p:spPr>
          <a:xfrm>
            <a:off x="0" y="0"/>
            <a:ext cx="9144000" cy="6866254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337515-2889-5196-F055-612D62CF7F53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Sinjur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aħna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ftakarna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dan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bniedem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qarrieq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meta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kien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ħaj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44175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7848E-E9D6-AE27-3D0F-090648D9D0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B7B6AC-F8B6-580F-6254-04D342CD1A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488" t="26270" b="24106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4F14A1C-0BE1-D06C-552B-B30DEFFA278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“Wara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tlitt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ijiem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inqum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Mela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ordna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li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imħares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tajjeb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sat-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tielet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jum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2081106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520D6-EA19-35BE-DBAC-B245619C7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94E275-EC75-15D5-ACCF-19032E789E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488" t="26270" b="24106"/>
          <a:stretch>
            <a:fillRect/>
          </a:stretch>
        </p:blipFill>
        <p:spPr>
          <a:xfrm>
            <a:off x="0" y="0"/>
            <a:ext cx="9144000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35EE7A2-9BEE-1B3D-F65C-CD997901F486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 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jmorrux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jiġu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d-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dixxipli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jisirquh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jgħidu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lill-poplu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mill-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imwiet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1183957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5B2B50-3AE8-4E1F-7BBD-C64555FE1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306FF4-7DD7-7F65-DE92-51EA31CF16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195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FA10901-22EF-89EB-D63D-52B4BE3E7F40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hekk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qerq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tal-aħħar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ikun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agħar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minn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tal-ewwel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!”.</a:t>
            </a:r>
          </a:p>
        </p:txBody>
      </p:sp>
    </p:spTree>
    <p:extLst>
      <p:ext uri="{BB962C8B-B14F-4D97-AF65-F5344CB8AC3E}">
        <p14:creationId xmlns:p14="http://schemas.microsoft.com/office/powerpoint/2010/main" val="41026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ED341-4E11-D2F1-EC3A-702606570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069579-5A24-A6C7-9C52-911DDDD73D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50" b="19551"/>
          <a:stretch>
            <a:fillRect/>
          </a:stretch>
        </p:blipFill>
        <p:spPr>
          <a:xfrm>
            <a:off x="-1" y="0"/>
            <a:ext cx="9144001" cy="688928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3D37252-1F2A-658B-61C9-79BD8FD429D3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Qalilhom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Pilatu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: “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Għandkom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Morru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ħarsuh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tajjeb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kif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tafu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39763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A0018-4BC1-D3F5-1DD8-02D3A6F07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829052-AC49-48E5-E5C1-6E9B74FC0C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10101"/>
          <a:stretch>
            <a:fillRect/>
          </a:stretch>
        </p:blipFill>
        <p:spPr>
          <a:xfrm>
            <a:off x="0" y="-1"/>
            <a:ext cx="9144000" cy="687118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1AAB9DF-DC2C-FC49-1C1E-DC9D4B60598C}"/>
              </a:ext>
            </a:extLst>
          </p:cNvPr>
          <p:cNvSpPr txBox="1">
            <a:spLocks/>
          </p:cNvSpPr>
          <p:nvPr/>
        </p:nvSpPr>
        <p:spPr>
          <a:xfrm>
            <a:off x="0" y="5661248"/>
            <a:ext cx="9144000" cy="122804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huma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marru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jissiġillaw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ġebla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biex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il-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qabar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jibqa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’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mħares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sewwa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23471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941A2-B4FD-C46D-1323-B7E468D203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5DC7CF-8857-6CA6-4D7F-D73DE40E56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50" b="10101"/>
          <a:stretch>
            <a:fillRect/>
          </a:stretch>
        </p:blipFill>
        <p:spPr>
          <a:xfrm>
            <a:off x="0" y="-1"/>
            <a:ext cx="9144000" cy="6871185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204148B-3067-14C7-E0C3-E7681F786D4C}"/>
              </a:ext>
            </a:extLst>
          </p:cNvPr>
          <p:cNvSpPr txBox="1">
            <a:spLocks/>
          </p:cNvSpPr>
          <p:nvPr/>
        </p:nvSpPr>
        <p:spPr>
          <a:xfrm>
            <a:off x="0" y="6165304"/>
            <a:ext cx="9144000" cy="723984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200"/>
              </a:spcAft>
              <a:buNone/>
            </a:pP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ħallew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ukoll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l-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għassa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 </a:t>
            </a:r>
            <a:r>
              <a:rPr lang="en-US" sz="3600" b="1" dirty="0" err="1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miegħu</a:t>
            </a:r>
            <a:r>
              <a:rPr lang="en-US" sz="3600" b="1" dirty="0">
                <a:ln w="6600">
                  <a:noFill/>
                  <a:prstDash val="solid"/>
                </a:ln>
                <a:latin typeface="Candara" panose="020E0502030303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516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D393BF-F23C-7749-A60F-2D1E5A916C6D}"/>
              </a:ext>
            </a:extLst>
          </p:cNvPr>
          <p:cNvSpPr txBox="1"/>
          <p:nvPr/>
        </p:nvSpPr>
        <p:spPr>
          <a:xfrm>
            <a:off x="219600" y="327601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>
                <a:latin typeface="Candara" panose="020E0502030303020204" pitchFamily="34" charset="0"/>
                <a:cs typeface="AL BAYAN PLAIN" pitchFamily="2" charset="-78"/>
              </a:rPr>
              <a:t>Il-</a:t>
            </a:r>
            <a:r>
              <a:rPr lang="en-GB" sz="3600" i="1" dirty="0" err="1">
                <a:latin typeface="Candara" panose="020E0502030303020204" pitchFamily="34" charset="0"/>
                <a:cs typeface="AL BAYAN PLAIN" pitchFamily="2" charset="-78"/>
              </a:rPr>
              <a:t>Kelma</a:t>
            </a:r>
            <a:r>
              <a:rPr lang="en-GB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GB" sz="3600" i="1" dirty="0" err="1">
                <a:latin typeface="Candara" panose="020E0502030303020204" pitchFamily="34" charset="0"/>
                <a:cs typeface="AL BAYAN PLAIN" pitchFamily="2" charset="-78"/>
              </a:rPr>
              <a:t>tal</a:t>
            </a:r>
            <a:r>
              <a:rPr lang="en-GB" sz="3600" i="1" dirty="0">
                <a:latin typeface="Candara" panose="020E0502030303020204" pitchFamily="34" charset="0"/>
                <a:cs typeface="AL BAYAN PLAIN" pitchFamily="2" charset="-78"/>
              </a:rPr>
              <a:t>-Mulej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F237A1-2B99-6347-B280-6E4B3AEBFE7F}"/>
              </a:ext>
            </a:extLst>
          </p:cNvPr>
          <p:cNvSpPr txBox="1"/>
          <p:nvPr/>
        </p:nvSpPr>
        <p:spPr>
          <a:xfrm>
            <a:off x="0" y="2274838"/>
            <a:ext cx="4175983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Tifħir lilek</a:t>
            </a:r>
          </a:p>
          <a:p>
            <a:pPr algn="ctr"/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Kristu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6758D7-E6ED-0117-04D6-1BC93368FD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17" r="13245"/>
          <a:stretch>
            <a:fillRect/>
          </a:stretch>
        </p:blipFill>
        <p:spPr>
          <a:xfrm>
            <a:off x="4427983" y="0"/>
            <a:ext cx="47277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748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2736"/>
            <a:ext cx="7063536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Jiena nemmen f’Alla wieħed,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il-Missier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jista’ kollox,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FFBEE84A-8864-53EE-EEA8-34AA105B89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22450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2736"/>
            <a:ext cx="706353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ħalaq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is-sema u l-art,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dak kollu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jidher u dak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ma jidhirx.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CA392D7D-B0BB-F663-4C3C-5B43CA79441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271462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2736"/>
            <a:ext cx="6552248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f’Mulej wieħed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Ġesù Kristu,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Iben waħdieni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ta’ Alla,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DA5D907-8106-9561-A691-43C5D46106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64127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2736"/>
            <a:ext cx="5832168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imnissel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mill-Missier qabel kull żmien.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CC327FEC-F13C-144C-9B34-0D28A150DA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96749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2736"/>
            <a:ext cx="6192208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Alla minn Alla,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dawl minn dawl,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Alla veru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minn Alla veru,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E88DA933-7D07-F262-55EB-2F009FF9A5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447884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052736"/>
            <a:ext cx="6336224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mnissel mhux magħmul,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natura waħda mal-Missier; u bih sar kollox.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CFF50D35-55B7-27E8-29C1-3844C813A6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8035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552728" cy="53245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6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Niżel mis-smewwiet </a:t>
            </a:r>
          </a:p>
          <a:p>
            <a:r>
              <a:rPr lang="mt-MT" sz="6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għalina l-bnedmin u għall-fidwa tagħna.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20D7411-B77E-1A85-AF69-8A4ED61A6C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56127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ħa l-ġisem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bis-setgħa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tal-Ispirtu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s-Santu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DD73CB0B-69CF-0AC5-9EE4-75ECB8C6A3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65482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34163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minn Marija Verġni u sar bniedem.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DB748B73-B04A-83A9-D286-C4F5F9F2923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04863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408712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Sallbuh għalina, bata taħt Ponzju Pilatu, miet u difnuh,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E8C4E74E-0DF3-9E6E-E7E3-C22B30A36A1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654106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858000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fit-tielet jum qam minn bejn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l-imwiet, skont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il-Kotba Mqaddsa.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8BE9A77D-DC84-C198-4707-90985CDA312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222600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tela’ s-sema,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qiegħed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fuq il-lemin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tal-Missier.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89076BD-E7A1-2D0E-2EB5-6FC31EE60D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59054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għandu jerġa jiġi bil-glorja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biex jagħmel ħaqq mill-ħajjin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mill-mejtin, 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7B37D8A-0600-094F-A273-299040AA175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59475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408712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s-saltna tiegħu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ma jkollhiex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tmiem.</a:t>
            </a:r>
          </a:p>
        </p:txBody>
      </p:sp>
      <p:pic>
        <p:nvPicPr>
          <p:cNvPr id="5" name="Picture 4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5D819234-6A03-5D9B-BD98-08B4DE8BB3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3967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3245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6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fl-Ispirtu </a:t>
            </a:r>
          </a:p>
          <a:p>
            <a:r>
              <a:rPr lang="mt-MT" sz="6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s-Santu, Mulej </a:t>
            </a:r>
          </a:p>
          <a:p>
            <a:r>
              <a:rPr lang="mt-MT" sz="6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jagħti l-ħajja; </a:t>
            </a:r>
          </a:p>
          <a:p>
            <a:r>
              <a:rPr lang="mt-MT" sz="6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ġej mill-Missier </a:t>
            </a:r>
          </a:p>
          <a:p>
            <a:r>
              <a:rPr lang="mt-MT" sz="6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mill-Iben;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EB902216-6F36-F4DA-6F54-BF1579BB9D0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10016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hu meqjum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mweġġaħ flimkien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mal-Missier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mal-Iben;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250F9ADC-F7E9-41E1-71E1-8B0D440D26B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55530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34163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Hu li tkellem b’fomm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il-profeti.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D1120236-4D55-1316-4AA7-DD5145AFC3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08406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fi Knisja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waħda,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qaddisa,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kattolika, appostolika.</a:t>
            </a:r>
          </a:p>
        </p:txBody>
      </p:sp>
      <p:pic>
        <p:nvPicPr>
          <p:cNvPr id="6" name="Picture 5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985E1745-BDFA-6402-9D4A-D66174B3C64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50656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Nistqarr magħmudija waħda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għall-maħfra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tad-dnubiet.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3D6B3304-FA52-4AFB-ED22-BDBD682CC7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19452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Il-Kredu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192688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nistenna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l-qawma mill-imwiet, u l-ħajja taż-żmien li ġej. Ammen.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ABE9264C-297F-B761-1238-B94C9397A67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806288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Talbiet</a:t>
            </a:r>
            <a:r>
              <a:rPr lang="en-GB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GB" sz="3600" i="1" dirty="0" err="1">
                <a:latin typeface="Candara" panose="020E0502030303020204" pitchFamily="34" charset="0"/>
                <a:cs typeface="AL BAYAN PLAIN" pitchFamily="2" charset="-78"/>
              </a:rPr>
              <a:t>tal-Fidili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E45630-204D-8849-83F0-AF73781DE797}"/>
              </a:ext>
            </a:extLst>
          </p:cNvPr>
          <p:cNvSpPr txBox="1"/>
          <p:nvPr/>
        </p:nvSpPr>
        <p:spPr>
          <a:xfrm>
            <a:off x="251520" y="1052736"/>
            <a:ext cx="7344816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Ismagħna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nitolbuk Mulej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DDD7A32A-F22D-568A-F0ED-41F240C4215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51261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5A1A0-A584-335B-D1CA-84D057EAD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2D394C-2F6C-A8E1-9883-F5DA6F2ECCCD}"/>
              </a:ext>
            </a:extLst>
          </p:cNvPr>
          <p:cNvSpPr txBox="1"/>
          <p:nvPr/>
        </p:nvSpPr>
        <p:spPr>
          <a:xfrm>
            <a:off x="219600" y="327600"/>
            <a:ext cx="5864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Itolbu, ħuti, biex is-sagrifiċċju tiegħi u tagħkom ikun jogħġob lil Alla l-Missier li jista’ kollox.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5A9A657A-2C8D-0777-5813-6F4865D0112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904363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51520" y="612844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Jilqa’ l-Mulej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minn idejk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is-sagrifiċċju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għat-tifħir u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l-glorja ta’ ismu,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9167FCD-FEA5-CFF1-D345-105AB691E89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639249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51520" y="612844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għall-ħtiġijiet tagħna u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tal-Knisja mqaddsa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kollha tiegħu.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1174BDA6-42A2-B807-BFE0-056F3535CAE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349222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37F711-D722-5673-9CB9-24B1E7C45F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BAE67D-330B-1DC8-7DDE-4EFBC2169C3F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I</a:t>
            </a:r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t-talba fuq l-offerti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CADECE-96DD-10A4-4541-BA605F3BEDD7}"/>
              </a:ext>
            </a:extLst>
          </p:cNvPr>
          <p:cNvSpPr txBox="1"/>
          <p:nvPr/>
        </p:nvSpPr>
        <p:spPr>
          <a:xfrm>
            <a:off x="219600" y="3212976"/>
            <a:ext cx="7344816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Ammen</a:t>
            </a:r>
            <a:endParaRPr lang="mt-MT" sz="72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01257E0D-D238-6794-F959-5F65F60AF4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70235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552748"/>
            <a:ext cx="707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Il-Mulej magħkom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556792"/>
            <a:ext cx="693420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miegħek ukoll</a:t>
            </a:r>
            <a:endParaRPr lang="en-US" sz="70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1520" y="3056127"/>
            <a:ext cx="7407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Nerfgħu qlubna ’l fuq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84322" y="4060171"/>
            <a:ext cx="6934200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Nerfgħuhom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lejn il-Mulej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FDFC51CD-85CF-1B38-50ED-FE6D5344C3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647730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198" y="766445"/>
            <a:ext cx="707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Niżżu ħajr lill-Mulej Alla tagħna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59200" y="1700808"/>
            <a:ext cx="6934200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Hekk sewwa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xieraq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13153FFC-936D-85A8-66FB-173323EAA7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00742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5A82FF3C-60E9-9D37-1ABB-2AF67122371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51589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Konsagrazzjoni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Qaddis!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Qaddis!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Qaddis!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Mulej Alla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tal-eżerċti.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9DFE1E8C-D1FD-A894-48FF-438C270221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880958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Konsagrazzjoni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5688632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Is-smewwiet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l-art mimlija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bil-glorja tiegħek.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C2C18C55-D44A-BE15-6A4F-CE44BDF904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59388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Konsagrazzjoni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408712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Osanna fl-ogħla tas-smewwiet.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Imbierek min ġej f’isem il-Mulej.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A44A36F-62C8-3428-507C-E8C7BC1E0D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07259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Konsagrazzjoni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Osanna fl-ogħla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tas-smewwiet.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F33C1422-E72A-0C8D-C132-6671BC71B41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969291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Konsagrazzjoni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5CE81562-5605-F23F-4DE5-D612B0D2E45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7307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Konsagrazzjoni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1173F-4FC0-C642-8EC8-F745869DE799}"/>
              </a:ext>
            </a:extLst>
          </p:cNvPr>
          <p:cNvSpPr txBox="1"/>
          <p:nvPr/>
        </p:nvSpPr>
        <p:spPr>
          <a:xfrm>
            <a:off x="251520" y="1052736"/>
            <a:ext cx="7344816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720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Sinjur</a:t>
            </a:r>
            <a:r>
              <a:rPr lang="en-GB" sz="72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tie</a:t>
            </a:r>
            <a:r>
              <a:rPr lang="mt-MT" sz="72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għi </a:t>
            </a:r>
          </a:p>
          <a:p>
            <a:r>
              <a:rPr lang="mt-MT" sz="72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Alla tiegħi; </a:t>
            </a:r>
          </a:p>
          <a:p>
            <a:r>
              <a:rPr lang="mt-MT" sz="72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jiena nħobbok</a:t>
            </a:r>
          </a:p>
          <a:p>
            <a:r>
              <a:rPr lang="mt-MT" sz="72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nadurak.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97ED6FC6-2073-9452-9791-AE6C9D8B0BB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863625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Dan hu l-misteru tal-fidi. 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336704" cy="31393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6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Salvana int, o Salvatur tad-dinja;</a:t>
            </a:r>
            <a:r>
              <a:rPr lang="en-GB" sz="6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endParaRPr lang="mt-MT" sz="66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0845AF1B-AC4B-FAC6-CE06-005E7CB7AA4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403439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Dan hu l-misteru tal-fidi. 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6120680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bis-salib u l-qawmien tiegħek inti fdejtna.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1B6656C6-AD72-CAAC-10E8-D5DE9A4E5A3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894977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FBC8636A-A95D-E31D-9D85-0E8CD4E89C7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46172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4DFAB-FADC-CD90-DA2C-322BD048C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52AAD6-CEFC-4E11-0234-3089625CE4E7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It-talba tal-Missierna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AB0150-8D3A-FEB0-D6C6-EA9CAC00D6E3}"/>
              </a:ext>
            </a:extLst>
          </p:cNvPr>
          <p:cNvSpPr txBox="1"/>
          <p:nvPr/>
        </p:nvSpPr>
        <p:spPr>
          <a:xfrm>
            <a:off x="251520" y="1052736"/>
            <a:ext cx="5976664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Missierna li inti fis-Smewwiet, jitqaddes Ismek,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43C757-4FA0-BAAF-A028-AC930DE4BD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0" r="20601"/>
          <a:stretch>
            <a:fillRect/>
          </a:stretch>
        </p:blipFill>
        <p:spPr>
          <a:xfrm flipH="1">
            <a:off x="6228184" y="-224853"/>
            <a:ext cx="4680520" cy="730770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6685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6256A-4045-DAC7-7C6D-521BA109C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33C0C9-735C-22F4-27F4-A9C7F338F629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It-talba tal-Missierna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76B7C6-9D97-1F0B-F8C4-22F98FC18FC4}"/>
              </a:ext>
            </a:extLst>
          </p:cNvPr>
          <p:cNvSpPr txBox="1"/>
          <p:nvPr/>
        </p:nvSpPr>
        <p:spPr>
          <a:xfrm>
            <a:off x="219600" y="1268760"/>
            <a:ext cx="590465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</a:t>
            </a:r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iġi Saltnatek, ikun dak li trid inti, fis-sema u hekkda fl-art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.</a:t>
            </a:r>
            <a:endParaRPr lang="en-GB" sz="7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F6D485-4355-9B50-720A-C97E609BF4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0" r="20601"/>
          <a:stretch>
            <a:fillRect/>
          </a:stretch>
        </p:blipFill>
        <p:spPr>
          <a:xfrm flipH="1">
            <a:off x="6228184" y="-224853"/>
            <a:ext cx="4680520" cy="730770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2448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0EC67A-A722-B418-6403-84A07F289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C5DA38-16AF-F465-60BB-002B2298D664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It-talba tal-Missierna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88172F-03B4-D250-6CCE-7230B0633618}"/>
              </a:ext>
            </a:extLst>
          </p:cNvPr>
          <p:cNvSpPr txBox="1"/>
          <p:nvPr/>
        </p:nvSpPr>
        <p:spPr>
          <a:xfrm>
            <a:off x="219600" y="1124744"/>
            <a:ext cx="607809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Ħobzna ta’ kulljum, għatina llum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.</a:t>
            </a:r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endParaRPr lang="en-GB" sz="7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EBC55B-FCE2-7268-278A-96819EE00C4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0" r="20601"/>
          <a:stretch>
            <a:fillRect/>
          </a:stretch>
        </p:blipFill>
        <p:spPr>
          <a:xfrm flipH="1">
            <a:off x="6228184" y="-224853"/>
            <a:ext cx="4680520" cy="730770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501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C7AE8-E187-C30F-9A7C-5685E2BB2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5B84D1-A115-1DFA-65D9-F3B6BFAF3060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It-talba tal-Missierna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EF235A-2A16-E352-59AA-EF7A83E5E6E3}"/>
              </a:ext>
            </a:extLst>
          </p:cNvPr>
          <p:cNvSpPr txBox="1"/>
          <p:nvPr/>
        </p:nvSpPr>
        <p:spPr>
          <a:xfrm>
            <a:off x="219600" y="1124744"/>
            <a:ext cx="600858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</a:t>
            </a:r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ħfrilna dnubietna, bħalma naħfru lill min hu ħati għalina.</a:t>
            </a:r>
            <a:endParaRPr lang="en-GB" sz="7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80A108-CA44-2557-6F64-E680007BAAF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0" r="20601"/>
          <a:stretch>
            <a:fillRect/>
          </a:stretch>
        </p:blipFill>
        <p:spPr>
          <a:xfrm flipH="1">
            <a:off x="6228184" y="-224853"/>
            <a:ext cx="4680520" cy="730770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2103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13673D-8751-1158-BF43-8FB3CD3C92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DCCC586-B2A0-2E12-6B74-1EFB8BADC3F1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It-talba tal-Missierna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EE6DFE-4C65-D280-A283-29ECED41948B}"/>
              </a:ext>
            </a:extLst>
          </p:cNvPr>
          <p:cNvSpPr txBox="1"/>
          <p:nvPr/>
        </p:nvSpPr>
        <p:spPr>
          <a:xfrm>
            <a:off x="219600" y="1124744"/>
            <a:ext cx="600858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la </a:t>
            </a:r>
            <a:r>
              <a:rPr lang="en-GB" sz="72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ddaħħalniex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fit-</a:t>
            </a:r>
            <a:r>
              <a:rPr lang="en-GB" sz="72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tiġrib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, </a:t>
            </a:r>
            <a:r>
              <a:rPr lang="en-GB" sz="72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iżda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n-GB" sz="72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eħlisna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mid-</a:t>
            </a:r>
            <a:r>
              <a:rPr lang="en-GB" sz="72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deni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.</a:t>
            </a:r>
            <a:endParaRPr lang="en-GB" sz="7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588C44-D172-7610-B9CA-9A253F49550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0" r="20601"/>
          <a:stretch>
            <a:fillRect/>
          </a:stretch>
        </p:blipFill>
        <p:spPr>
          <a:xfrm flipH="1">
            <a:off x="6228184" y="-224853"/>
            <a:ext cx="4680520" cy="730770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5025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7635A-F9CA-A78D-E357-CC2B35AE8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ADBEE1A-23E4-FF4C-AE73-DB9EA78D3AF5}"/>
              </a:ext>
            </a:extLst>
          </p:cNvPr>
          <p:cNvSpPr txBox="1"/>
          <p:nvPr/>
        </p:nvSpPr>
        <p:spPr>
          <a:xfrm>
            <a:off x="251520" y="1225689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Għax tiegħek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hi s-saltna,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il-qawwa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l-glorja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għal dejjem.</a:t>
            </a:r>
          </a:p>
        </p:txBody>
      </p:sp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A80106F0-8287-F162-2A70-17D78BA1521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86C7A6-C80F-5569-4195-811733A5A593}"/>
              </a:ext>
            </a:extLst>
          </p:cNvPr>
          <p:cNvSpPr txBox="1"/>
          <p:nvPr/>
        </p:nvSpPr>
        <p:spPr>
          <a:xfrm>
            <a:off x="251520" y="159203"/>
            <a:ext cx="72728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i="1" dirty="0">
                <a:latin typeface="Candara" panose="020E0502030303020204" pitchFamily="34" charset="0"/>
                <a:cs typeface="AL BAYAN PLAIN" pitchFamily="2" charset="-78"/>
              </a:rPr>
              <a:t>…</a:t>
            </a:r>
            <a:r>
              <a:rPr lang="mt-MT" sz="3200" i="1" dirty="0">
                <a:latin typeface="Candara" panose="020E0502030303020204" pitchFamily="34" charset="0"/>
                <a:cs typeface="AL BAYAN PLAIN" pitchFamily="2" charset="-78"/>
              </a:rPr>
              <a:t>aħna u ni</a:t>
            </a:r>
            <a:r>
              <a:rPr lang="en-US" sz="3200" i="1" dirty="0">
                <a:latin typeface="Candara" panose="020E0502030303020204" pitchFamily="34" charset="0"/>
                <a:cs typeface="AL BAYAN PLAIN" pitchFamily="2" charset="-78"/>
              </a:rPr>
              <a:t>s</a:t>
            </a:r>
            <a:r>
              <a:rPr lang="mt-MT" sz="3200" i="1" dirty="0">
                <a:latin typeface="Candara" panose="020E0502030303020204" pitchFamily="34" charset="0"/>
                <a:cs typeface="AL BAYAN PLAIN" pitchFamily="2" charset="-78"/>
              </a:rPr>
              <a:t>tennew u nittamaw il-hena u l-miġja tas-Salvatur tagħna Ġesu’ Kristu.</a:t>
            </a:r>
            <a:endParaRPr lang="LID4096" sz="3200" dirty="0"/>
          </a:p>
        </p:txBody>
      </p:sp>
    </p:spTree>
    <p:extLst>
      <p:ext uri="{BB962C8B-B14F-4D97-AF65-F5344CB8AC3E}">
        <p14:creationId xmlns:p14="http://schemas.microsoft.com/office/powerpoint/2010/main" val="316679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B0C51-17B4-C106-4436-3C1AD8663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28E4425-C8B1-55EB-81CA-667CAF64FFD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82374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67255-EC7F-6EE9-0ECB-D6E4297C3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0845A0-F670-A6AA-8A93-F4F28AF3544E}"/>
              </a:ext>
            </a:extLst>
          </p:cNvPr>
          <p:cNvSpPr txBox="1"/>
          <p:nvPr/>
        </p:nvSpPr>
        <p:spPr>
          <a:xfrm>
            <a:off x="219600" y="327600"/>
            <a:ext cx="6152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…Int li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tgħix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u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ssaltan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għal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dejjem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ta’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dejjem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.</a:t>
            </a: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Ammen.</a:t>
            </a:r>
          </a:p>
        </p:txBody>
      </p:sp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DEF3FC78-8C85-631C-136B-05DED4998F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60519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0435F7-6EF3-CCDE-DDE5-52BF8DFCD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4EF1D1-DB51-0A0B-BE19-FF2C31EEEDC6}"/>
              </a:ext>
            </a:extLst>
          </p:cNvPr>
          <p:cNvSpPr txBox="1"/>
          <p:nvPr/>
        </p:nvSpPr>
        <p:spPr>
          <a:xfrm>
            <a:off x="219600" y="327600"/>
            <a:ext cx="61526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Il-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paċi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tal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-Mulej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tkun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dejjem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magħkom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. </a:t>
            </a: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</a:t>
            </a:r>
            <a:r>
              <a:rPr lang="en-US" sz="72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miegħek</a:t>
            </a:r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n-US" sz="72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ukoll</a:t>
            </a:r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. </a:t>
            </a: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Agħtu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l-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paċi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lil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 </a:t>
            </a:r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xulxin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.</a:t>
            </a:r>
          </a:p>
        </p:txBody>
      </p:sp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116F20E2-784C-40C2-E310-0942B14E1E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537076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2CD8C727-F66A-049D-4DE6-90194187ACE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32825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Ir-rit tat-Tqarbin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Ħaruf ta’ Alla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tneħħi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d-dnubiet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tad-dinja,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ħenn għalina.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B7DD5F97-6F86-AA4E-F962-E836F988C04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66893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B16CE-C100-D79F-825F-B99AA54AF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3FB2F2-A18E-FD69-187B-70CD0762F0B3}"/>
              </a:ext>
            </a:extLst>
          </p:cNvPr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Ir-rit tat-Tqarbin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77F554-E238-F9AC-53A1-45FCB9672BF1}"/>
              </a:ext>
            </a:extLst>
          </p:cNvPr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Ħaruf ta’ Alla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tneħħi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d-dnubiet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tad-dinja,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ħenn għalina.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0F596023-F64C-0AEE-5DF0-AD2BDBFBA8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34068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600" y="327600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Ir-rit tat-Tqarbin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1052736"/>
            <a:ext cx="7344816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Ħaruf ta’ Alla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tneħħi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d-dnubiet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tad-dinja,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agħtina l-paċi.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5B7C726A-EEAA-E48A-CA4E-CF85ED35690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095721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B04AD-A55E-FAA8-4D22-B221A6983A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AE7CDC2-F725-5820-7626-7571A6EE3DF1}"/>
              </a:ext>
            </a:extLst>
          </p:cNvPr>
          <p:cNvSpPr txBox="1"/>
          <p:nvPr/>
        </p:nvSpPr>
        <p:spPr>
          <a:xfrm>
            <a:off x="219600" y="1916832"/>
            <a:ext cx="7344816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Mulej ma jistħoqqlix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 tidħol taħt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is-saqaf tiegħi,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F4C98796-A0BD-EAA2-DFFD-9EFFAA40D1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B3E15C-B4F5-A323-233E-056E5655A2CF}"/>
              </a:ext>
            </a:extLst>
          </p:cNvPr>
          <p:cNvSpPr txBox="1"/>
          <p:nvPr/>
        </p:nvSpPr>
        <p:spPr>
          <a:xfrm>
            <a:off x="231060" y="283773"/>
            <a:ext cx="685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>
                <a:latin typeface="Candara" panose="020E0502030303020204" pitchFamily="34" charset="0"/>
                <a:cs typeface="AL BAYAN PLAIN" pitchFamily="2" charset="-78"/>
              </a:rPr>
              <a:t>…</a:t>
            </a:r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Ħenjin dawk li </a:t>
            </a:r>
            <a:r>
              <a:rPr lang="en-GB" sz="3600" i="1" dirty="0">
                <a:latin typeface="Candara" panose="020E0502030303020204" pitchFamily="34" charset="0"/>
                <a:cs typeface="AL BAYAN PLAIN" pitchFamily="2" charset="-78"/>
              </a:rPr>
              <a:t>huma </a:t>
            </a:r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mistiedna </a:t>
            </a: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għall-ikla tal-Ħaruf.</a:t>
            </a:r>
          </a:p>
        </p:txBody>
      </p:sp>
    </p:spTree>
    <p:extLst>
      <p:ext uri="{BB962C8B-B14F-4D97-AF65-F5344CB8AC3E}">
        <p14:creationId xmlns:p14="http://schemas.microsoft.com/office/powerpoint/2010/main" val="326637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21738" y="1166842"/>
            <a:ext cx="6120680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iżda għid kelma waħda, u ruħi tkun imfejqa.</a:t>
            </a:r>
          </a:p>
        </p:txBody>
      </p:sp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DD36E414-4C38-0536-A643-EF433820EF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6636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F0CAAD6-168B-AF43-B0B0-678B6455DFA1}"/>
              </a:ext>
            </a:extLst>
          </p:cNvPr>
          <p:cNvSpPr txBox="1"/>
          <p:nvPr/>
        </p:nvSpPr>
        <p:spPr>
          <a:xfrm>
            <a:off x="219600" y="327600"/>
            <a:ext cx="6858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i="1" dirty="0" err="1">
                <a:latin typeface="Candara" panose="020E0502030303020204" pitchFamily="34" charset="0"/>
                <a:cs typeface="AL BAYAN PLAIN" pitchFamily="2" charset="-78"/>
              </a:rPr>
              <a:t>Nitolbu</a:t>
            </a:r>
            <a:r>
              <a:rPr lang="en-US" sz="3600" i="1" dirty="0">
                <a:latin typeface="Candara" panose="020E0502030303020204" pitchFamily="34" charset="0"/>
                <a:cs typeface="AL BAYAN PLAIN" pitchFamily="2" charset="-78"/>
              </a:rPr>
              <a:t>.</a:t>
            </a: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r>
              <a:rPr 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Ammen.</a:t>
            </a:r>
          </a:p>
        </p:txBody>
      </p:sp>
      <p:pic>
        <p:nvPicPr>
          <p:cNvPr id="2" name="Picture 1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E6E0BB81-8EF3-C929-E371-2CC6B9C1E4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20904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153" y="478119"/>
            <a:ext cx="707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Il-Mulej magħkom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955" y="1412482"/>
            <a:ext cx="693420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U miegħek ukoll</a:t>
            </a:r>
            <a:endParaRPr lang="en-US" sz="70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19198" y="3212976"/>
            <a:ext cx="74074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Iberikkom Alla li jista’ kollox,</a:t>
            </a: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il-Missier, l-Iben u </a:t>
            </a:r>
            <a:endParaRPr lang="en-GB" sz="3600" i="1" dirty="0">
              <a:latin typeface="Candara" panose="020E0502030303020204" pitchFamily="34" charset="0"/>
              <a:cs typeface="AL BAYAN PLAIN" pitchFamily="2" charset="-78"/>
            </a:endParaRPr>
          </a:p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l-Ispirtu s-Santu.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955" y="4967302"/>
            <a:ext cx="693420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Ammen</a:t>
            </a: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8BCD6BB6-93F3-F2FB-F1D2-E1A70536BF5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810152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198" y="766445"/>
            <a:ext cx="707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t-MT" sz="3600" i="1" dirty="0">
                <a:latin typeface="Candara" panose="020E0502030303020204" pitchFamily="34" charset="0"/>
                <a:cs typeface="AL BAYAN PLAIN" pitchFamily="2" charset="-78"/>
              </a:rPr>
              <a:t>Morru fil-paċi ta’ Kristu</a:t>
            </a:r>
            <a:endParaRPr lang="en-US" sz="3600" i="1" dirty="0">
              <a:latin typeface="Candara" panose="020E0502030303020204" pitchFamily="34" charset="0"/>
              <a:cs typeface="AL BAYAN PLAIN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2000" y="1700808"/>
            <a:ext cx="6934200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Inroddu ħajr </a:t>
            </a:r>
          </a:p>
          <a:p>
            <a:r>
              <a:rPr lang="mt-MT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lil Alla</a:t>
            </a:r>
            <a:r>
              <a:rPr lang="en-GB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Candara" panose="020E0502030303020204" pitchFamily="34" charset="0"/>
              </a:rPr>
              <a:t>.</a:t>
            </a:r>
            <a:endParaRPr lang="en-US" sz="44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4BB9AD09-FEB1-0A0D-A81E-F9EB540B61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53829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83F9F8-F5C3-CAE2-C8BC-7D0AE7657F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ained glass window with a cross and a chalice&#10;&#10;AI-generated content may be incorrect.">
            <a:extLst>
              <a:ext uri="{FF2B5EF4-FFF2-40B4-BE49-F238E27FC236}">
                <a16:creationId xmlns:a16="http://schemas.microsoft.com/office/drawing/2014/main" id="{E04B1E63-C649-0FE5-C6DB-4A3EB2C32AB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01" r="16401"/>
          <a:stretch>
            <a:fillRect/>
          </a:stretch>
        </p:blipFill>
        <p:spPr>
          <a:xfrm flipH="1">
            <a:off x="6372200" y="0"/>
            <a:ext cx="4608512" cy="6858000"/>
          </a:xfrm>
          <a:prstGeom prst="ellipse">
            <a:avLst/>
          </a:prstGeom>
          <a:effectLst>
            <a:softEdge rad="1270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53A316-9C65-60E0-6F01-C1D22320218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021288"/>
            <a:ext cx="785409" cy="72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87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11391</TotalTime>
  <Words>3385</Words>
  <Application>Microsoft Office PowerPoint</Application>
  <PresentationFormat>On-screen Show (4:3)</PresentationFormat>
  <Paragraphs>445</Paragraphs>
  <Slides>253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253</vt:i4>
      </vt:variant>
    </vt:vector>
  </HeadingPairs>
  <TitlesOfParts>
    <vt:vector size="260" baseType="lpstr">
      <vt:lpstr>Agency FB</vt:lpstr>
      <vt:lpstr>Amasis MT Pro Black</vt:lpstr>
      <vt:lpstr>Arial</vt:lpstr>
      <vt:lpstr>Calibri</vt:lpstr>
      <vt:lpstr>Candara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Gabrielle Baldacchino</cp:lastModifiedBy>
  <cp:revision>428</cp:revision>
  <dcterms:created xsi:type="dcterms:W3CDTF">2012-10-18T12:41:12Z</dcterms:created>
  <dcterms:modified xsi:type="dcterms:W3CDTF">2026-02-17T11:17:36Z</dcterms:modified>
</cp:coreProperties>
</file>