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328" r:id="rId11"/>
    <p:sldId id="396" r:id="rId12"/>
    <p:sldId id="1329" r:id="rId13"/>
    <p:sldId id="962" r:id="rId14"/>
    <p:sldId id="838" r:id="rId15"/>
    <p:sldId id="1247" r:id="rId16"/>
    <p:sldId id="1276" r:id="rId17"/>
    <p:sldId id="1272" r:id="rId18"/>
    <p:sldId id="1278" r:id="rId19"/>
    <p:sldId id="415" r:id="rId20"/>
    <p:sldId id="1066" r:id="rId21"/>
    <p:sldId id="1257" r:id="rId22"/>
    <p:sldId id="1265" r:id="rId23"/>
    <p:sldId id="1211" r:id="rId24"/>
    <p:sldId id="1255" r:id="rId25"/>
    <p:sldId id="1266" r:id="rId26"/>
    <p:sldId id="1282" r:id="rId27"/>
    <p:sldId id="1254" r:id="rId28"/>
    <p:sldId id="1283" r:id="rId29"/>
    <p:sldId id="1267" r:id="rId30"/>
    <p:sldId id="1284" r:id="rId31"/>
    <p:sldId id="1273" r:id="rId32"/>
    <p:sldId id="1274" r:id="rId33"/>
    <p:sldId id="1275" r:id="rId34"/>
    <p:sldId id="1286" r:id="rId35"/>
    <p:sldId id="1285" r:id="rId36"/>
    <p:sldId id="1287" r:id="rId37"/>
    <p:sldId id="1288" r:id="rId38"/>
    <p:sldId id="1289" r:id="rId39"/>
    <p:sldId id="1290" r:id="rId40"/>
    <p:sldId id="1291" r:id="rId41"/>
    <p:sldId id="1295" r:id="rId42"/>
    <p:sldId id="1294" r:id="rId43"/>
    <p:sldId id="1293" r:id="rId44"/>
    <p:sldId id="1292" r:id="rId45"/>
    <p:sldId id="1296" r:id="rId46"/>
    <p:sldId id="1297" r:id="rId47"/>
    <p:sldId id="1298" r:id="rId48"/>
    <p:sldId id="1300" r:id="rId49"/>
    <p:sldId id="416" r:id="rId50"/>
    <p:sldId id="1342" r:id="rId51"/>
    <p:sldId id="417" r:id="rId52"/>
    <p:sldId id="418" r:id="rId53"/>
    <p:sldId id="419" r:id="rId54"/>
    <p:sldId id="420" r:id="rId55"/>
    <p:sldId id="421" r:id="rId56"/>
    <p:sldId id="422" r:id="rId57"/>
    <p:sldId id="423" r:id="rId58"/>
    <p:sldId id="424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32" r:id="rId67"/>
    <p:sldId id="433" r:id="rId68"/>
    <p:sldId id="434" r:id="rId69"/>
    <p:sldId id="435" r:id="rId70"/>
    <p:sldId id="436" r:id="rId71"/>
    <p:sldId id="475" r:id="rId72"/>
    <p:sldId id="1330" r:id="rId73"/>
    <p:sldId id="470" r:id="rId74"/>
    <p:sldId id="438" r:id="rId75"/>
    <p:sldId id="1331" r:id="rId76"/>
    <p:sldId id="441" r:id="rId77"/>
    <p:sldId id="443" r:id="rId78"/>
    <p:sldId id="473" r:id="rId79"/>
    <p:sldId id="444" r:id="rId80"/>
    <p:sldId id="445" r:id="rId81"/>
    <p:sldId id="446" r:id="rId82"/>
    <p:sldId id="447" r:id="rId83"/>
    <p:sldId id="476" r:id="rId84"/>
    <p:sldId id="448" r:id="rId85"/>
    <p:sldId id="449" r:id="rId86"/>
    <p:sldId id="450" r:id="rId87"/>
    <p:sldId id="451" r:id="rId88"/>
    <p:sldId id="1332" r:id="rId89"/>
    <p:sldId id="1271" r:id="rId90"/>
    <p:sldId id="1333" r:id="rId91"/>
    <p:sldId id="1334" r:id="rId92"/>
    <p:sldId id="1335" r:id="rId93"/>
    <p:sldId id="1336" r:id="rId94"/>
    <p:sldId id="1299" r:id="rId95"/>
    <p:sldId id="1337" r:id="rId96"/>
    <p:sldId id="1338" r:id="rId97"/>
    <p:sldId id="454" r:id="rId98"/>
    <p:sldId id="455" r:id="rId99"/>
    <p:sldId id="1339" r:id="rId100"/>
    <p:sldId id="457" r:id="rId101"/>
    <p:sldId id="1340" r:id="rId102"/>
    <p:sldId id="459" r:id="rId103"/>
    <p:sldId id="612" r:id="rId104"/>
    <p:sldId id="462" r:id="rId105"/>
    <p:sldId id="463" r:id="rId106"/>
    <p:sldId id="1341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328"/>
            <p14:sldId id="396"/>
            <p14:sldId id="1329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76"/>
            <p14:sldId id="1272"/>
            <p14:sldId id="1278"/>
            <p14:sldId id="415"/>
            <p14:sldId id="1066"/>
            <p14:sldId id="1257"/>
            <p14:sldId id="1265"/>
            <p14:sldId id="1211"/>
            <p14:sldId id="1255"/>
            <p14:sldId id="1266"/>
            <p14:sldId id="1282"/>
            <p14:sldId id="1254"/>
            <p14:sldId id="1283"/>
            <p14:sldId id="1267"/>
            <p14:sldId id="1284"/>
            <p14:sldId id="1273"/>
            <p14:sldId id="1274"/>
            <p14:sldId id="1275"/>
            <p14:sldId id="1286"/>
            <p14:sldId id="1285"/>
            <p14:sldId id="1287"/>
            <p14:sldId id="1288"/>
            <p14:sldId id="1289"/>
            <p14:sldId id="1290"/>
            <p14:sldId id="1291"/>
            <p14:sldId id="1295"/>
            <p14:sldId id="1294"/>
            <p14:sldId id="1293"/>
            <p14:sldId id="1292"/>
            <p14:sldId id="1296"/>
            <p14:sldId id="1297"/>
            <p14:sldId id="1298"/>
            <p14:sldId id="1300"/>
            <p14:sldId id="416"/>
            <p14:sldId id="1342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330"/>
            <p14:sldId id="470"/>
            <p14:sldId id="438"/>
            <p14:sldId id="1331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332"/>
            <p14:sldId id="1271"/>
            <p14:sldId id="1333"/>
            <p14:sldId id="1334"/>
            <p14:sldId id="1335"/>
            <p14:sldId id="1336"/>
            <p14:sldId id="1299"/>
          </p14:sldIdLst>
        </p14:section>
        <p14:section name="Il-Paci" id="{3BE1AB24-34C4-4372-A325-5A4CE04B49EA}">
          <p14:sldIdLst>
            <p14:sldId id="1337"/>
            <p14:sldId id="1338"/>
            <p14:sldId id="454"/>
          </p14:sldIdLst>
        </p14:section>
        <p14:section name="Rit tat-Tqarbin" id="{D916F6C5-EC25-8F40-A878-2FA2D3393ED4}">
          <p14:sldIdLst>
            <p14:sldId id="455"/>
            <p14:sldId id="1339"/>
            <p14:sldId id="457"/>
            <p14:sldId id="1340"/>
            <p14:sldId id="459"/>
          </p14:sldIdLst>
        </p14:section>
        <p14:section name="Għeluq" id="{42DEB599-6FCF-E545-BF3E-5FD90CBB9FF1}">
          <p14:sldIdLst>
            <p14:sldId id="612"/>
            <p14:sldId id="462"/>
            <p14:sldId id="463"/>
          </p14:sldIdLst>
        </p14:section>
        <p14:section name="Final Slide" id="{9ABBCB99-74ED-4CA3-9CE7-38893B1F21EE}">
          <p14:sldIdLst>
            <p14:sldId id="13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23C"/>
    <a:srgbClr val="FFFFFF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541" autoAdjust="0"/>
    <p:restoredTop sz="95033" autoAdjust="0"/>
  </p:normalViewPr>
  <p:slideViewPr>
    <p:cSldViewPr>
      <p:cViewPr varScale="1">
        <p:scale>
          <a:sx n="71" d="100"/>
          <a:sy n="71" d="100"/>
        </p:scale>
        <p:origin x="1622" y="283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84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02/17/2026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17/02/2026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D68C2-15C3-4C0F-BB7A-428B5D4BC81B}"/>
              </a:ext>
            </a:extLst>
          </p:cNvPr>
          <p:cNvSpPr txBox="1"/>
          <p:nvPr/>
        </p:nvSpPr>
        <p:spPr>
          <a:xfrm>
            <a:off x="58447" y="4118790"/>
            <a:ext cx="56886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6000" i="1" dirty="0">
                <a:solidFill>
                  <a:schemeClr val="bg1"/>
                </a:solidFill>
                <a:latin typeface="Candara" panose="020E0502030303020204" pitchFamily="34" charset="0"/>
              </a:rPr>
              <a:t>Novena tal-Milied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15-23 ta’ Diċembru 2023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6.00pm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Parroċċa S. Margerita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Fr. Martin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A9887-0738-BE43-BB98-5F34AC4100D6}"/>
              </a:ext>
            </a:extLst>
          </p:cNvPr>
          <p:cNvSpPr txBox="1"/>
          <p:nvPr/>
        </p:nvSpPr>
        <p:spPr>
          <a:xfrm>
            <a:off x="-119860" y="116955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mt-MT" sz="7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Jum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97677-1C77-0942-6783-A4CD01FDF6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6" t="6951" r="309" b="9051"/>
          <a:stretch>
            <a:fillRect/>
          </a:stretch>
        </p:blipFill>
        <p:spPr>
          <a:xfrm>
            <a:off x="-59929" y="0"/>
            <a:ext cx="9203930" cy="6882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755576" y="188640"/>
            <a:ext cx="7560840" cy="1015663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I</a:t>
            </a:r>
            <a:r>
              <a:rPr lang="fi-FI" sz="4000" b="1" dirty="0">
                <a:latin typeface="Amasis MT Pro Black" panose="02040A04050005020304" pitchFamily="18" charset="0"/>
                <a:ea typeface="Microsoft YaHei UI" panose="020B0503020204020204" pitchFamily="34" charset="-122"/>
              </a:rPr>
              <a:t>l-Ħames</a:t>
            </a: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 Ħadd </a:t>
            </a:r>
            <a:r>
              <a:rPr lang="fi-FI" sz="4000" b="1" dirty="0">
                <a:latin typeface="Amasis MT Pro Black" panose="02040A04050005020304" pitchFamily="18" charset="0"/>
                <a:ea typeface="Microsoft YaHei UI" panose="020B0503020204020204" pitchFamily="34" charset="-122"/>
              </a:rPr>
              <a:t>t</a:t>
            </a: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ar-Randan</a:t>
            </a:r>
          </a:p>
          <a:p>
            <a:pPr algn="ctr"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80987-AFFA-9360-00C4-042C9E6E8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5899741"/>
            <a:ext cx="892783" cy="9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3F9F8-F5C3-CAE2-C8BC-7D0AE7657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04B1E63-C649-0FE5-C6DB-4A3EB2C32A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53A316-9C65-60E0-6F01-C1D223202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21288"/>
            <a:ext cx="785409" cy="7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7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-27113" y="1700808"/>
            <a:ext cx="3455904" cy="3939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mill-Ewwel Ktieb tal-Profeta </a:t>
            </a:r>
            <a:r>
              <a:rPr lang="mt-MT" sz="5000" b="1" i="1" dirty="0" err="1">
                <a:latin typeface="Candara" panose="020E0502030303020204" pitchFamily="34" charset="0"/>
                <a:cs typeface="AL BAYAN PLAIN" pitchFamily="2" charset="-78"/>
              </a:rPr>
              <a:t>Eżekjel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FE9F0-4B2E-72AA-6E47-A6E534D8E1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00" r="8000"/>
          <a:stretch>
            <a:fillRect/>
          </a:stretch>
        </p:blipFill>
        <p:spPr>
          <a:xfrm>
            <a:off x="3383360" y="0"/>
            <a:ext cx="576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21799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1844824"/>
            <a:ext cx="3264202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Għand il-Mulej hemm it-tjieba</a:t>
            </a:r>
            <a:endParaRPr lang="mt-MT" sz="5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D69B7-904F-E4D1-B108-395CE4921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0" r="11151"/>
          <a:stretch>
            <a:fillRect/>
          </a:stretch>
        </p:blipFill>
        <p:spPr>
          <a:xfrm>
            <a:off x="3474475" y="0"/>
            <a:ext cx="5688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791820" y="836712"/>
            <a:ext cx="756036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4800" b="1" i="1" dirty="0">
                <a:latin typeface="Candara" panose="020E0502030303020204" pitchFamily="34" charset="0"/>
                <a:cs typeface="AL BAYAN PLAIN" pitchFamily="2" charset="-78"/>
              </a:rPr>
              <a:t>Qari mill-Ittra ta’ San Pawl Appostlu lir-Rumani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5BB4F-0A15-DAC0-58E3-8A4E88C5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624" b="27174"/>
          <a:stretch>
            <a:fillRect/>
          </a:stretch>
        </p:blipFill>
        <p:spPr>
          <a:xfrm>
            <a:off x="-32170" y="2472701"/>
            <a:ext cx="9176170" cy="438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856895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u tifħir lilek, Kristu!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3384376" cy="6336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 err="1"/>
              <a:t>Jien</a:t>
            </a:r>
            <a:r>
              <a:rPr lang="en-GB" sz="4400" b="1" dirty="0"/>
              <a:t> hu l-</a:t>
            </a:r>
            <a:r>
              <a:rPr lang="en-GB" sz="4400" b="1" dirty="0" err="1"/>
              <a:t>qawmien</a:t>
            </a:r>
            <a:r>
              <a:rPr lang="en-GB" sz="4400" b="1" dirty="0"/>
              <a:t> u l-</a:t>
            </a:r>
            <a:r>
              <a:rPr lang="en-GB" sz="4400" b="1" dirty="0" err="1"/>
              <a:t>ħajja</a:t>
            </a:r>
            <a:r>
              <a:rPr lang="en-GB" sz="4400" b="1" dirty="0"/>
              <a:t>, </a:t>
            </a:r>
            <a:r>
              <a:rPr lang="en-GB" sz="4400" b="1" dirty="0" err="1"/>
              <a:t>jgħid</a:t>
            </a:r>
            <a:r>
              <a:rPr lang="en-GB" sz="4400" b="1" dirty="0"/>
              <a:t> il-Mulej; </a:t>
            </a:r>
            <a:r>
              <a:rPr lang="en-GB" sz="4400" b="1" dirty="0" err="1"/>
              <a:t>kull</a:t>
            </a:r>
            <a:r>
              <a:rPr lang="en-GB" sz="4400" b="1" dirty="0"/>
              <a:t> min </a:t>
            </a:r>
            <a:r>
              <a:rPr lang="en-GB" sz="4400" b="1" dirty="0" err="1"/>
              <a:t>jemmen</a:t>
            </a:r>
            <a:r>
              <a:rPr lang="en-GB" sz="4400" b="1" dirty="0"/>
              <a:t> </a:t>
            </a:r>
            <a:r>
              <a:rPr lang="en-GB" sz="4400" b="1" dirty="0" err="1"/>
              <a:t>fija</a:t>
            </a:r>
            <a:r>
              <a:rPr lang="en-GB" sz="4400" b="1" dirty="0"/>
              <a:t>, dan ma </a:t>
            </a:r>
            <a:r>
              <a:rPr lang="en-GB" sz="4400" b="1" dirty="0" err="1"/>
              <a:t>jmut</a:t>
            </a:r>
            <a:r>
              <a:rPr lang="en-GB" sz="4400" b="1" dirty="0"/>
              <a:t> </a:t>
            </a:r>
            <a:r>
              <a:rPr lang="en-GB" sz="4400" b="1" dirty="0" err="1"/>
              <a:t>qatt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981AC-6648-0B4A-0EDB-DBA85DC563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51" r="12201"/>
          <a:stretch>
            <a:fillRect/>
          </a:stretch>
        </p:blipFill>
        <p:spPr>
          <a:xfrm>
            <a:off x="3756463" y="0"/>
            <a:ext cx="54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09FCF-6D79-B337-E3EA-1E5DCB4EF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B52C3A-1704-96F5-986C-85CCDEA68226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19BA0-7EA2-5CE2-B5BF-6F5E4FCB0CE7}"/>
              </a:ext>
            </a:extLst>
          </p:cNvPr>
          <p:cNvSpPr txBox="1"/>
          <p:nvPr/>
        </p:nvSpPr>
        <p:spPr>
          <a:xfrm>
            <a:off x="251520" y="5300229"/>
            <a:ext cx="856895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u tifħir lilek, Kristu!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4A58DF9B-C275-CF96-F4F1-4A2BFC00A9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05180" y="1351508"/>
            <a:ext cx="3630067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6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66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6600" b="1" i="1" dirty="0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6600" b="1" i="1" dirty="0" err="1">
                <a:latin typeface="Candara" panose="020E0502030303020204" pitchFamily="34" charset="0"/>
                <a:cs typeface="AL BAYAN PLAIN" pitchFamily="2" charset="-78"/>
              </a:rPr>
              <a:t>Ġwann</a:t>
            </a:r>
            <a:endParaRPr lang="mt-MT" sz="166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2" name="Picture 1" descr="A cartoon of a person in a church reading a book&#10;&#10;AI-generated content may be incorrect.">
            <a:extLst>
              <a:ext uri="{FF2B5EF4-FFF2-40B4-BE49-F238E27FC236}">
                <a16:creationId xmlns:a16="http://schemas.microsoft.com/office/drawing/2014/main" id="{266D6289-F7FE-057D-E4C1-1926684C6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16401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FA7899-A53F-C92F-40E7-9DCEA8EC90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50" b="9052"/>
          <a:stretch>
            <a:fillRect/>
          </a:stretch>
        </p:blipFill>
        <p:spPr>
          <a:xfrm>
            <a:off x="0" y="0"/>
            <a:ext cx="9144000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55039" cy="1222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ħut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Lażżru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bagħtu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jgħidu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“Mulej,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ħabibek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marid”. </a:t>
            </a: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77985-5151-CBEA-F22A-EEFB5F92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FA0ED-2AFC-37E9-5176-B4A3F7EE2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50" b="9052"/>
          <a:stretch>
            <a:fillRect/>
          </a:stretch>
        </p:blipFill>
        <p:spPr>
          <a:xfrm>
            <a:off x="0" y="0"/>
            <a:ext cx="9144000" cy="686625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04904A-C68B-B4A1-05F2-674F21D590AB}"/>
              </a:ext>
            </a:extLst>
          </p:cNvPr>
          <p:cNvSpPr txBox="1">
            <a:spLocks/>
          </p:cNvSpPr>
          <p:nvPr/>
        </p:nvSpPr>
        <p:spPr>
          <a:xfrm>
            <a:off x="-11039" y="5805264"/>
            <a:ext cx="9155039" cy="10527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aħbar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“Din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m’hijiex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marda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tal-mewt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għall-glorja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Alla, </a:t>
            </a:r>
          </a:p>
        </p:txBody>
      </p:sp>
    </p:spTree>
    <p:extLst>
      <p:ext uri="{BB962C8B-B14F-4D97-AF65-F5344CB8AC3E}">
        <p14:creationId xmlns:p14="http://schemas.microsoft.com/office/powerpoint/2010/main" val="17389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2E9E-EE48-3305-861D-5D1521F2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A2218-BE54-CCEB-AC2E-F0F79D52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1" b="1430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4F29A30-A761-C841-AECB-F19BC28D6653}"/>
              </a:ext>
            </a:extLst>
          </p:cNvPr>
          <p:cNvSpPr txBox="1">
            <a:spLocks/>
          </p:cNvSpPr>
          <p:nvPr/>
        </p:nvSpPr>
        <p:spPr>
          <a:xfrm>
            <a:off x="-11039" y="6165304"/>
            <a:ext cx="9155039" cy="69269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tingħata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glorja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-Iben ta’ Alla”.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7F0CB-75FC-2A9A-1205-5651DE4290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1" b="1430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735109"/>
            <a:ext cx="9144000" cy="112289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iħobbhom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Marta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oħtha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Lażżru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98E7-B4C5-8DD9-88C2-A41DAB82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758EFF-1F71-3E3B-0B96-52E60E06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01" b="12201"/>
          <a:stretch>
            <a:fillRect/>
          </a:stretch>
        </p:blipFill>
        <p:spPr>
          <a:xfrm>
            <a:off x="0" y="-6532"/>
            <a:ext cx="9144000" cy="686453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BC785C-46A4-8449-1B58-F8EF26BF9F99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3164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li dan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marad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baqa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jumejn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oħra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mbagħad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64750-5EF0-9A78-DFBC-EA8A04195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EB236-56BD-3FEE-5862-0554B58F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01" b="12201"/>
          <a:stretch>
            <a:fillRect/>
          </a:stretch>
        </p:blipFill>
        <p:spPr>
          <a:xfrm>
            <a:off x="0" y="-6532"/>
            <a:ext cx="9144000" cy="686453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75EF6D3-D1AB-4C81-10B3-B025982B8462}"/>
              </a:ext>
            </a:extLst>
          </p:cNvPr>
          <p:cNvSpPr txBox="1">
            <a:spLocks/>
          </p:cNvSpPr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Ejjew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nerġgħu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mmorru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Lhudija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980CF-3F72-F67E-9644-E45AA8A0F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AA156A-9905-B3EA-083E-BA2B8140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51" b="8000"/>
          <a:stretch>
            <a:fillRect/>
          </a:stretch>
        </p:blipFill>
        <p:spPr>
          <a:xfrm>
            <a:off x="-1" y="-6856"/>
            <a:ext cx="9144000" cy="686485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921C8A6-20F2-7722-15AA-E5B566D24F1D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wasal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sab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Lażżru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erbat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ijiem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qabar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08C8-7413-2207-660B-6837E351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5451F2-4E81-B2F8-C03D-2662A0179F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51" b="8000"/>
          <a:stretch>
            <a:fillRect/>
          </a:stretch>
        </p:blipFill>
        <p:spPr>
          <a:xfrm>
            <a:off x="-1" y="-6856"/>
            <a:ext cx="9144000" cy="686485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B9929-1569-888B-3886-F404953C2745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Kif, mela,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semgħet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ġej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Marta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ħarġet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tilqgħu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Marija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baqgħet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52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5ECC1-CE3E-42C8-5B40-97D888EC9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241912-6D56-39EB-628E-56B17848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58" b="9051"/>
          <a:stretch>
            <a:fillRect/>
          </a:stretch>
        </p:blipFill>
        <p:spPr>
          <a:xfrm>
            <a:off x="0" y="0"/>
            <a:ext cx="9144000" cy="68700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D83D1FE-F2E6-7428-A251-DBCC6F3276AA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Marta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“Mulej,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kieku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kont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hawn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imut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543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B891-697E-0013-18CA-F5FB39CD4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79E44-4F8F-5A9C-F967-47B5AA2CFA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58" b="9051"/>
          <a:stretch>
            <a:fillRect/>
          </a:stretch>
        </p:blipFill>
        <p:spPr>
          <a:xfrm>
            <a:off x="0" y="0"/>
            <a:ext cx="9144000" cy="68700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69496C-B193-666F-1402-B468961805FD}"/>
              </a:ext>
            </a:extLst>
          </p:cNvPr>
          <p:cNvSpPr txBox="1">
            <a:spLocks/>
          </p:cNvSpPr>
          <p:nvPr/>
        </p:nvSpPr>
        <p:spPr>
          <a:xfrm>
            <a:off x="0" y="5675842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 wkoll issa, jiena naf li kull ma int titlob lil Alla, Alla jagħtihulek”.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8A2E3-1B85-39E9-EBDD-684F9068A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87C2-1465-C1D9-922C-9109721C2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900" t="13250" b="41600"/>
          <a:stretch>
            <a:fillRect/>
          </a:stretch>
        </p:blipFill>
        <p:spPr>
          <a:xfrm>
            <a:off x="-7992" y="-1"/>
            <a:ext cx="9151992" cy="68580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E6A429-D2CA-8491-BB5F-D45DCDDD0339}"/>
              </a:ext>
            </a:extLst>
          </p:cNvPr>
          <p:cNvSpPr txBox="1">
            <a:spLocks/>
          </p:cNvSpPr>
          <p:nvPr/>
        </p:nvSpPr>
        <p:spPr>
          <a:xfrm>
            <a:off x="-25274" y="5701968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Ħuk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jerġa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jqum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!”.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Qaltlu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Marta: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naf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jerġa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jqum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3294E-FE0D-5750-5EB4-C6A24CB3F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17F1F-FB3A-372A-27C2-BC3B7303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900" t="13250" b="41600"/>
          <a:stretch>
            <a:fillRect/>
          </a:stretch>
        </p:blipFill>
        <p:spPr>
          <a:xfrm>
            <a:off x="-7992" y="-1"/>
            <a:ext cx="9151992" cy="688928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53A8F67-8491-681B-7B02-3E9F237196A6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qawmien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imwiet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fl-aħħar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hu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qawmien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91AE0-CB05-62D5-3617-8BF28106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6DA442-9634-4EC6-7CB5-C1E6866B9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0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42BFAC-EF5B-9EB2-B3F5-7BB13FB76B21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Kull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jemmen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ukoll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imut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min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jemmen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dan 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jmut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qatt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s-E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F73FF-DBEE-4821-9EFD-E62DD20CB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B0420-57BF-F2A1-5843-225A0397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0" b="9050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2E502B-4B8B-26DA-F75E-D2240FD8FA9D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Temmnu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inti dan?”.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Weġbitu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“Iva Mulej,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nemmen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inti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Messija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l-Iben ta’ Alla,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EF741-A9FE-C686-CC56-EFAA82A5F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C145FE-1E2F-B699-CC02-A2790A0A7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850" t="15351" b="39499"/>
          <a:stretch>
            <a:fillRect/>
          </a:stretch>
        </p:blipFill>
        <p:spPr>
          <a:xfrm>
            <a:off x="0" y="0"/>
            <a:ext cx="9144000" cy="688105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01CFF9-1DDF-B8A1-2425-B66DE0550C20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dak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ġie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ħass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ruħu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mqanqal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tħawwad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ħafna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165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490F3-A16F-F656-E112-A128C5EDB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7649F-3123-3930-ED82-8FBAB62A3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850" t="15351" b="39499"/>
          <a:stretch>
            <a:fillRect/>
          </a:stretch>
        </p:blipFill>
        <p:spPr>
          <a:xfrm>
            <a:off x="0" y="0"/>
            <a:ext cx="9144000" cy="688105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B0F870-DCB6-7276-7884-9FA9B100D6E9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qegħedtuh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?”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staqsiehom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Huma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weġbuh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“Mulej,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beka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347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C279C-888C-D23C-ABCB-F4A300C38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FB896F-3939-38C6-F7E4-115C07CE5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3250" b="11150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58A4C8A-512A-0CA1-EBDA-83500C552237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Lhud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“Ara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iħobbu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!”.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wħud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273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9E956-AB84-5491-1741-0701D760B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3D33F-16AC-9FEA-3BE5-9DD263A97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3250" b="11150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B0F704-7C3D-F15A-7903-001CDB3E3A46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“Ma setax dan il-bniedem, li fetaħ għajnejn l-agħma, jagħmel ukoll li dan ma jmutx?”.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D6732-15C5-2486-B975-E744DD5DF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D3C9A9-1434-7CDC-BA8C-96B6B67153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16401"/>
          <a:stretch>
            <a:fillRect/>
          </a:stretch>
        </p:blipFill>
        <p:spPr>
          <a:xfrm>
            <a:off x="-1" y="-1"/>
            <a:ext cx="9144000" cy="688928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FBD3528-FA76-6282-504C-4D979F3E6F8B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 ħass ruħu mqanqal għal darb’oħra u resaq lejn il-qabar.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5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1A6B-371A-D7F3-54EF-59D87416C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44E82E-2366-5A40-D0E9-6F48530C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1" b="16401"/>
          <a:stretch>
            <a:fillRect/>
          </a:stretch>
        </p:blipFill>
        <p:spPr>
          <a:xfrm>
            <a:off x="-1" y="-1"/>
            <a:ext cx="9144000" cy="688928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03B177-9B9C-77CE-03C6-6DA91F4DDDF6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Dan kien għar magħluq bi blata fuqu. Ġesù qal: “Neħħu l-blata”. Marta, oħt il-mejjet,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E3D0E-1C82-7D83-4C65-B028F643B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D8C94D-D786-38B0-6459-2E44B00E2B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1" b="11150"/>
          <a:stretch>
            <a:fillRect/>
          </a:stretch>
        </p:blipFill>
        <p:spPr>
          <a:xfrm>
            <a:off x="-13064" y="0"/>
            <a:ext cx="9157064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9CC6F9-C4EC-6DA7-E3A9-B48C25961033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qaltlu: “Mulej issa beda jrejjaħ; ġa ilu erbat ijiem mejjet”.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5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15245-F64F-30BB-6335-005ACF4C5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11A08-8D83-FC92-CB13-BCE7CA5399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51" b="11150"/>
          <a:stretch>
            <a:fillRect/>
          </a:stretch>
        </p:blipFill>
        <p:spPr>
          <a:xfrm>
            <a:off x="-13064" y="0"/>
            <a:ext cx="9157064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AB81841-385E-863B-EC85-BDA0AC212A25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Qalilha Ġesù: “Ma għedtlekx li jekk inti temmen, tara l-glorja ta’ Alla?”.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1289C-4CF2-5DD5-9787-E5B0975A8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C2B1C-0BA3-CE37-FB9D-4CB374AD47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1" b="18500"/>
          <a:stretch>
            <a:fillRect/>
          </a:stretch>
        </p:blipFill>
        <p:spPr>
          <a:xfrm>
            <a:off x="-1" y="0"/>
            <a:ext cx="9144001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04E685D-985C-8D8E-CE1D-38A8744C73E0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Imbagħad neħħew il-blata. Ġesù rafa’ għajnejh ’il fuq u qal: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330B2-0CEC-9831-D8AD-8281D7CBA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5F6D5-75F6-8EAE-1C3A-A118475EB3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13250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C5706D0-4B74-24BF-4FFC-F2D4EC9783E0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“Missier, irroddlok ħajr li smajtni. Kont naf li inti dejjem tismagħni,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9303E-684A-8C52-2591-8A0A82D5F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0DDEAD-D446-AC1A-C531-355E5457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13250"/>
          <a:stretch>
            <a:fillRect/>
          </a:stretch>
        </p:blipFill>
        <p:spPr>
          <a:xfrm>
            <a:off x="-1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77DADA-7D06-2DFD-78B6-56462DF844C5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imma għidt dan minħabba n-nies li hawn madwari, biex huma jemmnu li inti bgħattni”.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9E304-98FC-93F1-8F59-897C25EE0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D802B5-6177-2611-6AFA-CD4CD569C4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0" b="1010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2293A4-4580-E426-FFDA-DA29670A8C7B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Kif qal hekk, għajjat b’leħen għoli: “Lażżru, oħroġ!”. U dak li kien mejjet ħareġ,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4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CB934-B30A-ED0E-3A14-9F1B968F2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36D32-D163-2925-C643-A9E34EB8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0" b="10101"/>
          <a:stretch>
            <a:fillRect/>
          </a:stretch>
        </p:blipFill>
        <p:spPr>
          <a:xfrm>
            <a:off x="0" y="0"/>
            <a:ext cx="9144000" cy="688928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B5669F-B9B3-AB99-748A-66C8C557286A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b’idejh u riġlejh infaxxati u b’maktur ma’ wiċċu. 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0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5EB15-E318-6AD3-3692-DC956C92B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7E958-397D-37A3-3C23-09149B8F99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10100"/>
          <a:stretch>
            <a:fillRect/>
          </a:stretch>
        </p:blipFill>
        <p:spPr>
          <a:xfrm>
            <a:off x="0" y="-12103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3966870-D1A6-F94A-19F8-34D7B195D3F8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 qalilhom: “Ħollulu l-faxex u ħalluh imur”.</a:t>
            </a:r>
          </a:p>
        </p:txBody>
      </p:sp>
    </p:spTree>
    <p:extLst>
      <p:ext uri="{BB962C8B-B14F-4D97-AF65-F5344CB8AC3E}">
        <p14:creationId xmlns:p14="http://schemas.microsoft.com/office/powerpoint/2010/main" val="5575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F6D14-8285-34FB-8581-81DBF5F59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C13F5-56E1-13A6-563E-9E26E46C8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1" b="10100"/>
          <a:stretch>
            <a:fillRect/>
          </a:stretch>
        </p:blipFill>
        <p:spPr>
          <a:xfrm>
            <a:off x="0" y="-12103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7B2F7F-8C28-073E-88F4-975046CB322E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it-IT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Ħafna mil-Lhud, li kienu ġew għand Marija u raw dak li għamel Ġesù, emmnu fih.</a:t>
            </a:r>
            <a:endParaRPr lang="en-US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5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274838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3" name="Picture 2" descr="A cartoon of a person in a church reading a book&#10;&#10;AI-generated content may be incorrect.">
            <a:extLst>
              <a:ext uri="{FF2B5EF4-FFF2-40B4-BE49-F238E27FC236}">
                <a16:creationId xmlns:a16="http://schemas.microsoft.com/office/drawing/2014/main" id="{211BD14D-A0DA-C9E9-7052-EBC44D21D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r="16401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B116C-03A5-CDAC-50A3-A64531A2F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EA8F51-2B5F-7194-818F-3B4F1B90DFF9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1F520C-0332-6D77-D8FB-0AFD9BB87E57}"/>
              </a:ext>
            </a:extLst>
          </p:cNvPr>
          <p:cNvSpPr txBox="1"/>
          <p:nvPr/>
        </p:nvSpPr>
        <p:spPr>
          <a:xfrm>
            <a:off x="58447" y="4118790"/>
            <a:ext cx="56886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6000" i="1" dirty="0">
                <a:solidFill>
                  <a:schemeClr val="bg1"/>
                </a:solidFill>
                <a:latin typeface="Candara" panose="020E0502030303020204" pitchFamily="34" charset="0"/>
              </a:rPr>
              <a:t>Novena tal-Milied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15-23 ta’ Diċembru 2023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6.00pm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Parroċċa S. Margerita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Fr. Martin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9FD51-75AB-87EA-84C5-EC699AD9BB0D}"/>
              </a:ext>
            </a:extLst>
          </p:cNvPr>
          <p:cNvSpPr txBox="1"/>
          <p:nvPr/>
        </p:nvSpPr>
        <p:spPr>
          <a:xfrm>
            <a:off x="-119860" y="116955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mt-MT" sz="7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Jum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EDA2F-0ADD-B0BE-CF90-22DE1E38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6" t="6951" r="309" b="9051"/>
          <a:stretch>
            <a:fillRect/>
          </a:stretch>
        </p:blipFill>
        <p:spPr>
          <a:xfrm>
            <a:off x="-59929" y="0"/>
            <a:ext cx="9203930" cy="6882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1215CF-5FC0-2CB1-168F-96FCC780633E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solidFill>
                  <a:schemeClr val="bg1"/>
                </a:solidFill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solidFill>
                <a:schemeClr val="bg1"/>
              </a:solidFill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65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Salvana int, o Salvatur tad-dinja;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mt-MT" sz="66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bis-salib u l-qawmien tiegħek inti fdejtna.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11037</TotalTime>
  <Words>1331</Words>
  <Application>Microsoft Office PowerPoint</Application>
  <PresentationFormat>On-screen Show (4:3)</PresentationFormat>
  <Paragraphs>300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3" baseType="lpstr">
      <vt:lpstr>Agency FB</vt:lpstr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Gabrielle Baldacchino</cp:lastModifiedBy>
  <cp:revision>414</cp:revision>
  <dcterms:created xsi:type="dcterms:W3CDTF">2012-10-18T12:41:12Z</dcterms:created>
  <dcterms:modified xsi:type="dcterms:W3CDTF">2026-02-17T09:54:13Z</dcterms:modified>
</cp:coreProperties>
</file>