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1220" r:id="rId2"/>
    <p:sldId id="286" r:id="rId3"/>
    <p:sldId id="579" r:id="rId4"/>
    <p:sldId id="381" r:id="rId5"/>
    <p:sldId id="384" r:id="rId6"/>
    <p:sldId id="383" r:id="rId7"/>
    <p:sldId id="385" r:id="rId8"/>
    <p:sldId id="387" r:id="rId9"/>
    <p:sldId id="1270" r:id="rId10"/>
    <p:sldId id="1330" r:id="rId11"/>
    <p:sldId id="396" r:id="rId12"/>
    <p:sldId id="1279" r:id="rId13"/>
    <p:sldId id="962" r:id="rId14"/>
    <p:sldId id="838" r:id="rId15"/>
    <p:sldId id="1247" r:id="rId16"/>
    <p:sldId id="1276" r:id="rId17"/>
    <p:sldId id="1272" r:id="rId18"/>
    <p:sldId id="1278" r:id="rId19"/>
    <p:sldId id="415" r:id="rId20"/>
    <p:sldId id="1066" r:id="rId21"/>
    <p:sldId id="1257" r:id="rId22"/>
    <p:sldId id="1265" r:id="rId23"/>
    <p:sldId id="1211" r:id="rId24"/>
    <p:sldId id="1255" r:id="rId25"/>
    <p:sldId id="1266" r:id="rId26"/>
    <p:sldId id="1282" r:id="rId27"/>
    <p:sldId id="1254" r:id="rId28"/>
    <p:sldId id="1283" r:id="rId29"/>
    <p:sldId id="1267" r:id="rId30"/>
    <p:sldId id="1284" r:id="rId31"/>
    <p:sldId id="1273" r:id="rId32"/>
    <p:sldId id="1274" r:id="rId33"/>
    <p:sldId id="1275" r:id="rId34"/>
    <p:sldId id="1286" r:id="rId35"/>
    <p:sldId id="1285" r:id="rId36"/>
    <p:sldId id="1287" r:id="rId37"/>
    <p:sldId id="1288" r:id="rId38"/>
    <p:sldId id="1289" r:id="rId39"/>
    <p:sldId id="1290" r:id="rId40"/>
    <p:sldId id="1291" r:id="rId41"/>
    <p:sldId id="416" r:id="rId42"/>
    <p:sldId id="1347" r:id="rId43"/>
    <p:sldId id="417" r:id="rId44"/>
    <p:sldId id="418" r:id="rId45"/>
    <p:sldId id="419" r:id="rId46"/>
    <p:sldId id="420" r:id="rId47"/>
    <p:sldId id="421" r:id="rId48"/>
    <p:sldId id="422" r:id="rId49"/>
    <p:sldId id="423" r:id="rId50"/>
    <p:sldId id="424" r:id="rId51"/>
    <p:sldId id="425" r:id="rId52"/>
    <p:sldId id="426" r:id="rId53"/>
    <p:sldId id="427" r:id="rId54"/>
    <p:sldId id="428" r:id="rId55"/>
    <p:sldId id="429" r:id="rId56"/>
    <p:sldId id="430" r:id="rId57"/>
    <p:sldId id="431" r:id="rId58"/>
    <p:sldId id="432" r:id="rId59"/>
    <p:sldId id="433" r:id="rId60"/>
    <p:sldId id="434" r:id="rId61"/>
    <p:sldId id="435" r:id="rId62"/>
    <p:sldId id="436" r:id="rId63"/>
    <p:sldId id="475" r:id="rId64"/>
    <p:sldId id="1281" r:id="rId65"/>
    <p:sldId id="470" r:id="rId66"/>
    <p:sldId id="438" r:id="rId67"/>
    <p:sldId id="1331" r:id="rId68"/>
    <p:sldId id="441" r:id="rId69"/>
    <p:sldId id="443" r:id="rId70"/>
    <p:sldId id="473" r:id="rId71"/>
    <p:sldId id="444" r:id="rId72"/>
    <p:sldId id="445" r:id="rId73"/>
    <p:sldId id="446" r:id="rId74"/>
    <p:sldId id="447" r:id="rId75"/>
    <p:sldId id="476" r:id="rId76"/>
    <p:sldId id="448" r:id="rId77"/>
    <p:sldId id="449" r:id="rId78"/>
    <p:sldId id="450" r:id="rId79"/>
    <p:sldId id="451" r:id="rId80"/>
    <p:sldId id="1332" r:id="rId81"/>
    <p:sldId id="1271" r:id="rId82"/>
    <p:sldId id="1333" r:id="rId83"/>
    <p:sldId id="1334" r:id="rId84"/>
    <p:sldId id="1335" r:id="rId85"/>
    <p:sldId id="1336" r:id="rId86"/>
    <p:sldId id="1337" r:id="rId87"/>
    <p:sldId id="1299" r:id="rId88"/>
    <p:sldId id="1338" r:id="rId89"/>
    <p:sldId id="454" r:id="rId90"/>
    <p:sldId id="1341" r:id="rId91"/>
    <p:sldId id="1342" r:id="rId92"/>
    <p:sldId id="1343" r:id="rId93"/>
    <p:sldId id="1344" r:id="rId94"/>
    <p:sldId id="1345" r:id="rId95"/>
    <p:sldId id="1346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. slide" id="{905DD004-8F3C-364B-A594-073D1A3C1DFC}">
          <p14:sldIdLst>
            <p14:sldId id="1220"/>
          </p14:sldIdLst>
        </p14:section>
        <p14:section name="Rit tal-Bidu" id="{D14569BF-A4C3-4D8C-891D-C27DB7C565EA}">
          <p14:sldIdLst>
            <p14:sldId id="286"/>
            <p14:sldId id="579"/>
            <p14:sldId id="381"/>
            <p14:sldId id="384"/>
            <p14:sldId id="383"/>
            <p14:sldId id="385"/>
            <p14:sldId id="387"/>
            <p14:sldId id="1270"/>
            <p14:sldId id="1330"/>
            <p14:sldId id="396"/>
            <p14:sldId id="1279"/>
          </p14:sldIdLst>
        </p14:section>
        <p14:section name="Qari" id="{A89ABF66-B3DB-CA48-9E0A-5D7B2844CFD1}">
          <p14:sldIdLst>
            <p14:sldId id="962"/>
            <p14:sldId id="838"/>
            <p14:sldId id="1247"/>
            <p14:sldId id="1276"/>
            <p14:sldId id="1272"/>
            <p14:sldId id="1278"/>
            <p14:sldId id="415"/>
            <p14:sldId id="1066"/>
            <p14:sldId id="1257"/>
            <p14:sldId id="1265"/>
            <p14:sldId id="1211"/>
            <p14:sldId id="1255"/>
            <p14:sldId id="1266"/>
            <p14:sldId id="1282"/>
            <p14:sldId id="1254"/>
            <p14:sldId id="1283"/>
            <p14:sldId id="1267"/>
            <p14:sldId id="1284"/>
            <p14:sldId id="1273"/>
            <p14:sldId id="1274"/>
            <p14:sldId id="1275"/>
            <p14:sldId id="1286"/>
            <p14:sldId id="1285"/>
            <p14:sldId id="1287"/>
            <p14:sldId id="1288"/>
            <p14:sldId id="1289"/>
            <p14:sldId id="1290"/>
            <p14:sldId id="1291"/>
            <p14:sldId id="416"/>
            <p14:sldId id="1347"/>
          </p14:sldIdLst>
        </p14:section>
        <p14:section name="Kredu" id="{D5314134-664D-7947-9223-7E108E718B91}">
          <p14:sldIdLst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</p14:sldIdLst>
        </p14:section>
        <p14:section name="Talbiet tal-Ġemgħa" id="{32CD0BD6-8C0D-FB4B-8A76-D07C72DC3973}">
          <p14:sldIdLst>
            <p14:sldId id="475"/>
          </p14:sldIdLst>
        </p14:section>
        <p14:section name="Offertorju" id="{98CBF9E5-E4FA-8249-8ED7-BC85F10F011E}">
          <p14:sldIdLst>
            <p14:sldId id="1281"/>
            <p14:sldId id="470"/>
            <p14:sldId id="438"/>
            <p14:sldId id="1331"/>
          </p14:sldIdLst>
        </p14:section>
        <p14:section name="Konsagrazzjoni" id="{6BEDAA29-0784-9C4E-9C4F-ECF3ABF47A34}">
          <p14:sldIdLst>
            <p14:sldId id="441"/>
            <p14:sldId id="443"/>
            <p14:sldId id="473"/>
            <p14:sldId id="444"/>
            <p14:sldId id="445"/>
            <p14:sldId id="446"/>
            <p14:sldId id="447"/>
            <p14:sldId id="476"/>
            <p14:sldId id="448"/>
            <p14:sldId id="449"/>
            <p14:sldId id="450"/>
            <p14:sldId id="451"/>
          </p14:sldIdLst>
        </p14:section>
        <p14:section name="It-talba tal-Missierna" id="{DF035BFA-9A88-A84F-B9FA-455A752DA56F}">
          <p14:sldIdLst>
            <p14:sldId id="1332"/>
            <p14:sldId id="1271"/>
            <p14:sldId id="1333"/>
            <p14:sldId id="1334"/>
            <p14:sldId id="1335"/>
            <p14:sldId id="1336"/>
            <p14:sldId id="1337"/>
          </p14:sldIdLst>
        </p14:section>
        <p14:section name="Il-Paci" id="{3BE1AB24-34C4-4372-A325-5A4CE04B49EA}">
          <p14:sldIdLst>
            <p14:sldId id="1299"/>
            <p14:sldId id="1338"/>
            <p14:sldId id="454"/>
          </p14:sldIdLst>
        </p14:section>
        <p14:section name="Rit tat-Tqarbin" id="{50A9427C-7E2D-4EA8-BBD8-A8CBC057CA34}">
          <p14:sldIdLst>
            <p14:sldId id="1341"/>
            <p14:sldId id="1342"/>
            <p14:sldId id="1343"/>
            <p14:sldId id="1344"/>
            <p14:sldId id="1345"/>
          </p14:sldIdLst>
        </p14:section>
        <p14:section name="Final Slide" id="{AC604156-155D-453C-BD71-75BFBFC6CEAB}">
          <p14:sldIdLst>
            <p14:sldId id="1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A23C"/>
    <a:srgbClr val="FFFFFF"/>
    <a:srgbClr val="281B10"/>
    <a:srgbClr val="472615"/>
    <a:srgbClr val="150E08"/>
    <a:srgbClr val="969696"/>
    <a:srgbClr val="540153"/>
    <a:srgbClr val="B988DB"/>
    <a:srgbClr val="9437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41" autoAdjust="0"/>
    <p:restoredTop sz="95033" autoAdjust="0"/>
  </p:normalViewPr>
  <p:slideViewPr>
    <p:cSldViewPr>
      <p:cViewPr varScale="1">
        <p:scale>
          <a:sx n="96" d="100"/>
          <a:sy n="96" d="100"/>
        </p:scale>
        <p:origin x="696" y="72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1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82FFF-9A16-8142-BAE5-100B6EE5F5FE}" type="datetimeFigureOut">
              <a:rPr lang="en-MT" smtClean="0"/>
              <a:t>01/27/2026</a:t>
            </a:fld>
            <a:endParaRPr lang="en-M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9E96F-8AED-6043-9D0E-32AABEC45AA9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42501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5" indent="0">
              <a:buNone/>
              <a:defRPr sz="2400"/>
            </a:lvl3pPr>
            <a:lvl4pPr marL="1371578" indent="0">
              <a:buNone/>
              <a:defRPr sz="2000"/>
            </a:lvl4pPr>
            <a:lvl5pPr marL="1828771" indent="0">
              <a:buNone/>
              <a:defRPr sz="2000"/>
            </a:lvl5pPr>
            <a:lvl6pPr marL="2285963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3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4" indent="-342894" algn="l" defTabSz="91438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5" algn="l" defTabSz="91438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4" indent="-228597" algn="l" defTabSz="91438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7" algn="l" defTabSz="91438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0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3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5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8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5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1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3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23841A-1EB4-4027-B4C4-BA51879D799D}"/>
              </a:ext>
            </a:extLst>
          </p:cNvPr>
          <p:cNvSpPr txBox="1"/>
          <p:nvPr/>
        </p:nvSpPr>
        <p:spPr>
          <a:xfrm>
            <a:off x="755576" y="276751"/>
            <a:ext cx="914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7200" b="1" dirty="0">
                <a:solidFill>
                  <a:schemeClr val="bg1"/>
                </a:solidFill>
                <a:latin typeface="Candara" panose="020E0502030303020204" pitchFamily="34" charset="0"/>
              </a:rPr>
              <a:t>Novena Sannat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DD68C2-15C3-4C0F-BB7A-428B5D4BC81B}"/>
              </a:ext>
            </a:extLst>
          </p:cNvPr>
          <p:cNvSpPr txBox="1"/>
          <p:nvPr/>
        </p:nvSpPr>
        <p:spPr>
          <a:xfrm>
            <a:off x="58447" y="4118790"/>
            <a:ext cx="56886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6000" i="1" dirty="0">
                <a:solidFill>
                  <a:schemeClr val="bg1"/>
                </a:solidFill>
                <a:latin typeface="Candara" panose="020E0502030303020204" pitchFamily="34" charset="0"/>
              </a:rPr>
              <a:t>Novena tal-Milied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15-23 ta’ Diċembru 2023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6.00pm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Parroċċa S. Margerita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Fr. Martin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A9887-0738-BE43-BB98-5F34AC4100D6}"/>
              </a:ext>
            </a:extLst>
          </p:cNvPr>
          <p:cNvSpPr txBox="1"/>
          <p:nvPr/>
        </p:nvSpPr>
        <p:spPr>
          <a:xfrm>
            <a:off x="-119860" y="1169551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r>
              <a:rPr lang="mt-MT" sz="72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Jum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74E45D-A2AE-FC3C-1515-6CDE6BC37E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50" b="905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2C39C1-9C53-048F-CCB4-C06F79A58227}"/>
              </a:ext>
            </a:extLst>
          </p:cNvPr>
          <p:cNvSpPr txBox="1"/>
          <p:nvPr/>
        </p:nvSpPr>
        <p:spPr>
          <a:xfrm>
            <a:off x="755576" y="188640"/>
            <a:ext cx="7560840" cy="1015663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i-FI" sz="40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Ir-Raba’ Ħadd </a:t>
            </a:r>
            <a:r>
              <a:rPr lang="fi-FI" sz="4000" b="1" dirty="0">
                <a:latin typeface="Amasis MT Pro Black" panose="02040A04050005020304" pitchFamily="18" charset="0"/>
                <a:ea typeface="Microsoft YaHei UI" panose="020B0503020204020204" pitchFamily="34" charset="-122"/>
              </a:rPr>
              <a:t>t</a:t>
            </a:r>
            <a:r>
              <a:rPr lang="fi-FI" sz="40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ar-Randan</a:t>
            </a:r>
          </a:p>
          <a:p>
            <a:pPr algn="ctr">
              <a:buNone/>
            </a:pPr>
            <a:r>
              <a:rPr lang="en-GB" sz="2000" b="1" dirty="0"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Sena A</a:t>
            </a:r>
            <a:endParaRPr lang="mt-MT" sz="2000" b="1" i="0" dirty="0">
              <a:effectLst/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E548D9-9ABD-FA11-6E49-9BA808349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99741"/>
            <a:ext cx="892783" cy="95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E9F5D-D445-5032-AE07-5CE18FB1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6F05445-6BA4-E445-3B02-4D5C8807F318}"/>
              </a:ext>
            </a:extLst>
          </p:cNvPr>
          <p:cNvSpPr txBox="1"/>
          <p:nvPr/>
        </p:nvSpPr>
        <p:spPr>
          <a:xfrm>
            <a:off x="252000" y="2133436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CB4AC48-CDFE-9464-F676-E96CE01EB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17CD40-ACF1-BFB3-35D7-49EC360F15A4}"/>
              </a:ext>
            </a:extLst>
          </p:cNvPr>
          <p:cNvSpPr txBox="1"/>
          <p:nvPr/>
        </p:nvSpPr>
        <p:spPr>
          <a:xfrm>
            <a:off x="252000" y="174037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Iħenn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għalina Alla li jista’ kollox, </a:t>
            </a:r>
          </a:p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jaħfrilna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dnubietna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jwassalna għall-ħajja ta’ dejjem.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25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878F930-A161-D1E7-90A2-4C14B368E2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234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DCDA5-097A-A056-9CE0-BD69B06C1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8AB10-BA50-C129-8C3A-5F272CFC09EB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Kolletta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772378F-24E6-5EF3-7CFF-5324191F0E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0458D-376E-7949-858B-04C5C95EB5FF}"/>
              </a:ext>
            </a:extLst>
          </p:cNvPr>
          <p:cNvSpPr txBox="1"/>
          <p:nvPr/>
        </p:nvSpPr>
        <p:spPr>
          <a:xfrm>
            <a:off x="219600" y="3934798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3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L-Ewwel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0" y="2228671"/>
            <a:ext cx="3455904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5000" b="1" i="1" dirty="0">
                <a:latin typeface="Candara" panose="020E0502030303020204" pitchFamily="34" charset="0"/>
                <a:cs typeface="AL BAYAN PLAIN" pitchFamily="2" charset="-78"/>
              </a:rPr>
              <a:t>Qari mill-Ewwel Ktieb ta’ Samwel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74F5BE-72C7-1E01-F840-2B46C1B7AB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84" r="9569"/>
          <a:stretch>
            <a:fillRect/>
          </a:stretch>
        </p:blipFill>
        <p:spPr>
          <a:xfrm>
            <a:off x="3599384" y="0"/>
            <a:ext cx="5544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107504" y="21799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Salm </a:t>
            </a:r>
            <a:endParaRPr lang="en-GB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Responsorjali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92108" y="1621589"/>
            <a:ext cx="3528392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Il-Mulej hu r-ragħaj tiegħi, xejn ma jonqosni.</a:t>
            </a:r>
            <a:endParaRPr lang="mt-MT" sz="5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F81D01-BABE-27E8-29E9-C30FB9500F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00" r="6950"/>
          <a:stretch>
            <a:fillRect/>
          </a:stretch>
        </p:blipFill>
        <p:spPr>
          <a:xfrm>
            <a:off x="4031432" y="0"/>
            <a:ext cx="5112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D2015-7924-DE20-3362-1027B8D0C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6B6633-58DA-D792-D65D-5165AC880A88}"/>
              </a:ext>
            </a:extLst>
          </p:cNvPr>
          <p:cNvSpPr txBox="1"/>
          <p:nvPr/>
        </p:nvSpPr>
        <p:spPr>
          <a:xfrm>
            <a:off x="219600" y="111577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It-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Tieni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E4B4C-8B73-9345-3553-CBA135881B18}"/>
              </a:ext>
            </a:extLst>
          </p:cNvPr>
          <p:cNvSpPr txBox="1"/>
          <p:nvPr/>
        </p:nvSpPr>
        <p:spPr>
          <a:xfrm>
            <a:off x="791820" y="620688"/>
            <a:ext cx="756036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Qari </a:t>
            </a:r>
            <a:r>
              <a:rPr lang="it-IT" sz="4800" b="1" i="1" dirty="0">
                <a:latin typeface="Candara" panose="020E0502030303020204" pitchFamily="34" charset="0"/>
                <a:cs typeface="AL BAYAN PLAIN" pitchFamily="2" charset="-78"/>
              </a:rPr>
              <a:t>mill-Ittra ta’ San Pawl Appostlu lill-Efesin</a:t>
            </a:r>
            <a:endParaRPr lang="mt-MT" sz="72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4A3C4-EB5A-5757-F194-3D6DA3AD12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950" b="22301"/>
          <a:stretch>
            <a:fillRect/>
          </a:stretch>
        </p:blipFill>
        <p:spPr>
          <a:xfrm>
            <a:off x="-21380" y="2190349"/>
            <a:ext cx="9165380" cy="466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8568952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Glorja u tifħir lilek, Kristu!</a:t>
            </a:r>
            <a:endParaRPr lang="mt-MT" sz="6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1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23F27DF1-D8B7-92E7-2111-5E1E935835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2830D-D193-87FC-F5E8-009E2A288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60648"/>
            <a:ext cx="3384376" cy="63367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i="1" dirty="0"/>
              <a:t>AKKLAMAZZJONI QABEL L-EVANĠELJU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400" b="1" dirty="0" err="1"/>
              <a:t>Jiena</a:t>
            </a:r>
            <a:r>
              <a:rPr lang="en-GB" sz="4400" b="1" dirty="0"/>
              <a:t> d-</a:t>
            </a:r>
            <a:r>
              <a:rPr lang="en-GB" sz="4400" b="1" dirty="0" err="1"/>
              <a:t>dawl</a:t>
            </a:r>
            <a:r>
              <a:rPr lang="en-GB" sz="4400" b="1" dirty="0"/>
              <a:t> tad-</a:t>
            </a:r>
            <a:r>
              <a:rPr lang="en-GB" sz="4400" b="1" dirty="0" err="1"/>
              <a:t>dinja</a:t>
            </a:r>
            <a:r>
              <a:rPr lang="en-GB" sz="4400" b="1" dirty="0"/>
              <a:t>,</a:t>
            </a:r>
          </a:p>
          <a:p>
            <a:pPr marL="0" indent="0" algn="ctr">
              <a:buNone/>
            </a:pPr>
            <a:r>
              <a:rPr lang="en-GB" sz="4400" b="1" dirty="0" err="1"/>
              <a:t>jgħid</a:t>
            </a:r>
            <a:r>
              <a:rPr lang="en-GB" sz="4400" b="1" dirty="0"/>
              <a:t> il-Mulej;</a:t>
            </a:r>
          </a:p>
          <a:p>
            <a:pPr marL="0" indent="0" algn="ctr">
              <a:buNone/>
            </a:pPr>
            <a:r>
              <a:rPr lang="en-GB" sz="4400" b="1" dirty="0"/>
              <a:t>min </a:t>
            </a:r>
            <a:r>
              <a:rPr lang="en-GB" sz="4400" b="1" dirty="0" err="1"/>
              <a:t>jiġi</a:t>
            </a:r>
            <a:r>
              <a:rPr lang="en-GB" sz="4400" b="1" dirty="0"/>
              <a:t> </a:t>
            </a:r>
            <a:r>
              <a:rPr lang="en-GB" sz="4400" b="1" dirty="0" err="1"/>
              <a:t>warajja</a:t>
            </a:r>
            <a:r>
              <a:rPr lang="en-GB" sz="4400" b="1" dirty="0"/>
              <a:t> </a:t>
            </a:r>
            <a:r>
              <a:rPr lang="en-GB" sz="4400" b="1" dirty="0" err="1"/>
              <a:t>jkollu</a:t>
            </a:r>
            <a:r>
              <a:rPr lang="en-GB" sz="4400" b="1" dirty="0"/>
              <a:t> d-</a:t>
            </a:r>
            <a:r>
              <a:rPr lang="en-GB" sz="4400" b="1" dirty="0" err="1"/>
              <a:t>dawl</a:t>
            </a:r>
            <a:r>
              <a:rPr lang="en-GB" sz="4400" b="1" dirty="0"/>
              <a:t> </a:t>
            </a:r>
            <a:r>
              <a:rPr lang="en-GB" sz="4400" b="1" dirty="0" err="1"/>
              <a:t>tal-ħajja</a:t>
            </a:r>
            <a:r>
              <a:rPr lang="en-GB" sz="4400" b="1" dirty="0"/>
              <a:t>.</a:t>
            </a:r>
            <a:endParaRPr lang="LID4096" sz="4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A7692A-00C5-BE05-E067-DFFC55F1BA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01" r="10101"/>
          <a:stretch>
            <a:fillRect/>
          </a:stretch>
        </p:blipFill>
        <p:spPr>
          <a:xfrm>
            <a:off x="3815408" y="0"/>
            <a:ext cx="5328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2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09FCF-6D79-B337-E3EA-1E5DCB4EF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B52C3A-1704-96F5-986C-85CCDEA68226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819BA0-7EA2-5CE2-B5BF-6F5E4FCB0CE7}"/>
              </a:ext>
            </a:extLst>
          </p:cNvPr>
          <p:cNvSpPr txBox="1"/>
          <p:nvPr/>
        </p:nvSpPr>
        <p:spPr>
          <a:xfrm>
            <a:off x="251520" y="5300229"/>
            <a:ext cx="8568952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Glorja u tifħir lilek, Kristu!</a:t>
            </a:r>
            <a:endParaRPr lang="mt-MT" sz="6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1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8A7FC807-89D3-D9C3-E4CD-D83A9A98EC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1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L-Evanġelju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05180" y="1351508"/>
            <a:ext cx="3630067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6600" b="1" i="1" dirty="0">
                <a:latin typeface="Candara" panose="020E0502030303020204" pitchFamily="34" charset="0"/>
                <a:cs typeface="AL BAYAN PLAIN" pitchFamily="2" charset="-78"/>
              </a:rPr>
              <a:t>Qari mill-Evanġelju sko</a:t>
            </a:r>
            <a:r>
              <a:rPr lang="en-US" sz="6600" b="1" i="1" dirty="0" err="1">
                <a:latin typeface="Candara" panose="020E0502030303020204" pitchFamily="34" charset="0"/>
                <a:cs typeface="AL BAYAN PLAIN" pitchFamily="2" charset="-78"/>
              </a:rPr>
              <a:t>nt</a:t>
            </a:r>
            <a:r>
              <a:rPr lang="mt-MT" sz="6600" b="1" i="1" dirty="0">
                <a:latin typeface="Candara" panose="020E0502030303020204" pitchFamily="34" charset="0"/>
                <a:cs typeface="AL BAYAN PLAIN" pitchFamily="2" charset="-78"/>
              </a:rPr>
              <a:t> San </a:t>
            </a:r>
            <a:r>
              <a:rPr lang="en-GB" sz="6600" b="1" i="1" dirty="0" err="1">
                <a:latin typeface="Candara" panose="020E0502030303020204" pitchFamily="34" charset="0"/>
                <a:cs typeface="AL BAYAN PLAIN" pitchFamily="2" charset="-78"/>
              </a:rPr>
              <a:t>Ġwann</a:t>
            </a:r>
            <a:endParaRPr lang="mt-MT" sz="166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274A63-CE2B-988B-9861-A645E22DE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3" r="16400"/>
          <a:stretch>
            <a:fillRect/>
          </a:stretch>
        </p:blipFill>
        <p:spPr>
          <a:xfrm>
            <a:off x="4211959" y="0"/>
            <a:ext cx="4945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328899"/>
            <a:ext cx="707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Fl-isem tal-Missier, u tal-Iben,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tal-Ispirtu s-Santu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336437"/>
            <a:ext cx="352196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2852936"/>
            <a:ext cx="7407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Il-grazzja ta’ Sidna Ġesù Kristu,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l-imħabba ta’ Alla l-Missier 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l-għaqda fl-Ispirtu s-Santu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jkunu magħkom ilkoll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000" y="5013176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66A78C0-6B60-E991-D381-FAF4354D1B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364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6BF57C-D705-2C11-6C10-C78D878BAF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1" b="9051"/>
          <a:stretch>
            <a:fillRect/>
          </a:stretch>
        </p:blipFill>
        <p:spPr>
          <a:xfrm>
            <a:off x="0" y="0"/>
            <a:ext cx="9155038" cy="68833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-23916" y="0"/>
            <a:ext cx="9178954" cy="122212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F’dak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iż-żmien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kif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għaddej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lemaħ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raġel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agħma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twelidu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77985-5151-CBEA-F22A-EEFB5F927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342747-CB0A-B2DD-09CA-0D387C2BAB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50" b="905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304904A-C68B-B4A1-05F2-674F21D590A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55039" cy="112474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beżaq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-art,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għamel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qisu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dilek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għajnejn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ir-raġel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agħma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9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92E9E-EE48-3305-861D-5D1521F2A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212F64-5C64-F2FC-E8B2-80791A08C2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50" b="905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4F29A30-A761-C841-AECB-F19BC28D665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55039" cy="112474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“Mur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inħasel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fil-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menqgħa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Silwam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 Din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tfisser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“il-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Mibgħut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96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C48F8B-5AC2-45EB-D428-45F19E03A2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601" r="8000"/>
          <a:stretch>
            <a:fillRect/>
          </a:stretch>
        </p:blipFill>
        <p:spPr>
          <a:xfrm>
            <a:off x="-4712" y="-1"/>
            <a:ext cx="9148712" cy="687077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-4712" y="1853"/>
            <a:ext cx="9144000" cy="69084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Mela dak mar,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inħasel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ġie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67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C98E7-B4C5-8DD9-88C2-A41DAB824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45D58-2CBD-232C-5D3C-7324FCE8F1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51" b="143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6BC785C-46A4-8449-1B58-F8EF26BF9F99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3164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ġirien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dawk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s-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soltu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jarawh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hu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tallab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64750-5EF0-9A78-DFBC-EA8A04195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A8A15-113F-53F2-42B0-22BDDAC21B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51" b="143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75EF6D3-D1AB-4C81-10B3-B025982B8462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19675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“Dan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mhuwiex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dak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joqgħod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bilqiegħda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jittallab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?”. Xi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wħud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“Iva, hu”.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86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980CF-3F72-F67E-9644-E45AA8A0F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763F32-2C19-F475-4E8D-094A0DE209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01" b="13250"/>
          <a:stretch>
            <a:fillRect/>
          </a:stretch>
        </p:blipFill>
        <p:spPr>
          <a:xfrm>
            <a:off x="0" y="-15174"/>
            <a:ext cx="9144000" cy="687317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921C8A6-20F2-7722-15AA-E5B566D24F1D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19675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Oħrajn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“Le,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jixbhu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hu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qalilhom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hu”.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78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E08C8-7413-2207-660B-6837E351C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A40C7-8AC6-3E80-CC65-36092EEA9C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201" b="12201"/>
          <a:stretch>
            <a:fillRect/>
          </a:stretch>
        </p:blipFill>
        <p:spPr>
          <a:xfrm>
            <a:off x="-1" y="0"/>
            <a:ext cx="9144001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18B9929-1569-888B-3886-F404953C2745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 dan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bniedem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fl-imgħoddi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agħma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ħaduh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għand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Fariżej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6521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5ECC1-CE3E-42C8-5B40-97D888EC9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59C1EC-03D2-2795-A3FC-242124F425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01" b="12201"/>
          <a:stretch>
            <a:fillRect/>
          </a:stretch>
        </p:blipFill>
        <p:spPr>
          <a:xfrm>
            <a:off x="-1" y="-5234"/>
            <a:ext cx="9144000" cy="689452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D83D1FE-F2E6-7428-A251-DBCC6F3276AA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Issa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dakinhar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għamel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it-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fetaħ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għajnejn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agħma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nzerta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is-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Sibt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5435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7B891-697E-0013-18CA-F5FB39CD4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6C2D8F-539F-628E-D694-B284BB6E1D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201" b="12201"/>
          <a:stretch>
            <a:fillRect/>
          </a:stretch>
        </p:blipFill>
        <p:spPr>
          <a:xfrm>
            <a:off x="-1" y="0"/>
            <a:ext cx="9144001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169496C-B193-666F-1402-B468961805FD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Fariżej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ukoll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staqsew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mill-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ġdid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lill-agħma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kif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U hu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qalilhom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3428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biex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nitħejjew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tajjeb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ħalli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niċċelebraw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misteri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qaddisa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163E67C-A0C6-D15B-C904-7681BF9032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66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8A2E3-1B85-39E9-EBDD-684F9068A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E478CF-EB81-CC3A-68FB-D01C5CD9BE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201" r="14300" b="18500"/>
          <a:stretch>
            <a:fillRect/>
          </a:stretch>
        </p:blipFill>
        <p:spPr>
          <a:xfrm>
            <a:off x="-2" y="0"/>
            <a:ext cx="9144001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E6A429-D2CA-8491-BB5F-D45DCDDD0339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Qegħedli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ftit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fuq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għajnejja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mort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ninħasel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issa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qiegħed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 </a:t>
            </a:r>
          </a:p>
        </p:txBody>
      </p:sp>
    </p:spTree>
    <p:extLst>
      <p:ext uri="{BB962C8B-B14F-4D97-AF65-F5344CB8AC3E}">
        <p14:creationId xmlns:p14="http://schemas.microsoft.com/office/powerpoint/2010/main" val="235851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3294E-FE0D-5750-5EB4-C6A24CB3F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0C12FE-5250-75BE-CC7A-C84930DAB4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201" r="14300" b="18500"/>
          <a:stretch>
            <a:fillRect/>
          </a:stretch>
        </p:blipFill>
        <p:spPr>
          <a:xfrm>
            <a:off x="-2" y="0"/>
            <a:ext cx="9144001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53A8F67-8491-681B-7B02-3E9F237196A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Xi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wħud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mill-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Fariżej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“Dan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bniedem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mhuwiex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ġej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mingħand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Alla,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28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91AE0-CB05-62D5-3617-8BF281068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58E053-00F0-F9F7-4725-8917260D3E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1" b="13250"/>
          <a:stretch>
            <a:fillRect/>
          </a:stretch>
        </p:blipFill>
        <p:spPr>
          <a:xfrm>
            <a:off x="0" y="-31288"/>
            <a:ext cx="9144000" cy="692057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F42BFAC-EF5B-9EB2-B3F5-7BB13FB76B21}"/>
              </a:ext>
            </a:extLst>
          </p:cNvPr>
          <p:cNvSpPr txBox="1">
            <a:spLocks/>
          </p:cNvSpPr>
          <p:nvPr/>
        </p:nvSpPr>
        <p:spPr>
          <a:xfrm>
            <a:off x="0" y="-23639"/>
            <a:ext cx="9144000" cy="65197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jħarisx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is-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Sibt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oħrajn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7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F73FF-DBEE-4821-9EFD-E62DD20CB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A3DDC3-7586-EB54-3D50-0B22153012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1" b="13250"/>
          <a:stretch>
            <a:fillRect/>
          </a:stretch>
        </p:blipFill>
        <p:spPr>
          <a:xfrm>
            <a:off x="0" y="-31288"/>
            <a:ext cx="9144000" cy="692057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52E502B-4B8B-26DA-F75E-D2240FD8FA9D}"/>
              </a:ext>
            </a:extLst>
          </p:cNvPr>
          <p:cNvSpPr txBox="1">
            <a:spLocks/>
          </p:cNvSpPr>
          <p:nvPr/>
        </p:nvSpPr>
        <p:spPr>
          <a:xfrm>
            <a:off x="0" y="-31288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“Kif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jista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wieħed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midneb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jagħmel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sinjali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bħal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dawn?”. U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qablux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bejniethom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25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EF741-A9FE-C686-CC56-EFAA82A5F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93B99A-FE95-6CB5-F413-EB6A14BFCC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300" b="9051"/>
          <a:stretch>
            <a:fillRect/>
          </a:stretch>
        </p:blipFill>
        <p:spPr>
          <a:xfrm>
            <a:off x="0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701CFF9-1DDF-B8A1-2425-B66DE0550C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it-IT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reġgħu qalu lill-agħma: “Int x’jidhirlek minnu, issa li fetaħlek għajnejk?”. 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65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490F3-A16F-F656-E112-A128C5EDB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7E54D8-82EA-E5F5-B760-C86034E9C0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01" b="11151"/>
          <a:stretch>
            <a:fillRect/>
          </a:stretch>
        </p:blipFill>
        <p:spPr>
          <a:xfrm>
            <a:off x="0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FB0F870-DCB6-7276-7884-9FA9B100D6E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it-IT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Qalilhom: “Dak profeta”. Imbagħad qabżu u qalulu: “Int se tgħallem lilna, 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1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C279C-888C-D23C-ABCB-F4A300C38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A116C2-F137-EEAE-1FC6-6360497023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01" b="11151"/>
          <a:stretch>
            <a:fillRect/>
          </a:stretch>
        </p:blipFill>
        <p:spPr>
          <a:xfrm>
            <a:off x="0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58A4C8A-512A-0CA1-EBDA-83500C55223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it-IT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int li twelidt dnubiet waħdek”. U keċċewh ’il barra.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34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9E956-AB84-5491-1741-0701D760B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66A9FF-1B76-B471-882C-3C2E0A4C03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51" r="1701" b="18500"/>
          <a:stretch>
            <a:fillRect/>
          </a:stretch>
        </p:blipFill>
        <p:spPr>
          <a:xfrm>
            <a:off x="-1" y="0"/>
            <a:ext cx="9144001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DB0F704-7C3D-F15A-7903-001CDB3E3A4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keċċewh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’il barra;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sabu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“Temmen inti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f’Bin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bniedem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?”. </a:t>
            </a:r>
          </a:p>
        </p:txBody>
      </p:sp>
    </p:spTree>
    <p:extLst>
      <p:ext uri="{BB962C8B-B14F-4D97-AF65-F5344CB8AC3E}">
        <p14:creationId xmlns:p14="http://schemas.microsoft.com/office/powerpoint/2010/main" val="411041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D6732-15C5-2486-B975-E744DD5DF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B03D6D-449B-E4D4-1713-CBE4367231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51" r="1701" b="18500"/>
          <a:stretch>
            <a:fillRect/>
          </a:stretch>
        </p:blipFill>
        <p:spPr>
          <a:xfrm>
            <a:off x="-1" y="0"/>
            <a:ext cx="9144001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FBD3528-FA76-6282-504C-4D979F3E6F8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Dak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wieġeb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“Min hu, Mulej,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nemmen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fih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?”.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3805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D1A6B-371A-D7F3-54EF-59D87416C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B7685D-96D8-D3CA-91A1-4D957DD5C0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300" b="9051"/>
          <a:stretch>
            <a:fillRect/>
          </a:stretch>
        </p:blipFill>
        <p:spPr>
          <a:xfrm>
            <a:off x="-1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E03B177-9B9C-77CE-03C6-6DA91F4DDDF6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Mhux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biss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rajtu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huwa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dak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stess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qiegħed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ikellmek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Nemmen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Mulej!”. </a:t>
            </a:r>
          </a:p>
        </p:txBody>
      </p:sp>
    </p:spTree>
    <p:extLst>
      <p:ext uri="{BB962C8B-B14F-4D97-AF65-F5344CB8AC3E}">
        <p14:creationId xmlns:p14="http://schemas.microsoft.com/office/powerpoint/2010/main" val="402580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252000" y="1051200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’l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 ħuti, </a:t>
            </a:r>
            <a:endParaRPr lang="en-GB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jiena dnibt ħafna,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A750535-4EB1-9B7A-2BA0-9D7AA4C60E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83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E3D0E-1C82-7D83-4C65-B028F643B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5EFC5A-045A-A175-9D4B-BA942855FF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300" b="9051"/>
          <a:stretch>
            <a:fillRect/>
          </a:stretch>
        </p:blipFill>
        <p:spPr>
          <a:xfrm>
            <a:off x="-1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69CC6F9-C4EC-6DA7-E3A9-B48C25961033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0" cy="65197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nxteħet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għarkupptejh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quddiemu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759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Kelma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-Mulej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0" y="2274838"/>
            <a:ext cx="417598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Tifħir lilek</a:t>
            </a:r>
          </a:p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7D3A75-2F22-96E2-FA8A-175A21862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r="16400"/>
          <a:stretch>
            <a:fillRect/>
          </a:stretch>
        </p:blipFill>
        <p:spPr>
          <a:xfrm>
            <a:off x="4355975" y="0"/>
            <a:ext cx="4801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B4DB1-9962-9031-8F39-260E59905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264EEC-5563-B26A-F30F-D8823D6A12FF}"/>
              </a:ext>
            </a:extLst>
          </p:cNvPr>
          <p:cNvSpPr txBox="1"/>
          <p:nvPr/>
        </p:nvSpPr>
        <p:spPr>
          <a:xfrm>
            <a:off x="755576" y="276751"/>
            <a:ext cx="914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7200" b="1" dirty="0">
                <a:solidFill>
                  <a:schemeClr val="bg1"/>
                </a:solidFill>
                <a:latin typeface="Candara" panose="020E0502030303020204" pitchFamily="34" charset="0"/>
              </a:rPr>
              <a:t>Novena Sannat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93DD92-7222-890F-C53E-3E3275146839}"/>
              </a:ext>
            </a:extLst>
          </p:cNvPr>
          <p:cNvSpPr txBox="1"/>
          <p:nvPr/>
        </p:nvSpPr>
        <p:spPr>
          <a:xfrm>
            <a:off x="58447" y="4118790"/>
            <a:ext cx="56886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6000" i="1" dirty="0">
                <a:solidFill>
                  <a:schemeClr val="bg1"/>
                </a:solidFill>
                <a:latin typeface="Candara" panose="020E0502030303020204" pitchFamily="34" charset="0"/>
              </a:rPr>
              <a:t>Novena tal-Milied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15-23 ta’ Diċembru 2023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6.00pm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Parroċċa S. Margerita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Fr. Martin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1F4F2-A643-3469-00BE-02D6E6A6BFB8}"/>
              </a:ext>
            </a:extLst>
          </p:cNvPr>
          <p:cNvSpPr txBox="1"/>
          <p:nvPr/>
        </p:nvSpPr>
        <p:spPr>
          <a:xfrm>
            <a:off x="-119860" y="1169551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r>
              <a:rPr lang="mt-MT" sz="72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Jum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01BF22-14E3-842C-33B3-6D83CF819F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50" b="905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DBFFC8-23DB-A15A-8A00-47F543B0DC74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solidFill>
                  <a:schemeClr val="bg1"/>
                </a:solidFill>
                <a:latin typeface="Candara" panose="020E0502030303020204" pitchFamily="34" charset="0"/>
                <a:cs typeface="AL BAYAN PLAIN" pitchFamily="2" charset="-78"/>
              </a:rPr>
              <a:t>L-</a:t>
            </a:r>
            <a:r>
              <a:rPr lang="en-GB" sz="3600" i="1">
                <a:solidFill>
                  <a:schemeClr val="bg1"/>
                </a:solidFill>
                <a:latin typeface="Candara" panose="020E0502030303020204" pitchFamily="34" charset="0"/>
                <a:cs typeface="AL BAYAN PLAIN" pitchFamily="2" charset="-78"/>
              </a:rPr>
              <a:t>Omelija</a:t>
            </a:r>
            <a:endParaRPr lang="en-US" sz="3600" i="1" dirty="0">
              <a:solidFill>
                <a:schemeClr val="bg1"/>
              </a:solidFill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333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nemmen f’Alla wieħed,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FBEE84A-8864-53EE-EEA8-34AA105B89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4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ħalaq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is-sema u l-art,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dak kollu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jidher u dak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ma jidhirx.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A392D7D-B0BB-F663-4C3C-5B43CA7944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714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55224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f’Mulej wieħed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Iben waħdieni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Alla,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A5D907-8106-9561-A691-43C5D46106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412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583216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imnissel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mill-Missier qabel kull żmien.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C327FEC-F13C-144C-9B34-0D28A150DA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74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19220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minn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dawl minn dawl,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veru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Alla veru,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8DA933-7D07-F262-55EB-2F009FF9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478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mnissel mhux magħmul,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natura waħda mal-Missier; u bih sar kollox.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FF50D35-55B7-27E8-29C1-3844C813A6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3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552728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Niżel mis-smewwiet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għalina l-bnedmin u għall-fidwa tagħna.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0D7411-B77E-1A85-AF69-8A4ED61A6C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612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bil-ħsieb,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bil-kliem,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bl-għemil, u billi ħallejt dmirijieti.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6C3C178-CDC0-9292-72F3-3CD064A41E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6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ħa l-ġisem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bis-setgħa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73CB0B-69CF-0AC5-9EE4-75ECB8C6A3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548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Marija Verġni u sar bniedem.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B748B73-B04A-83A9-D286-C4F5F9F292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486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Sallbuh għalina, bata taħt Ponzju Pilatu, miet u difnuh,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C4E74E-0DF3-9E6E-E7E3-C22B30A36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541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fit-tielet jum qam minn bejn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l-imwiet, skont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il-Kotba Mqaddsa.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E9A77D-DC84-C198-4707-90985CDA3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226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tela’ s-sema,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89076BD-E7A1-2D0E-2EB5-6FC31EE60D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05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għandu jerġa jiġi bil-glorja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jagħmel ħaqq mill-ħajjin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mill-mejtin,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7B37D8A-0600-094F-A273-299040AA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94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s-saltna tiegħu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jkollhiex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tmiem.</a:t>
            </a:r>
          </a:p>
        </p:txBody>
      </p:sp>
      <p:pic>
        <p:nvPicPr>
          <p:cNvPr id="5" name="Picture 4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D819234-6A03-5D9B-BD98-08B4DE8BB3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96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fl-Ispirtu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s-Santu, Mulej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jagħti l-ħajja;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ġej mill-Missier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902216-6F36-F4DA-6F54-BF1579BB9D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001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hu meqjum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mweġġaħ flimkien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mal-Iben;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0F9ADC-F7E9-41E1-71E1-8B0D440D2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55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Hu li tkellem b’fomm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il-profeti.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1120236-4D55-1316-4AA7-DD5145AFC3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840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bl-ikbar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977103D-5997-8E50-15B6-C8816B1763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510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 Knisja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kattolika, appostolika.</a:t>
            </a:r>
          </a:p>
        </p:txBody>
      </p:sp>
      <p:pic>
        <p:nvPicPr>
          <p:cNvPr id="6" name="Picture 5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85E1745-BDFA-6402-9D4A-D66174B3C6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065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magħmudija waħda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għall-maħfra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tad-dnubiet.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D6B3304-FA52-4AFB-ED22-BDBD682CC7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945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9268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nistenna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l-qawma mill-imwiet, u l-ħajja taż-żmien li ġej.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BE9264C-297F-B761-1238-B94C9397A6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62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Talbiet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tal-Fidili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45630-204D-8849-83F0-AF73781DE797}"/>
              </a:ext>
            </a:extLst>
          </p:cNvPr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Ismagħna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nitolbuk 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D7A32A-F22D-568A-F0ED-41F240C421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126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5A1A0-A584-335B-D1CA-84D057EAD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2D394C-2F6C-A8E1-9883-F5DA6F2ECCCD}"/>
              </a:ext>
            </a:extLst>
          </p:cNvPr>
          <p:cNvSpPr txBox="1"/>
          <p:nvPr/>
        </p:nvSpPr>
        <p:spPr>
          <a:xfrm>
            <a:off x="219600" y="327600"/>
            <a:ext cx="5864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Itolbu, ħuti, biex is-sagrifiċċju tiegħi u tagħkom ikun jogħġob lil Alla l-Missier li jista’ kollox.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9A657A-2C8D-0777-5813-6F4865D01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043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Jilqa’ l-Mulej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idejk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is-sagrifiċċju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għat-tifħir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l-glorja ta’ ismu,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167FCD-FEA5-CFF1-D345-105AB691E8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392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għall-ħtiġijiet tagħna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tal-Knisja 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kollha tiegħu.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74BDA6-42A2-B807-BFE0-056F3535CA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92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7F711-D722-5673-9CB9-24B1E7C45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BAE67D-330B-1DC8-7DDE-4EFBC2169C3F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t-talba fuq l-offerti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ADECE-96DD-10A4-4541-BA605F3BEDD7}"/>
              </a:ext>
            </a:extLst>
          </p:cNvPr>
          <p:cNvSpPr txBox="1"/>
          <p:nvPr/>
        </p:nvSpPr>
        <p:spPr>
          <a:xfrm>
            <a:off x="219600" y="3212976"/>
            <a:ext cx="734481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1257E0D-D238-6794-F959-5F65F60AF4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23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52748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55679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056127"/>
            <a:ext cx="740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Nerfgħu qlubna ’l fuq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22" y="4060171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Nerfgħuhom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lejn il-Mulej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DFC51CD-85CF-1B38-50ED-FE6D5344C3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477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Niżżu ħajr lill-Mulej Alla tagħna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2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Hekk sewwa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xieraq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3153FFC-936D-85A8-66FB-173323EAA7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074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7416344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Għalhekk nitlob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lill-imqaddsa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Marija dejjem Verġni,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E4743A7-D19E-1986-E92E-DDD33D2D95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565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82FF3C-60E9-9D37-1ABB-2AF6712237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58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tal-eżerċti.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DFE1E8C-D1FD-A894-48FF-438C270221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8095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568863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Is-smewwiet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l-art mimlija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bil-glorja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2C18C55-D44A-BE15-6A4F-CE44BDF904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38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tas-smewwiet.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Imbierek min ġej f’isem il-Mulej.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A44A36F-62C8-3428-507C-E8C7BC1E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725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33C1422-E72A-0C8D-C132-6671BC71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929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CE81562-5605-F23F-4DE5-D612B0D2E4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307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1173F-4FC0-C642-8EC8-F745869DE799}"/>
              </a:ext>
            </a:extLst>
          </p:cNvPr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7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Sinjur</a:t>
            </a:r>
            <a:r>
              <a:rPr lang="en-GB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tie</a:t>
            </a:r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għi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Alla tiegħi;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nħobbok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nadurak.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7ED6FC6-2073-9452-9791-AE6C9D8B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36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336704" cy="31393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Salvana int, o Salvatur tad-dinja;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endParaRPr lang="mt-MT" sz="66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845AF1B-AC4B-FAC6-CE06-005E7CB7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034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2068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bis-salib u l-qawmien tiegħek inti fdejtna.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B6656C6-AD72-CAAC-10E8-D5DE9A4E5A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949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BC8636A-A95D-E31D-9D85-0E8CD4E89C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617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lill-Anġli u ’l Qaddisin kollha,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lilkom, ħuti,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45D5213-EB84-B48D-2B07-0650FE6B0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843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4DFAB-FADC-CD90-DA2C-322BD048C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52AAD6-CEFC-4E11-0234-3089625CE4E7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AB0150-8D3A-FEB0-D6C6-EA9CAC00D6E3}"/>
              </a:ext>
            </a:extLst>
          </p:cNvPr>
          <p:cNvSpPr txBox="1"/>
          <p:nvPr/>
        </p:nvSpPr>
        <p:spPr>
          <a:xfrm>
            <a:off x="251520" y="1052736"/>
            <a:ext cx="597666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Missierna li inti fis-Smewwiet, jitqaddes Ismek,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3C757-4FA0-BAAF-A028-AC930DE4BD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685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6256A-4045-DAC7-7C6D-521BA109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33C0C9-735C-22F4-27F4-A9C7F338F629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6B7C6-9D97-1F0B-F8C4-22F98FC18FC4}"/>
              </a:ext>
            </a:extLst>
          </p:cNvPr>
          <p:cNvSpPr txBox="1"/>
          <p:nvPr/>
        </p:nvSpPr>
        <p:spPr>
          <a:xfrm>
            <a:off x="219600" y="1268760"/>
            <a:ext cx="59046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iġi Saltnatek, ikun dak li trid inti, fis-sema u hekkda fl-art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F6D485-4355-9B50-720A-C97E609BF4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244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EC67A-A722-B418-6403-84A07F289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C5DA38-16AF-F465-60BB-002B2298D664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8172F-03B4-D250-6CCE-7230B0633618}"/>
              </a:ext>
            </a:extLst>
          </p:cNvPr>
          <p:cNvSpPr txBox="1"/>
          <p:nvPr/>
        </p:nvSpPr>
        <p:spPr>
          <a:xfrm>
            <a:off x="219600" y="1124744"/>
            <a:ext cx="60780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Ħobzna ta’ kulljum, għatina llum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EBC55B-FCE2-7268-278A-96819EE0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0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C7AE8-E187-C30F-9A7C-5685E2BB2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B84D1-A115-1DFA-65D9-F3B6BFAF3060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F235A-2A16-E352-59AA-EF7A83E5E6E3}"/>
              </a:ext>
            </a:extLst>
          </p:cNvPr>
          <p:cNvSpPr txBox="1"/>
          <p:nvPr/>
        </p:nvSpPr>
        <p:spPr>
          <a:xfrm>
            <a:off x="219600" y="1124744"/>
            <a:ext cx="60085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ħfrilna dnubietna, bħalma naħfru lill min hu ħati għalina.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0A108-CA44-2557-6F64-E680007B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10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3673D-8751-1158-BF43-8FB3CD3C9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CC586-B2A0-2E12-6B74-1EFB8BADC3F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E6DFE-4C65-D280-A283-29ECED41948B}"/>
              </a:ext>
            </a:extLst>
          </p:cNvPr>
          <p:cNvSpPr txBox="1"/>
          <p:nvPr/>
        </p:nvSpPr>
        <p:spPr>
          <a:xfrm>
            <a:off x="219600" y="1124744"/>
            <a:ext cx="60085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la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ddaħħalniex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fit-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tiġrib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eħlisna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mid-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deni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588C44-D172-7610-B9CA-9A253F4955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50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7635A-F9CA-A78D-E357-CC2B35AE8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DBEE1A-23E4-FF4C-AE73-DB9EA78D3AF5}"/>
              </a:ext>
            </a:extLst>
          </p:cNvPr>
          <p:cNvSpPr txBox="1"/>
          <p:nvPr/>
        </p:nvSpPr>
        <p:spPr>
          <a:xfrm>
            <a:off x="251520" y="1225689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Għax tiegħek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hi s-saltna,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il-qawwa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 dejjem.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80106F0-8287-F162-2A70-17D78BA152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6C7A6-C80F-5569-4195-811733A5A593}"/>
              </a:ext>
            </a:extLst>
          </p:cNvPr>
          <p:cNvSpPr txBox="1"/>
          <p:nvPr/>
        </p:nvSpPr>
        <p:spPr>
          <a:xfrm>
            <a:off x="251520" y="159203"/>
            <a:ext cx="7272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aħna u ni</a:t>
            </a:r>
            <a:r>
              <a:rPr lang="en-US" sz="3200" i="1" dirty="0">
                <a:latin typeface="Candara" panose="020E0502030303020204" pitchFamily="34" charset="0"/>
                <a:cs typeface="AL BAYAN PLAIN" pitchFamily="2" charset="-78"/>
              </a:rPr>
              <a:t>s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tennew u nittamaw il-hena u l-miġja tas-Salvatur tagħna Ġesu’ Kristu.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31667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B0C51-17B4-C106-4436-3C1AD8663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8E4425-C8B1-55EB-81CA-667CAF64F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2374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67255-EC7F-6EE9-0ECB-D6E4297C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0845A0-F670-A6AA-8A93-F4F28AF3544E}"/>
              </a:ext>
            </a:extLst>
          </p:cNvPr>
          <p:cNvSpPr txBox="1"/>
          <p:nvPr/>
        </p:nvSpPr>
        <p:spPr>
          <a:xfrm>
            <a:off x="219600" y="327600"/>
            <a:ext cx="6152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…Int li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tgħix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u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ssaltan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għal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ta’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EF3FC78-8C85-631C-136B-05DED499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051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435F7-6EF3-CCDE-DDE5-52BF8DFCD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4EF1D1-DB51-0A0B-BE19-FF2C31EEEDC6}"/>
              </a:ext>
            </a:extLst>
          </p:cNvPr>
          <p:cNvSpPr txBox="1"/>
          <p:nvPr/>
        </p:nvSpPr>
        <p:spPr>
          <a:xfrm>
            <a:off x="219600" y="327600"/>
            <a:ext cx="6152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-Mulej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tkun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magħkom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miegħek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ukoll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Agħtu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lil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xulxin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6F20E2-784C-40C2-E310-0942B14E1E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370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CD8C727-F66A-049D-4DE6-90194187AC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282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D9B45-67E4-0CF3-BDEC-FBBC9E198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BA9B6-F9AD-1C63-44FC-5074539C2B7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BCF1F-87CC-9838-9064-8D0A07D3F206}"/>
              </a:ext>
            </a:extLst>
          </p:cNvPr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titolbu għalija lill-Mulej Alla tagħna.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9A0A1F5-AA72-3AF1-4A39-AF5B3857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934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DD5F97-6F86-AA4E-F962-E836F988C0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45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B16CE-C100-D79F-825F-B99AA54AF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3FB2F2-A18E-FD69-187B-70CD0762F0B3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77F554-E238-F9AC-53A1-45FCB9672BF1}"/>
              </a:ext>
            </a:extLst>
          </p:cNvPr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F596023-F64C-0AEE-5DF0-AD2BDBFB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342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agħtina l-paċi.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B7C726A-EEAA-E48A-CA4E-CF85ED3569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7487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B04AD-A55E-FAA8-4D22-B221A6983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E7CDC2-F725-5820-7626-7571A6EE3DF1}"/>
              </a:ext>
            </a:extLst>
          </p:cNvPr>
          <p:cNvSpPr txBox="1"/>
          <p:nvPr/>
        </p:nvSpPr>
        <p:spPr>
          <a:xfrm>
            <a:off x="219600" y="1916832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ma jistħoqqlix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tidħol taħt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is-saqaf tiegħi,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4C98796-A0BD-EAA2-DFFD-9EFFAA40D1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B3E15C-B4F5-A323-233E-056E5655A2CF}"/>
              </a:ext>
            </a:extLst>
          </p:cNvPr>
          <p:cNvSpPr txBox="1"/>
          <p:nvPr/>
        </p:nvSpPr>
        <p:spPr>
          <a:xfrm>
            <a:off x="231060" y="28377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Ħenjin dawk li 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huma 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mistiedna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għall-ikla tal-Ħaruf.</a:t>
            </a:r>
          </a:p>
        </p:txBody>
      </p:sp>
    </p:spTree>
    <p:extLst>
      <p:ext uri="{BB962C8B-B14F-4D97-AF65-F5344CB8AC3E}">
        <p14:creationId xmlns:p14="http://schemas.microsoft.com/office/powerpoint/2010/main" val="396130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1738" y="1166842"/>
            <a:ext cx="612068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 għid kelma waħda, u ruħi tkun imfejqa.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36E414-4C38-0536-A643-EF433820EF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5196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A81D1-B6B8-5A77-FEE9-2DA9DA43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887C7D-6635-1E31-8B3B-14C6B0B615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5" name="Picture 4" descr="A bird flying in a circle with flowers&#10;&#10;AI-generated content may be incorrect.">
            <a:extLst>
              <a:ext uri="{FF2B5EF4-FFF2-40B4-BE49-F238E27FC236}">
                <a16:creationId xmlns:a16="http://schemas.microsoft.com/office/drawing/2014/main" id="{DF76E30F-FB38-77D4-EE95-78EEBB91C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77272"/>
            <a:ext cx="864096" cy="8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10987</TotalTime>
  <Words>1137</Words>
  <Application>Microsoft Office PowerPoint</Application>
  <PresentationFormat>On-screen Show (4:3)</PresentationFormat>
  <Paragraphs>278</Paragraphs>
  <Slides>95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2" baseType="lpstr">
      <vt:lpstr>Agency FB</vt:lpstr>
      <vt:lpstr>Amasis MT Pro Black</vt:lpstr>
      <vt:lpstr>Arial</vt:lpstr>
      <vt:lpstr>Calibri</vt:lpstr>
      <vt:lpstr>Candara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Baldacchino Gabrielle at MHA - PHC</cp:lastModifiedBy>
  <cp:revision>408</cp:revision>
  <dcterms:created xsi:type="dcterms:W3CDTF">2012-10-18T12:41:12Z</dcterms:created>
  <dcterms:modified xsi:type="dcterms:W3CDTF">2026-01-27T10:21:49Z</dcterms:modified>
</cp:coreProperties>
</file>