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330" r:id="rId11"/>
    <p:sldId id="396" r:id="rId12"/>
    <p:sldId id="1279" r:id="rId13"/>
    <p:sldId id="962" r:id="rId14"/>
    <p:sldId id="838" r:id="rId15"/>
    <p:sldId id="1247" r:id="rId16"/>
    <p:sldId id="1276" r:id="rId17"/>
    <p:sldId id="1272" r:id="rId18"/>
    <p:sldId id="1278" r:id="rId19"/>
    <p:sldId id="415" r:id="rId20"/>
    <p:sldId id="1066" r:id="rId21"/>
    <p:sldId id="1257" r:id="rId22"/>
    <p:sldId id="1265" r:id="rId23"/>
    <p:sldId id="1211" r:id="rId24"/>
    <p:sldId id="1255" r:id="rId25"/>
    <p:sldId id="1266" r:id="rId26"/>
    <p:sldId id="1282" r:id="rId27"/>
    <p:sldId id="1254" r:id="rId28"/>
    <p:sldId id="1283" r:id="rId29"/>
    <p:sldId id="1267" r:id="rId30"/>
    <p:sldId id="1284" r:id="rId31"/>
    <p:sldId id="1273" r:id="rId32"/>
    <p:sldId id="1274" r:id="rId33"/>
    <p:sldId id="1275" r:id="rId34"/>
    <p:sldId id="1286" r:id="rId35"/>
    <p:sldId id="1285" r:id="rId36"/>
    <p:sldId id="1287" r:id="rId37"/>
    <p:sldId id="1288" r:id="rId38"/>
    <p:sldId id="1289" r:id="rId39"/>
    <p:sldId id="1290" r:id="rId40"/>
    <p:sldId id="1291" r:id="rId41"/>
    <p:sldId id="1295" r:id="rId42"/>
    <p:sldId id="1294" r:id="rId43"/>
    <p:sldId id="1293" r:id="rId44"/>
    <p:sldId id="1292" r:id="rId45"/>
    <p:sldId id="1296" r:id="rId46"/>
    <p:sldId id="1297" r:id="rId47"/>
    <p:sldId id="1298" r:id="rId48"/>
    <p:sldId id="1300" r:id="rId49"/>
    <p:sldId id="1301" r:id="rId50"/>
    <p:sldId id="1302" r:id="rId51"/>
    <p:sldId id="1304" r:id="rId52"/>
    <p:sldId id="1303" r:id="rId53"/>
    <p:sldId id="1305" r:id="rId54"/>
    <p:sldId id="1306" r:id="rId55"/>
    <p:sldId id="1307" r:id="rId56"/>
    <p:sldId id="1308" r:id="rId57"/>
    <p:sldId id="1309" r:id="rId58"/>
    <p:sldId id="1310" r:id="rId59"/>
    <p:sldId id="1311" r:id="rId60"/>
    <p:sldId id="1312" r:id="rId61"/>
    <p:sldId id="1313" r:id="rId62"/>
    <p:sldId id="1314" r:id="rId63"/>
    <p:sldId id="1315" r:id="rId64"/>
    <p:sldId id="1316" r:id="rId65"/>
    <p:sldId id="1317" r:id="rId66"/>
    <p:sldId id="1318" r:id="rId67"/>
    <p:sldId id="1319" r:id="rId68"/>
    <p:sldId id="1320" r:id="rId69"/>
    <p:sldId id="1321" r:id="rId70"/>
    <p:sldId id="1322" r:id="rId71"/>
    <p:sldId id="1323" r:id="rId72"/>
    <p:sldId id="1324" r:id="rId73"/>
    <p:sldId id="1325" r:id="rId74"/>
    <p:sldId id="1326" r:id="rId75"/>
    <p:sldId id="1327" r:id="rId76"/>
    <p:sldId id="1328" r:id="rId77"/>
    <p:sldId id="1329" r:id="rId78"/>
    <p:sldId id="416" r:id="rId79"/>
    <p:sldId id="1347" r:id="rId80"/>
    <p:sldId id="417" r:id="rId81"/>
    <p:sldId id="418" r:id="rId82"/>
    <p:sldId id="419" r:id="rId83"/>
    <p:sldId id="420" r:id="rId84"/>
    <p:sldId id="421" r:id="rId85"/>
    <p:sldId id="422" r:id="rId86"/>
    <p:sldId id="423" r:id="rId87"/>
    <p:sldId id="424" r:id="rId88"/>
    <p:sldId id="425" r:id="rId89"/>
    <p:sldId id="426" r:id="rId90"/>
    <p:sldId id="427" r:id="rId91"/>
    <p:sldId id="428" r:id="rId92"/>
    <p:sldId id="429" r:id="rId93"/>
    <p:sldId id="430" r:id="rId94"/>
    <p:sldId id="431" r:id="rId95"/>
    <p:sldId id="432" r:id="rId96"/>
    <p:sldId id="433" r:id="rId97"/>
    <p:sldId id="434" r:id="rId98"/>
    <p:sldId id="435" r:id="rId99"/>
    <p:sldId id="436" r:id="rId100"/>
    <p:sldId id="475" r:id="rId101"/>
    <p:sldId id="1281" r:id="rId102"/>
    <p:sldId id="470" r:id="rId103"/>
    <p:sldId id="438" r:id="rId104"/>
    <p:sldId id="1331" r:id="rId105"/>
    <p:sldId id="441" r:id="rId106"/>
    <p:sldId id="443" r:id="rId107"/>
    <p:sldId id="473" r:id="rId108"/>
    <p:sldId id="444" r:id="rId109"/>
    <p:sldId id="445" r:id="rId110"/>
    <p:sldId id="446" r:id="rId111"/>
    <p:sldId id="447" r:id="rId112"/>
    <p:sldId id="476" r:id="rId113"/>
    <p:sldId id="448" r:id="rId114"/>
    <p:sldId id="449" r:id="rId115"/>
    <p:sldId id="450" r:id="rId116"/>
    <p:sldId id="451" r:id="rId117"/>
    <p:sldId id="1332" r:id="rId118"/>
    <p:sldId id="1271" r:id="rId119"/>
    <p:sldId id="1333" r:id="rId120"/>
    <p:sldId id="1334" r:id="rId121"/>
    <p:sldId id="1335" r:id="rId122"/>
    <p:sldId id="1336" r:id="rId123"/>
    <p:sldId id="1337" r:id="rId124"/>
    <p:sldId id="1299" r:id="rId125"/>
    <p:sldId id="1338" r:id="rId126"/>
    <p:sldId id="454" r:id="rId127"/>
    <p:sldId id="1341" r:id="rId128"/>
    <p:sldId id="1342" r:id="rId129"/>
    <p:sldId id="1343" r:id="rId130"/>
    <p:sldId id="1344" r:id="rId131"/>
    <p:sldId id="1345" r:id="rId132"/>
    <p:sldId id="1346" r:id="rId1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330"/>
            <p14:sldId id="396"/>
            <p14:sldId id="1279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76"/>
            <p14:sldId id="1272"/>
            <p14:sldId id="1278"/>
            <p14:sldId id="415"/>
            <p14:sldId id="1066"/>
            <p14:sldId id="1257"/>
            <p14:sldId id="1265"/>
            <p14:sldId id="1211"/>
            <p14:sldId id="1255"/>
            <p14:sldId id="1266"/>
            <p14:sldId id="1282"/>
            <p14:sldId id="1254"/>
            <p14:sldId id="1283"/>
            <p14:sldId id="1267"/>
            <p14:sldId id="1284"/>
            <p14:sldId id="1273"/>
            <p14:sldId id="1274"/>
            <p14:sldId id="1275"/>
            <p14:sldId id="1286"/>
            <p14:sldId id="1285"/>
            <p14:sldId id="1287"/>
            <p14:sldId id="1288"/>
            <p14:sldId id="1289"/>
            <p14:sldId id="1290"/>
            <p14:sldId id="1291"/>
            <p14:sldId id="1295"/>
            <p14:sldId id="1294"/>
            <p14:sldId id="1293"/>
            <p14:sldId id="1292"/>
            <p14:sldId id="1296"/>
            <p14:sldId id="1297"/>
            <p14:sldId id="1298"/>
            <p14:sldId id="1300"/>
            <p14:sldId id="1301"/>
            <p14:sldId id="1302"/>
            <p14:sldId id="1304"/>
            <p14:sldId id="1303"/>
            <p14:sldId id="1305"/>
            <p14:sldId id="1306"/>
            <p14:sldId id="1307"/>
            <p14:sldId id="1308"/>
            <p14:sldId id="1309"/>
            <p14:sldId id="1310"/>
            <p14:sldId id="1311"/>
            <p14:sldId id="1312"/>
            <p14:sldId id="1313"/>
            <p14:sldId id="1314"/>
            <p14:sldId id="1315"/>
            <p14:sldId id="1316"/>
            <p14:sldId id="1317"/>
            <p14:sldId id="1318"/>
            <p14:sldId id="1319"/>
            <p14:sldId id="1320"/>
            <p14:sldId id="1321"/>
            <p14:sldId id="1322"/>
            <p14:sldId id="1323"/>
            <p14:sldId id="1324"/>
            <p14:sldId id="1325"/>
            <p14:sldId id="1326"/>
            <p14:sldId id="1327"/>
            <p14:sldId id="1328"/>
            <p14:sldId id="1329"/>
            <p14:sldId id="416"/>
            <p14:sldId id="1347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81"/>
            <p14:sldId id="470"/>
            <p14:sldId id="438"/>
            <p14:sldId id="1331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DF035BFA-9A88-A84F-B9FA-455A752DA56F}">
          <p14:sldIdLst>
            <p14:sldId id="1332"/>
            <p14:sldId id="1271"/>
            <p14:sldId id="1333"/>
            <p14:sldId id="1334"/>
            <p14:sldId id="1335"/>
            <p14:sldId id="1336"/>
            <p14:sldId id="1337"/>
          </p14:sldIdLst>
        </p14:section>
        <p14:section name="Il-Paci" id="{3BE1AB24-34C4-4372-A325-5A4CE04B49EA}">
          <p14:sldIdLst>
            <p14:sldId id="1299"/>
            <p14:sldId id="1338"/>
            <p14:sldId id="454"/>
          </p14:sldIdLst>
        </p14:section>
        <p14:section name="Rit tat-Tqarbin" id="{50A9427C-7E2D-4EA8-BBD8-A8CBC057CA34}">
          <p14:sldIdLst>
            <p14:sldId id="1341"/>
            <p14:sldId id="1342"/>
            <p14:sldId id="1343"/>
            <p14:sldId id="1344"/>
            <p14:sldId id="1345"/>
          </p14:sldIdLst>
        </p14:section>
        <p14:section name="Final Slide" id="{AC604156-155D-453C-BD71-75BFBFC6CEAB}">
          <p14:sldIdLst>
            <p14:sldId id="1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23C"/>
    <a:srgbClr val="FFFFFF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1" autoAdjust="0"/>
    <p:restoredTop sz="95033" autoAdjust="0"/>
  </p:normalViewPr>
  <p:slideViewPr>
    <p:cSldViewPr>
      <p:cViewPr varScale="1">
        <p:scale>
          <a:sx n="78" d="100"/>
          <a:sy n="78" d="100"/>
        </p:scale>
        <p:origin x="84" y="1230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01/27/2026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23841A-1EB4-4027-B4C4-BA51879D799D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D68C2-15C3-4C0F-BB7A-428B5D4BC81B}"/>
              </a:ext>
            </a:extLst>
          </p:cNvPr>
          <p:cNvSpPr txBox="1"/>
          <p:nvPr/>
        </p:nvSpPr>
        <p:spPr>
          <a:xfrm>
            <a:off x="58447" y="4118790"/>
            <a:ext cx="56886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6000" i="1" dirty="0">
                <a:solidFill>
                  <a:schemeClr val="bg1"/>
                </a:solidFill>
                <a:latin typeface="Candara" panose="020E0502030303020204" pitchFamily="34" charset="0"/>
              </a:rPr>
              <a:t>Novena tal-Milied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15-23 ta’ Diċembru 2023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6.00pm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Parroċċa S. Margerita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Fr. Martin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A9887-0738-BE43-BB98-5F34AC4100D6}"/>
              </a:ext>
            </a:extLst>
          </p:cNvPr>
          <p:cNvSpPr txBox="1"/>
          <p:nvPr/>
        </p:nvSpPr>
        <p:spPr>
          <a:xfrm>
            <a:off x="-119860" y="1169551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r>
              <a:rPr lang="mt-MT" sz="72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Jum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01B4DC-EE0E-8DE8-3734-68C942AB1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9051"/>
          <a:stretch>
            <a:fillRect/>
          </a:stretch>
        </p:blipFill>
        <p:spPr>
          <a:xfrm>
            <a:off x="0" y="0"/>
            <a:ext cx="9144000" cy="6870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755576" y="188640"/>
            <a:ext cx="7560840" cy="1015663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It-Tielet Ħadd </a:t>
            </a:r>
            <a:r>
              <a:rPr lang="fi-FI" sz="4000" b="1" dirty="0">
                <a:latin typeface="Amasis MT Pro Black" panose="02040A04050005020304" pitchFamily="18" charset="0"/>
                <a:ea typeface="Microsoft YaHei UI" panose="020B0503020204020204" pitchFamily="34" charset="-122"/>
              </a:rPr>
              <a:t>t</a:t>
            </a: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ar-Randan</a:t>
            </a:r>
          </a:p>
          <a:p>
            <a:pPr algn="ctr">
              <a:buNone/>
            </a:pP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CC49C-D026-FF82-B51D-68327A524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81" y="6093296"/>
            <a:ext cx="77717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Salvana int, o Salvatur tad-dinja;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mt-MT" sz="66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bis-salib u l-qawmien tiegħek inti fdejtna.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597666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 jitqaddes Ismek,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6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268760"/>
            <a:ext cx="5904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iġi Saltnatek, ikun dak li trid inti, fis-sema u hekkda fl-art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4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0780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Ħobzna ta’ kulljum, għatina llum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0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ħfrilna dnubietna, bħalma naħfru lill min hu ħati għalina.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0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673D-8751-1158-BF43-8FB3CD3C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CC586-B2A0-2E12-6B74-1EFB8BADC3F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6DFE-4C65-D280-A283-29ECED41948B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ddaħħalniex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fit-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tiġrib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eħlisna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mid-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deni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88C44-D172-7610-B9CA-9A253F49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50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3166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37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45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34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748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228671"/>
            <a:ext cx="3455904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mill-Ktieb </a:t>
            </a:r>
            <a:endParaRPr lang="en-GB" sz="5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tal-</a:t>
            </a:r>
            <a:r>
              <a:rPr lang="mt-MT" sz="5000" b="1" i="1" dirty="0" err="1">
                <a:latin typeface="Candara" panose="020E0502030303020204" pitchFamily="34" charset="0"/>
                <a:cs typeface="AL BAYAN PLAIN" pitchFamily="2" charset="-78"/>
              </a:rPr>
              <a:t>Eżodu</a:t>
            </a:r>
            <a:endParaRPr lang="mt-MT" sz="50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B93E7-84B7-3919-6086-890D0962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51" r="8000"/>
          <a:stretch>
            <a:fillRect/>
          </a:stretch>
        </p:blipFill>
        <p:spPr>
          <a:xfrm>
            <a:off x="3455368" y="0"/>
            <a:ext cx="5688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9613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5196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217993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07504" y="877278"/>
            <a:ext cx="9036496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Illum, jekk tisimgħu leħen il-Mulej, la twebbsux qalbkom.</a:t>
            </a:r>
            <a:endParaRPr lang="mt-MT" sz="5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DF8B8-2ADB-E96A-4AB6-B475866C8C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767" b="16162"/>
          <a:stretch>
            <a:fillRect/>
          </a:stretch>
        </p:blipFill>
        <p:spPr>
          <a:xfrm>
            <a:off x="0" y="2682372"/>
            <a:ext cx="9144000" cy="41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791820" y="836712"/>
            <a:ext cx="756036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</a:t>
            </a:r>
            <a:r>
              <a:rPr lang="it-IT" sz="4800" b="1" i="1" dirty="0">
                <a:latin typeface="Candara" panose="020E0502030303020204" pitchFamily="34" charset="0"/>
                <a:cs typeface="AL BAYAN PLAIN" pitchFamily="2" charset="-78"/>
              </a:rPr>
              <a:t>mill-Ittra ta’ San Pawl Appostlu lir-Rumani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B88D37-192D-8AA3-750C-0CA5F708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626" b="23884"/>
          <a:stretch>
            <a:fillRect/>
          </a:stretch>
        </p:blipFill>
        <p:spPr>
          <a:xfrm>
            <a:off x="0" y="2410652"/>
            <a:ext cx="9144000" cy="444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856895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u tifħir lilek, Kristu!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1DF30AA0-38B6-5A39-9BF4-5D8867EA4B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830D-D193-87FC-F5E8-009E2A28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0648"/>
            <a:ext cx="3384376" cy="63367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i="1"/>
              <a:t>AKKLAMAZZJONI QABEL L-EVANĠELJU</a:t>
            </a:r>
          </a:p>
          <a:p>
            <a:pPr marL="0" indent="0">
              <a:buNone/>
            </a:pPr>
            <a:endParaRPr lang="en-GB"/>
          </a:p>
          <a:p>
            <a:pPr marL="0" indent="0" algn="ctr">
              <a:buNone/>
            </a:pPr>
            <a:r>
              <a:rPr lang="en-GB" sz="4400" b="1"/>
              <a:t>Mulej, inti tassew is-Salvatur tad-dinja: agħtini l-ilma tal-ħajja, biex ma jaqbadnix l-għatx.</a:t>
            </a:r>
            <a:endParaRPr lang="LID4096" sz="4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85905-64C4-07F3-26B3-4AF22C40A8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0" r="14301"/>
          <a:stretch>
            <a:fillRect/>
          </a:stretch>
        </p:blipFill>
        <p:spPr>
          <a:xfrm>
            <a:off x="4031432" y="0"/>
            <a:ext cx="5112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09FCF-6D79-B337-E3EA-1E5DCB4EF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B52C3A-1704-96F5-986C-85CCDEA68226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19BA0-7EA2-5CE2-B5BF-6F5E4FCB0CE7}"/>
              </a:ext>
            </a:extLst>
          </p:cNvPr>
          <p:cNvSpPr txBox="1"/>
          <p:nvPr/>
        </p:nvSpPr>
        <p:spPr>
          <a:xfrm>
            <a:off x="251520" y="5300229"/>
            <a:ext cx="856895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u tifħir lilek, Kristu!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5CB330B2-FBEA-3FAB-D75C-E9C976DF2C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1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05180" y="1351508"/>
            <a:ext cx="3630067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6600" b="1" i="1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6600" b="1" i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6600" b="1" i="1">
                <a:latin typeface="Candara" panose="020E0502030303020204" pitchFamily="34" charset="0"/>
                <a:cs typeface="AL BAYAN PLAIN" pitchFamily="2" charset="-78"/>
              </a:rPr>
              <a:t> San </a:t>
            </a:r>
            <a:r>
              <a:rPr lang="en-GB" sz="6600" b="1" i="1">
                <a:latin typeface="Candara" panose="020E0502030303020204" pitchFamily="34" charset="0"/>
                <a:cs typeface="AL BAYAN PLAIN" pitchFamily="2" charset="-78"/>
              </a:rPr>
              <a:t>Ġwann</a:t>
            </a:r>
            <a:endParaRPr lang="mt-MT" sz="166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33977-1957-7086-60F6-FF783EA30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16401"/>
          <a:stretch>
            <a:fillRect/>
          </a:stretch>
        </p:blipFill>
        <p:spPr>
          <a:xfrm>
            <a:off x="4175448" y="0"/>
            <a:ext cx="4968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770421-1F48-B92D-A050-FA2E46F5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50" b="9052"/>
          <a:stretch>
            <a:fillRect/>
          </a:stretch>
        </p:blipFill>
        <p:spPr>
          <a:xfrm>
            <a:off x="-1" y="0"/>
            <a:ext cx="9155039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2128"/>
            <a:ext cx="9155039" cy="122212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ġie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f’belt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tas-Samarija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jisimha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Sikar,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qrib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biċċa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art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77985-5151-CBEA-F22A-EEFB5F927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6DF5D-E6F2-AF37-577D-8227C111C1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50" b="9052"/>
          <a:stretch>
            <a:fillRect/>
          </a:stretch>
        </p:blipFill>
        <p:spPr>
          <a:xfrm>
            <a:off x="-1" y="0"/>
            <a:ext cx="9155039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04904A-C68B-B4A1-05F2-674F21D590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55039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Ġakobb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ibnu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Ġużeppi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Ġakobb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2E9E-EE48-3305-861D-5D1521F2A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3AE9E2-C7BB-6B28-B442-B21C6EB6D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01" b="90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4F29A30-A761-C841-AECB-F19BC28D66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55039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għall-ħabta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tas-sitt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siegħa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għajjien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kif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mixi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C8139D-777E-15D4-CC88-B169C3417F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01" b="90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-4712" y="1853"/>
            <a:ext cx="9144000" cy="69084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bilqiegħda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ħdejn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98E7-B4C5-8DD9-88C2-A41DAB82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15BD46-D460-056E-271A-DAB0098A1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9051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BC785C-46A4-8449-1B58-F8EF26BF9F99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3164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mara mis-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Samarija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timla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Agħtini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nixrob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64750-5EF0-9A78-DFBC-EA8A04195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2A8FAB-3C66-520E-268A-D6F68DB959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0" b="9051"/>
          <a:stretch>
            <a:fillRect/>
          </a:stretch>
        </p:blipFill>
        <p:spPr>
          <a:xfrm>
            <a:off x="0" y="-15889"/>
            <a:ext cx="9144000" cy="687388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75EF6D3-D1AB-4C81-10B3-B025982B8462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marru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l-belt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jixtru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x’jieklu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Il-mara mis-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Samarija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qaltlu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980CF-3F72-F67E-9644-E45AA8A0F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B2F642-869C-7D54-3005-96DF17C35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9051"/>
          <a:stretch>
            <a:fillRect/>
          </a:stretch>
        </p:blipFill>
        <p:spPr>
          <a:xfrm>
            <a:off x="0" y="0"/>
            <a:ext cx="9144000" cy="68700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921C8A6-20F2-7722-15AA-E5B566D24F1D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“Kif! Inti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Lhudi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titlob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Samaritana,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nagħtik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tixrob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E08C8-7413-2207-660B-6837E351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9277D-50DB-E7FC-47BA-6A5AC6084F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9051"/>
          <a:stretch>
            <a:fillRect/>
          </a:stretch>
        </p:blipFill>
        <p:spPr>
          <a:xfrm>
            <a:off x="0" y="0"/>
            <a:ext cx="9144000" cy="68700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B9929-1569-888B-3886-F404953C2745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Qaltlu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Lhud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jitħalltux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Samaritani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weġibha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652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5ECC1-CE3E-42C8-5B40-97D888EC9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0B19FC-0B8C-5F26-B538-1B6343929E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1" b="9051"/>
          <a:stretch>
            <a:fillRect/>
          </a:stretch>
        </p:blipFill>
        <p:spPr>
          <a:xfrm>
            <a:off x="0" y="-1"/>
            <a:ext cx="9144000" cy="686472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83D1FE-F2E6-7428-A251-DBCC6F3276AA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“Kieku kont taf id-don ta’ Alla u min hu dak li qiegħed jgħidlek: ‘Agħtini nixrob’,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3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7B891-697E-0013-18CA-F5FB39CD4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2F955-3A50-FF45-4D93-EB7F005BF5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1" b="9051"/>
          <a:stretch>
            <a:fillRect/>
          </a:stretch>
        </p:blipFill>
        <p:spPr>
          <a:xfrm>
            <a:off x="0" y="-1"/>
            <a:ext cx="9144000" cy="686472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69496C-B193-666F-1402-B468961805FD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kieku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int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kont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titolbu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jagħtik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Qaltlu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l-mara: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8A2E3-1B85-39E9-EBDD-684F9068A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ED862A-F387-E47C-E8CB-98AAB78F4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00" r="650" b="9051"/>
          <a:stretch>
            <a:fillRect/>
          </a:stretch>
        </p:blipFill>
        <p:spPr>
          <a:xfrm>
            <a:off x="-2" y="-1"/>
            <a:ext cx="9144002" cy="68580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E6A429-D2CA-8491-BB5F-D45DCDDD0339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Sinjur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mnejn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se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ġġib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anqas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timla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fond?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3294E-FE0D-5750-5EB4-C6A24CB3F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1F03C0-8CA8-0CF0-945A-CD4A2DADBC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9051"/>
          <a:stretch>
            <a:fillRect/>
          </a:stretch>
        </p:blipFill>
        <p:spPr>
          <a:xfrm>
            <a:off x="0" y="0"/>
            <a:ext cx="9144000" cy="68700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53A8F67-8491-681B-7B02-3E9F237196A6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Jaqaw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int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aqwa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missierna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Ġakobb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tana dan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91AE0-CB05-62D5-3617-8BF28106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28BC2-E94D-FEEC-D2C4-81B454533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9051"/>
          <a:stretch>
            <a:fillRect/>
          </a:stretch>
        </p:blipFill>
        <p:spPr>
          <a:xfrm>
            <a:off x="0" y="0"/>
            <a:ext cx="9144000" cy="68700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42BFAC-EF5B-9EB2-B3F5-7BB13FB76B21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s-E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</a:t>
            </a:r>
            <a:r>
              <a:rPr lang="es-E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s-E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minnu</a:t>
            </a:r>
            <a:r>
              <a:rPr lang="es-E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s-E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xorob</a:t>
            </a:r>
            <a:r>
              <a:rPr lang="es-E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s-E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</a:t>
            </a:r>
            <a:r>
              <a:rPr lang="es-E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s-E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wliedu</a:t>
            </a:r>
            <a:r>
              <a:rPr lang="es-E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l-</a:t>
            </a:r>
            <a:r>
              <a:rPr lang="es-E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imrieħel</a:t>
            </a:r>
            <a:r>
              <a:rPr lang="es-E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s-E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tiegħu</a:t>
            </a:r>
            <a:r>
              <a:rPr lang="es-E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</a:t>
            </a:r>
          </a:p>
        </p:txBody>
      </p:sp>
    </p:spTree>
    <p:extLst>
      <p:ext uri="{BB962C8B-B14F-4D97-AF65-F5344CB8AC3E}">
        <p14:creationId xmlns:p14="http://schemas.microsoft.com/office/powerpoint/2010/main" val="1049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F73FF-DBEE-4821-9EFD-E62DD20CB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8469C2-1FB9-C1C6-8504-3E1D24371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01" b="10101"/>
          <a:stretch>
            <a:fillRect/>
          </a:stretch>
        </p:blipFill>
        <p:spPr>
          <a:xfrm>
            <a:off x="0" y="-1"/>
            <a:ext cx="9144000" cy="688928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2E502B-4B8B-26DA-F75E-D2240FD8FA9D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Weġibha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“Kull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jixrob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dan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jerġa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jagħtih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għatx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EF741-A9FE-C686-CC56-EFAA82A5F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E9B3A-1B10-9F55-3B48-B339B1A0AB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01" b="10101"/>
          <a:stretch>
            <a:fillRect/>
          </a:stretch>
        </p:blipFill>
        <p:spPr>
          <a:xfrm>
            <a:off x="0" y="-1"/>
            <a:ext cx="9144000" cy="688928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701CFF9-1DDF-B8A1-2425-B66DE0550C20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jixrob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nagħtih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qatt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iżjed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jkun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bil-għatx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165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90F3-A16F-F656-E112-A128C5EDB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1BF642-96E4-8DA9-7C3E-E21682594E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01" b="10101"/>
          <a:stretch>
            <a:fillRect/>
          </a:stretch>
        </p:blipFill>
        <p:spPr>
          <a:xfrm>
            <a:off x="0" y="-1"/>
            <a:ext cx="9144000" cy="688928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B0F870-DCB6-7276-7884-9FA9B100D6E9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nagħtih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isir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tal-ilma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jwassal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sal-ħajja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dejjem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8347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C279C-888C-D23C-ABCB-F4A300C38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231D9B-846E-6429-EDB5-9E1C3A69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9051"/>
          <a:stretch>
            <a:fillRect/>
          </a:stretch>
        </p:blipFill>
        <p:spPr>
          <a:xfrm>
            <a:off x="0" y="-1"/>
            <a:ext cx="9144000" cy="689837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58A4C8A-512A-0CA1-EBDA-83500C552237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Qaltlu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l-mara: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Agħtini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dan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Sinjur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jaqbadnix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għatx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2273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9E956-AB84-5491-1741-0701D760B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D00903-D032-C591-9733-73E0E8D88B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9051"/>
          <a:stretch>
            <a:fillRect/>
          </a:stretch>
        </p:blipFill>
        <p:spPr>
          <a:xfrm>
            <a:off x="0" y="-1"/>
            <a:ext cx="9144000" cy="689837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B0F704-7C3D-F15A-7903-001CDB3E3A46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anqas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noqgħod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sejra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hawn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nimla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411041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D6732-15C5-2486-B975-E744DD5DF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6921D-75BF-7286-349D-C297B77049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0" b="111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FBD3528-FA76-6282-504C-4D979F3E6F8B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“Mur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sejjaħ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żewġek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erġa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hawn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353805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D1A6B-371A-D7F3-54EF-59D87416C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9819D-0733-A2D6-889C-6094754ADE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0" b="111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03B177-9B9C-77CE-03C6-6DA91F4DDDF6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Weġbitu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l-mara: “Ma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għandix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żewġi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Sewwa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għedt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‘Ma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għandix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żewġi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’. </a:t>
            </a:r>
          </a:p>
        </p:txBody>
      </p:sp>
    </p:spTree>
    <p:extLst>
      <p:ext uri="{BB962C8B-B14F-4D97-AF65-F5344CB8AC3E}">
        <p14:creationId xmlns:p14="http://schemas.microsoft.com/office/powerpoint/2010/main" val="40258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E3D0E-1C82-7D83-4C65-B028F643B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451F9-E7A3-06ED-8DD0-BD2B8724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11151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9CC6F9-C4EC-6DA7-E3A9-B48C25961033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Inti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żżewwiġt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ħames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darbiet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r-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raġel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miegħek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bħalissa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mhuwiex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żewġek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8759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15245-F64F-30BB-6335-005ACF4C5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C9A7E-0CA2-CC60-EF88-F8C67E69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11151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AB81841-385E-863B-EC85-BDA0AC212A25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sv-SE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Sewwa weġibt!”. Qaltlu l-mara: “Int profeta, Sinjur, milli qiegħda nara.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1289C-4CF2-5DD5-9787-E5B0975A8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DD653B-5FCC-EE66-9B58-2DCDE2E34A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0" b="15350"/>
          <a:stretch>
            <a:fillRect/>
          </a:stretch>
        </p:blipFill>
        <p:spPr>
          <a:xfrm>
            <a:off x="-1" y="0"/>
            <a:ext cx="9144001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04E685D-985C-8D8E-CE1D-38A8744C73E0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Missirijietna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jaduraw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din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muntanja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679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330B2-0CEC-9831-D8AD-8281D7CBA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886FE-9AD2-C9AF-5F40-024B3DE53A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01" b="9051"/>
          <a:stretch>
            <a:fillRect/>
          </a:stretch>
        </p:blipFill>
        <p:spPr>
          <a:xfrm>
            <a:off x="0" y="0"/>
            <a:ext cx="9144000" cy="688932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C5706D0-4B74-24BF-4FFC-F2D4EC9783E0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tgħidu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l-post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wieħed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jadura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jinsab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f’Ġerusalemm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3014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9303E-684A-8C52-2591-8A0A82D5F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04CB96-EBFF-7034-E54A-27D1C609F7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0" b="90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C77DADA-7D06-2DFD-78B6-56462DF844C5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Emminni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mara,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jiġi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meta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mhux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din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muntanja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9E304-98FC-93F1-8F59-897C25EE0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BFF86-A2B1-D5E0-6D50-2BC71B3DCC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0" b="90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12293A4-4580-E426-FFDA-DA29670A8C7B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72398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taduraw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lill-Missier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anqas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f’Ġerusalemm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474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CB934-B30A-ED0E-3A14-9F1B968F2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237485-61BE-4F4E-80D2-AC3DE912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10101"/>
          <a:stretch>
            <a:fillRect/>
          </a:stretch>
        </p:blipFill>
        <p:spPr>
          <a:xfrm>
            <a:off x="0" y="-11175"/>
            <a:ext cx="9144000" cy="690046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B5669F-B9B3-AB99-748A-66C8C557286A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taduraw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dak li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tafux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aħna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naduraw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dak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nafu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9450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5EB15-E318-6AD3-3692-DC956C92B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0A3E6D-7561-63CA-C043-3FFED92C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00" b="9051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3966870-D1A6-F94A-19F8-34D7B195D3F8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salvazzjoni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Lhud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Imma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tiġi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siegħa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anzi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hi,</a:t>
            </a:r>
          </a:p>
        </p:txBody>
      </p:sp>
    </p:spTree>
    <p:extLst>
      <p:ext uri="{BB962C8B-B14F-4D97-AF65-F5344CB8AC3E}">
        <p14:creationId xmlns:p14="http://schemas.microsoft.com/office/powerpoint/2010/main" val="5575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F6D14-8285-34FB-8581-81DBF5F59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B50FB-0258-2970-6F1A-D4D3195707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0" b="11151"/>
          <a:stretch>
            <a:fillRect/>
          </a:stretch>
        </p:blipFill>
        <p:spPr>
          <a:xfrm>
            <a:off x="0" y="0"/>
            <a:ext cx="9144000" cy="688932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7B2F7F-8C28-073E-88F4-975046CB322E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dawk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tassew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jaduraw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jibdew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jaduraw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lill-Missier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fl-ispirtu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fil-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verità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705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CC4AE-7857-BB9E-27B4-16CFD082F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79FA49-7C47-1A7B-B195-E3AC8E0330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0" b="11151"/>
          <a:stretch>
            <a:fillRect/>
          </a:stretch>
        </p:blipFill>
        <p:spPr>
          <a:xfrm>
            <a:off x="0" y="0"/>
            <a:ext cx="9144000" cy="688932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4C782CE-8A7E-0C04-3B23-0041ED2F14D6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Missier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nies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dawn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ifittex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jadurawh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76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CB8BC-7651-A960-DFC6-884380E35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88CB22-2A31-CF9D-8BD4-18E3F67C6E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02" b="21650"/>
          <a:stretch>
            <a:fillRect/>
          </a:stretch>
        </p:blipFill>
        <p:spPr>
          <a:xfrm>
            <a:off x="0" y="3712"/>
            <a:ext cx="9194342" cy="688557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57B496D-33F8-F5D3-48F7-D1212BEEC802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spirtu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dawk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jadurawh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jadurawh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fl-ispirtu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fil-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verità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128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F1282-EA99-CEB9-61A5-5C6C76FED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0D6C8-C3C4-BCFB-51F3-6739BDC28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0" b="90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F61292D-E860-7CEE-2F86-5C775E035223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Qaltlu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l-mara: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naf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Messija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– dak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jgħidulu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Kristu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01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43BDF-F20F-E58C-08B4-B78F5BB8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7B5B4B-B6C1-19DF-FC41-8EA317DD6F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0" b="9051"/>
          <a:stretch>
            <a:fillRect/>
          </a:stretch>
        </p:blipFill>
        <p:spPr>
          <a:xfrm>
            <a:off x="0" y="-27384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CB9912-ACAD-BB97-275C-8A287C5F81B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jiġi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kollox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iħabbrilna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hu,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qiegħed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nitkellem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miegħek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92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60E9C-33DC-C001-AA10-B6CFC277C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6FC2C5-B950-F5B2-A772-81D864B1B5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9051"/>
          <a:stretch>
            <a:fillRect/>
          </a:stretch>
        </p:blipFill>
        <p:spPr>
          <a:xfrm>
            <a:off x="0" y="-1"/>
            <a:ext cx="9144000" cy="689837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5F82D6D-B7AE-7BD2-B6D4-8A5B2FF4A5C6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stagħġbu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jarawh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jitkellem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ma’ mara; </a:t>
            </a:r>
          </a:p>
        </p:txBody>
      </p:sp>
    </p:spTree>
    <p:extLst>
      <p:ext uri="{BB962C8B-B14F-4D97-AF65-F5344CB8AC3E}">
        <p14:creationId xmlns:p14="http://schemas.microsoft.com/office/powerpoint/2010/main" val="116713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70D1A-E12F-6F2A-1535-B9ED16BC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CD48C-9D09-D8D3-1836-EBB8305CE8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9051"/>
          <a:stretch>
            <a:fillRect/>
          </a:stretch>
        </p:blipFill>
        <p:spPr>
          <a:xfrm>
            <a:off x="0" y="-1"/>
            <a:ext cx="9144000" cy="689837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7779DA9-996A-64A5-F017-B343516E57DE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ħadd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staqsieh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trid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?”, jew: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qiegħed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titkellem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magħha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</a:t>
            </a:r>
          </a:p>
        </p:txBody>
      </p:sp>
    </p:spTree>
    <p:extLst>
      <p:ext uri="{BB962C8B-B14F-4D97-AF65-F5344CB8AC3E}">
        <p14:creationId xmlns:p14="http://schemas.microsoft.com/office/powerpoint/2010/main" val="21840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F2DA3-091F-8F7A-877C-D37A97088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36CCD-EE3E-7A9A-F6D2-5D62215B5F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1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D8E0B16-6F3A-6E41-76C0-141675D6A9B3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Il-mara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ħalliet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ġarra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hemmhekk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reġgħet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daħlet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il-belt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lin-nies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2349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F6CC4-799B-174A-0143-C245EF667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104F9-F088-AA2A-B0D2-3634A42D8E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1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21DC4B-D876-5027-4F3D-0CC69F2679C1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“Ejjew araw bniedem li qalli kulma għamilt. Tgħid, dan il-Messija?”. 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0AB38-60E6-706F-7395-270B53A48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E5C8BE-28BA-4955-539F-F3A41B520F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1" b="14300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793BA1-DDBF-A227-15D8-AAD63A9D4968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72398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n-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nies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ħarġu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mill-belt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ħdejh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D7733-1783-2D62-778F-EA600B8FB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E72256-EF22-156E-67F2-43BEE7A3D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01" b="174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876CE4C-7304-FAEC-1DFA-FED7FF0F927E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Sadattant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bdew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jitolbuh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jgħidulu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“Rabbi,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kul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!”.</a:t>
            </a:r>
          </a:p>
        </p:txBody>
      </p:sp>
    </p:spTree>
    <p:extLst>
      <p:ext uri="{BB962C8B-B14F-4D97-AF65-F5344CB8AC3E}">
        <p14:creationId xmlns:p14="http://schemas.microsoft.com/office/powerpoint/2010/main" val="417030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5D356-E192-9124-6419-9F01603C2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1F2BBA-C461-34AA-DE0F-4F321B30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01" b="174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EBC5185-C13C-28A5-3074-843AFF2646E4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ikel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x’niekol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tafux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42826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E986D-93BA-28DC-7658-0A516DC80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D7CD68-EA90-CB26-30D9-B72E354B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50" b="10101"/>
          <a:stretch>
            <a:fillRect/>
          </a:stretch>
        </p:blipFill>
        <p:spPr>
          <a:xfrm>
            <a:off x="-974" y="0"/>
            <a:ext cx="9144974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A0A350C-6EC4-7067-BD34-4C479D4229B2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bdew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jistaqsu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xulxin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Jaqaw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ġie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ħadd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ġieblu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x’jiekol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</a:t>
            </a:r>
          </a:p>
        </p:txBody>
      </p:sp>
    </p:spTree>
    <p:extLst>
      <p:ext uri="{BB962C8B-B14F-4D97-AF65-F5344CB8AC3E}">
        <p14:creationId xmlns:p14="http://schemas.microsoft.com/office/powerpoint/2010/main" val="31785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D700A-66AF-87E0-8361-6A4AFB94A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20A597-79F0-4CD7-B8E7-296129153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13250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A08EF2-2350-C8B6-0BF2-19ABD01BEE18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ikel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nagħmel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ir-rieda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bagħatni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149DF-824F-AD4C-2086-45C62C06C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8CE20D-8872-A0FD-84D6-803365A9B7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13250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D7F379-AD02-BC72-4A81-51522DB3077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li nwassal fit-tmiem l-opra tiegħu. Intom ma tgħidux li baqa’ erba’ xhur oħra għall-ħsad?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D10AA-4163-BCF0-5770-01C852F57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E5F2A-55F8-BD90-36E0-D1E90CBC9E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51" b="216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C12027-360D-2EE1-445C-BCEBC591167A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Imma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araw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x’ngħidilkom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erfgħu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għajnejkom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7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092AE-0013-D88D-BE41-B65B258B1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7B9C0E-14A4-DABC-8A9B-F7E620A52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51" b="216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ED67B41-080B-BE38-7EE6-D2704DDBFDAB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72398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ħarsu ftit kif l-għelieqi bjadu għall-ħsad!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DB601-8D48-DAA0-90D3-4BD3BE854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D08C61-68D3-941D-E17F-6BC877CB65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1"/>
          <a:stretch>
            <a:fillRect/>
          </a:stretch>
        </p:blipFill>
        <p:spPr>
          <a:xfrm>
            <a:off x="-11116" y="0"/>
            <a:ext cx="9155115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B0F2AF-A584-A8CD-E08F-A7012EAE308E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ħassad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qiegħed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ħlasu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jiġbor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frott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għall-ħajja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dejjem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3920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7F752-638B-F22A-98AA-E22F2B02A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0F09E-ADBD-D8D0-3AE0-964617E836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1"/>
          <a:stretch>
            <a:fillRect/>
          </a:stretch>
        </p:blipFill>
        <p:spPr>
          <a:xfrm>
            <a:off x="-11116" y="0"/>
            <a:ext cx="9155115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4A7E7FA-A566-55D7-652B-80F3BBBA645A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72398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jiżra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jifraħ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jaħsad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29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E9798-A497-B96D-1471-C0DC2DA21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F7629-FE6D-CC03-40A0-9CDD39B8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1" b="1220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DC29C6-7D7A-05CB-ED25-C25E7F4B053C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taraw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sewwa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jingħad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wieħed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jiżra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u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ieħor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jaħsad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000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4217B-AD47-0078-EC8B-20D744EE8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47A84-6169-DCBF-EEE9-4DD14808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1" b="1220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8599579-DC97-C71C-F065-A8197E6E124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bgħattkom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taħsdu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dak li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tħabattux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43776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9A5F4-9B5A-C037-8141-1F008988E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89D1-FEE0-7003-0F4A-75C02713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1"/>
          <a:stretch>
            <a:fillRect/>
          </a:stretch>
        </p:blipFill>
        <p:spPr>
          <a:xfrm>
            <a:off x="-1" y="0"/>
            <a:ext cx="9144001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FC54A1-1A04-E058-445A-5A36EF03A051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oħrajn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tħabtu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dħaltu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flokhom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86A7A-64F2-7958-2A05-58AF884F3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8C170-CCE6-BE2E-7209-155A79BF8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1"/>
          <a:stretch>
            <a:fillRect/>
          </a:stretch>
        </p:blipFill>
        <p:spPr>
          <a:xfrm>
            <a:off x="-1" y="0"/>
            <a:ext cx="9144001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6BDAFA5-2DD4-6E8F-F3F7-E9E6F7F4EF95}"/>
              </a:ext>
            </a:extLst>
          </p:cNvPr>
          <p:cNvSpPr txBox="1">
            <a:spLocks/>
          </p:cNvSpPr>
          <p:nvPr/>
        </p:nvSpPr>
        <p:spPr>
          <a:xfrm>
            <a:off x="0" y="6237312"/>
            <a:ext cx="9144000" cy="65197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tgawdu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frott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tat-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taħbit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tagħhom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7218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3A4D4-AD62-CBDA-704E-C08761B82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00D1BE-B918-B956-174F-097606DCB7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01" b="11150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0C28EEA-A117-D00A-FE58-042064D267EE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ħafna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Samaritani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il-belt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emmnu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f’Ġesù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0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CDD66-CDB7-8ACE-B408-D7B38D310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6C42D1-E88C-F267-5900-2165CD4E06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1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24DC546-C347-B5B7-FF5E-1E7357263DE4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 ix-xhieda li tathom dik il-mara meta qaltilhom: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7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61BC2-5492-9786-CC6A-BE4095086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A3F0A-8B4F-473E-D79A-7E20F9F00F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1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DFC6CE-C617-6904-1D32-D1C33365B94B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kulma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għamilt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”, tant, li meta 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Samaritani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ħdejh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4988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263CB-4028-A7E5-77A3-90508B4E9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F5E4FC-D519-9A62-6DCC-D3458D01F2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1" b="17451"/>
          <a:stretch>
            <a:fillRect/>
          </a:stretch>
        </p:blipFill>
        <p:spPr>
          <a:xfrm>
            <a:off x="-1" y="-11928"/>
            <a:ext cx="9144001" cy="690121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9684B4-8AD9-4B10-4A4F-F71292E47324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bdew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jitolbuh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jibqa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magħhom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jumejn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889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D59D6-B16F-AB21-6638-318CB3E29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7E669-F0DB-0603-C0B4-8D78300624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1" b="17451"/>
          <a:stretch>
            <a:fillRect/>
          </a:stretch>
        </p:blipFill>
        <p:spPr>
          <a:xfrm>
            <a:off x="-1" y="-11928"/>
            <a:ext cx="9144001" cy="690121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5DF5445-A87B-472B-4505-ACD5E623F787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Imbagħad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ħafna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oħrajn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emmnu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minħabba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kliemu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-mara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8023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82C83-FBA5-F27D-606B-31C0DCD18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DF8D8-460A-6F8F-4EEE-4D075E09D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13250"/>
          <a:stretch>
            <a:fillRect/>
          </a:stretch>
        </p:blipFill>
        <p:spPr>
          <a:xfrm>
            <a:off x="0" y="6206"/>
            <a:ext cx="9144000" cy="68830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2EF8978-DE7E-225B-DEAE-E37F4E993527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“Issa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mhux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għedtilna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int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qegħdin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nemmnu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aħna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smajnieh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4026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051E1-3611-9625-033A-BFE8DF124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E6363-4AFC-F62F-4624-7C66BD832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13250"/>
          <a:stretch>
            <a:fillRect/>
          </a:stretch>
        </p:blipFill>
        <p:spPr>
          <a:xfrm>
            <a:off x="0" y="6206"/>
            <a:ext cx="9144000" cy="68830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C4A7042-31DA-A7E1-62B6-04C81FD1FAFE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sirna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nafu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dan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tassew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salvatur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dinja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5279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274838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597F9-6AA7-7234-8B2C-D3DC08D5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16401"/>
          <a:stretch>
            <a:fillRect/>
          </a:stretch>
        </p:blipFill>
        <p:spPr>
          <a:xfrm>
            <a:off x="4175448" y="0"/>
            <a:ext cx="4968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BEF9F-ABFE-018E-168F-9FAFFB66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91629-B46F-8369-EFBC-AF9A6401DD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0" b="90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6D86B0-FE13-2256-90EE-7842A7446D1F}"/>
              </a:ext>
            </a:extLst>
          </p:cNvPr>
          <p:cNvSpPr txBox="1"/>
          <p:nvPr/>
        </p:nvSpPr>
        <p:spPr>
          <a:xfrm>
            <a:off x="323528" y="5877272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solidFill>
                <a:schemeClr val="bg1"/>
              </a:solidFill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58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10949</TotalTime>
  <Words>1574</Words>
  <Application>Microsoft Office PowerPoint</Application>
  <PresentationFormat>On-screen Show (4:3)</PresentationFormat>
  <Paragraphs>306</Paragraphs>
  <Slides>132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9" baseType="lpstr">
      <vt:lpstr>Agency FB</vt:lpstr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Baldacchino Gabrielle at MHA - PHC</cp:lastModifiedBy>
  <cp:revision>408</cp:revision>
  <dcterms:created xsi:type="dcterms:W3CDTF">2012-10-18T12:41:12Z</dcterms:created>
  <dcterms:modified xsi:type="dcterms:W3CDTF">2026-01-27T09:33:59Z</dcterms:modified>
</cp:coreProperties>
</file>