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5"/>
  </p:notesMasterIdLst>
  <p:sldIdLst>
    <p:sldId id="1220" r:id="rId2"/>
    <p:sldId id="286" r:id="rId3"/>
    <p:sldId id="579" r:id="rId4"/>
    <p:sldId id="381" r:id="rId5"/>
    <p:sldId id="384" r:id="rId6"/>
    <p:sldId id="383" r:id="rId7"/>
    <p:sldId id="385" r:id="rId8"/>
    <p:sldId id="387" r:id="rId9"/>
    <p:sldId id="1270" r:id="rId10"/>
    <p:sldId id="1284" r:id="rId11"/>
    <p:sldId id="396" r:id="rId12"/>
    <p:sldId id="1285" r:id="rId13"/>
    <p:sldId id="962" r:id="rId14"/>
    <p:sldId id="838" r:id="rId15"/>
    <p:sldId id="1247" r:id="rId16"/>
    <p:sldId id="1276" r:id="rId17"/>
    <p:sldId id="1272" r:id="rId18"/>
    <p:sldId id="1278" r:id="rId19"/>
    <p:sldId id="415" r:id="rId20"/>
    <p:sldId id="1066" r:id="rId21"/>
    <p:sldId id="1257" r:id="rId22"/>
    <p:sldId id="1265" r:id="rId23"/>
    <p:sldId id="1211" r:id="rId24"/>
    <p:sldId id="1255" r:id="rId25"/>
    <p:sldId id="1266" r:id="rId26"/>
    <p:sldId id="1282" r:id="rId27"/>
    <p:sldId id="1254" r:id="rId28"/>
    <p:sldId id="1283" r:id="rId29"/>
    <p:sldId id="1267" r:id="rId30"/>
    <p:sldId id="1273" r:id="rId31"/>
    <p:sldId id="1274" r:id="rId32"/>
    <p:sldId id="1275" r:id="rId33"/>
    <p:sldId id="1279" r:id="rId34"/>
    <p:sldId id="1280" r:id="rId35"/>
    <p:sldId id="1281" r:id="rId36"/>
    <p:sldId id="416" r:id="rId37"/>
    <p:sldId id="1303" r:id="rId38"/>
    <p:sldId id="417" r:id="rId39"/>
    <p:sldId id="418" r:id="rId40"/>
    <p:sldId id="419" r:id="rId41"/>
    <p:sldId id="420" r:id="rId42"/>
    <p:sldId id="421" r:id="rId43"/>
    <p:sldId id="422" r:id="rId44"/>
    <p:sldId id="423" r:id="rId45"/>
    <p:sldId id="424" r:id="rId46"/>
    <p:sldId id="425" r:id="rId47"/>
    <p:sldId id="426" r:id="rId48"/>
    <p:sldId id="427" r:id="rId49"/>
    <p:sldId id="428" r:id="rId50"/>
    <p:sldId id="429" r:id="rId51"/>
    <p:sldId id="430" r:id="rId52"/>
    <p:sldId id="431" r:id="rId53"/>
    <p:sldId id="432" r:id="rId54"/>
    <p:sldId id="433" r:id="rId55"/>
    <p:sldId id="434" r:id="rId56"/>
    <p:sldId id="435" r:id="rId57"/>
    <p:sldId id="436" r:id="rId58"/>
    <p:sldId id="475" r:id="rId59"/>
    <p:sldId id="1286" r:id="rId60"/>
    <p:sldId id="470" r:id="rId61"/>
    <p:sldId id="438" r:id="rId62"/>
    <p:sldId id="1287" r:id="rId63"/>
    <p:sldId id="441" r:id="rId64"/>
    <p:sldId id="443" r:id="rId65"/>
    <p:sldId id="473" r:id="rId66"/>
    <p:sldId id="444" r:id="rId67"/>
    <p:sldId id="445" r:id="rId68"/>
    <p:sldId id="446" r:id="rId69"/>
    <p:sldId id="447" r:id="rId70"/>
    <p:sldId id="476" r:id="rId71"/>
    <p:sldId id="448" r:id="rId72"/>
    <p:sldId id="449" r:id="rId73"/>
    <p:sldId id="450" r:id="rId74"/>
    <p:sldId id="451" r:id="rId75"/>
    <p:sldId id="1288" r:id="rId76"/>
    <p:sldId id="1271" r:id="rId77"/>
    <p:sldId id="1289" r:id="rId78"/>
    <p:sldId id="1290" r:id="rId79"/>
    <p:sldId id="1297" r:id="rId80"/>
    <p:sldId id="1298" r:id="rId81"/>
    <p:sldId id="1299" r:id="rId82"/>
    <p:sldId id="1300" r:id="rId83"/>
    <p:sldId id="1291" r:id="rId84"/>
    <p:sldId id="454" r:id="rId85"/>
    <p:sldId id="455" r:id="rId86"/>
    <p:sldId id="1301" r:id="rId87"/>
    <p:sldId id="457" r:id="rId88"/>
    <p:sldId id="1292" r:id="rId89"/>
    <p:sldId id="459" r:id="rId90"/>
    <p:sldId id="612" r:id="rId91"/>
    <p:sldId id="462" r:id="rId92"/>
    <p:sldId id="463" r:id="rId93"/>
    <p:sldId id="1302" r:id="rId9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. slide" id="{905DD004-8F3C-364B-A594-073D1A3C1DFC}">
          <p14:sldIdLst>
            <p14:sldId id="1220"/>
          </p14:sldIdLst>
        </p14:section>
        <p14:section name="Rit tal-Bidu" id="{D14569BF-A4C3-4D8C-891D-C27DB7C565EA}">
          <p14:sldIdLst>
            <p14:sldId id="286"/>
            <p14:sldId id="579"/>
            <p14:sldId id="381"/>
            <p14:sldId id="384"/>
            <p14:sldId id="383"/>
            <p14:sldId id="385"/>
            <p14:sldId id="387"/>
            <p14:sldId id="1270"/>
            <p14:sldId id="1284"/>
            <p14:sldId id="396"/>
            <p14:sldId id="1285"/>
          </p14:sldIdLst>
        </p14:section>
        <p14:section name="Qari" id="{A89ABF66-B3DB-CA48-9E0A-5D7B2844CFD1}">
          <p14:sldIdLst>
            <p14:sldId id="962"/>
            <p14:sldId id="838"/>
            <p14:sldId id="1247"/>
            <p14:sldId id="1276"/>
            <p14:sldId id="1272"/>
            <p14:sldId id="1278"/>
            <p14:sldId id="415"/>
            <p14:sldId id="1066"/>
            <p14:sldId id="1257"/>
            <p14:sldId id="1265"/>
            <p14:sldId id="1211"/>
            <p14:sldId id="1255"/>
            <p14:sldId id="1266"/>
            <p14:sldId id="1282"/>
            <p14:sldId id="1254"/>
            <p14:sldId id="1283"/>
            <p14:sldId id="1267"/>
            <p14:sldId id="1273"/>
            <p14:sldId id="1274"/>
            <p14:sldId id="1275"/>
            <p14:sldId id="1279"/>
            <p14:sldId id="1280"/>
            <p14:sldId id="1281"/>
            <p14:sldId id="416"/>
            <p14:sldId id="1303"/>
          </p14:sldIdLst>
        </p14:section>
        <p14:section name="Kredu" id="{D5314134-664D-7947-9223-7E108E718B91}">
          <p14:sldIdLst>
            <p14:sldId id="417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5"/>
            <p14:sldId id="436"/>
          </p14:sldIdLst>
        </p14:section>
        <p14:section name="Talbiet tal-Ġemgħa" id="{32CD0BD6-8C0D-FB4B-8A76-D07C72DC3973}">
          <p14:sldIdLst>
            <p14:sldId id="475"/>
          </p14:sldIdLst>
        </p14:section>
        <p14:section name="Offertorju" id="{98CBF9E5-E4FA-8249-8ED7-BC85F10F011E}">
          <p14:sldIdLst>
            <p14:sldId id="1286"/>
            <p14:sldId id="470"/>
            <p14:sldId id="438"/>
            <p14:sldId id="1287"/>
          </p14:sldIdLst>
        </p14:section>
        <p14:section name="Konsagrazzjoni" id="{6BEDAA29-0784-9C4E-9C4F-ECF3ABF47A34}">
          <p14:sldIdLst>
            <p14:sldId id="441"/>
            <p14:sldId id="443"/>
            <p14:sldId id="473"/>
            <p14:sldId id="444"/>
            <p14:sldId id="445"/>
            <p14:sldId id="446"/>
            <p14:sldId id="447"/>
            <p14:sldId id="476"/>
            <p14:sldId id="448"/>
            <p14:sldId id="449"/>
            <p14:sldId id="450"/>
            <p14:sldId id="451"/>
          </p14:sldIdLst>
        </p14:section>
        <p14:section name="It-talba tal-Missierna" id="{DF035BFA-9A88-A84F-B9FA-455A752DA56F}">
          <p14:sldIdLst>
            <p14:sldId id="1288"/>
            <p14:sldId id="1271"/>
            <p14:sldId id="1289"/>
            <p14:sldId id="1290"/>
            <p14:sldId id="1297"/>
            <p14:sldId id="1298"/>
            <p14:sldId id="1299"/>
          </p14:sldIdLst>
        </p14:section>
        <p14:section name="Il-Paci" id="{3BE1AB24-34C4-4372-A325-5A4CE04B49EA}">
          <p14:sldIdLst>
            <p14:sldId id="1300"/>
            <p14:sldId id="1291"/>
            <p14:sldId id="454"/>
          </p14:sldIdLst>
        </p14:section>
        <p14:section name="Rit tat-Tqarbin" id="{D916F6C5-EC25-8F40-A878-2FA2D3393ED4}">
          <p14:sldIdLst>
            <p14:sldId id="455"/>
            <p14:sldId id="1301"/>
            <p14:sldId id="457"/>
            <p14:sldId id="1292"/>
            <p14:sldId id="459"/>
          </p14:sldIdLst>
        </p14:section>
        <p14:section name="Għeluq" id="{42DEB599-6FCF-E545-BF3E-5FD90CBB9FF1}">
          <p14:sldIdLst>
            <p14:sldId id="612"/>
            <p14:sldId id="462"/>
            <p14:sldId id="463"/>
          </p14:sldIdLst>
        </p14:section>
        <p14:section name="Final Slide" id="{9ABBCB99-74ED-4CA3-9CE7-38893B1F21EE}">
          <p14:sldIdLst>
            <p14:sldId id="13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A23C"/>
    <a:srgbClr val="FFFFFF"/>
    <a:srgbClr val="281B10"/>
    <a:srgbClr val="472615"/>
    <a:srgbClr val="150E08"/>
    <a:srgbClr val="969696"/>
    <a:srgbClr val="540153"/>
    <a:srgbClr val="B988DB"/>
    <a:srgbClr val="9437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541" autoAdjust="0"/>
    <p:restoredTop sz="95033" autoAdjust="0"/>
  </p:normalViewPr>
  <p:slideViewPr>
    <p:cSldViewPr>
      <p:cViewPr varScale="1">
        <p:scale>
          <a:sx n="78" d="100"/>
          <a:sy n="78" d="100"/>
        </p:scale>
        <p:origin x="54" y="1116"/>
      </p:cViewPr>
      <p:guideLst>
        <p:guide orient="horz" pos="216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31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82FFF-9A16-8142-BAE5-100B6EE5F5FE}" type="datetimeFigureOut">
              <a:rPr lang="en-MT" smtClean="0"/>
              <a:t>01/27/2026</a:t>
            </a:fld>
            <a:endParaRPr lang="en-M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9E96F-8AED-6043-9D0E-32AABEC45AA9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425015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5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1" indent="0">
              <a:buNone/>
              <a:defRPr sz="1600" b="1"/>
            </a:lvl5pPr>
            <a:lvl6pPr marL="2285963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5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1" indent="0">
              <a:buNone/>
              <a:defRPr sz="1600" b="1"/>
            </a:lvl5pPr>
            <a:lvl6pPr marL="2285963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27/01/2026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27/01/2026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5" indent="0">
              <a:buNone/>
              <a:defRPr sz="1000"/>
            </a:lvl3pPr>
            <a:lvl4pPr marL="1371578" indent="0">
              <a:buNone/>
              <a:defRPr sz="900"/>
            </a:lvl4pPr>
            <a:lvl5pPr marL="1828771" indent="0">
              <a:buNone/>
              <a:defRPr sz="900"/>
            </a:lvl5pPr>
            <a:lvl6pPr marL="2285963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2" indent="0">
              <a:buNone/>
              <a:defRPr sz="2800"/>
            </a:lvl2pPr>
            <a:lvl3pPr marL="914385" indent="0">
              <a:buNone/>
              <a:defRPr sz="2400"/>
            </a:lvl3pPr>
            <a:lvl4pPr marL="1371578" indent="0">
              <a:buNone/>
              <a:defRPr sz="2000"/>
            </a:lvl4pPr>
            <a:lvl5pPr marL="1828771" indent="0">
              <a:buNone/>
              <a:defRPr sz="2000"/>
            </a:lvl5pPr>
            <a:lvl6pPr marL="2285963" indent="0">
              <a:buNone/>
              <a:defRPr sz="2000"/>
            </a:lvl6pPr>
            <a:lvl7pPr marL="2743156" indent="0">
              <a:buNone/>
              <a:defRPr sz="2000"/>
            </a:lvl7pPr>
            <a:lvl8pPr marL="3200348" indent="0">
              <a:buNone/>
              <a:defRPr sz="2000"/>
            </a:lvl8pPr>
            <a:lvl9pPr marL="3657542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5" indent="0">
              <a:buNone/>
              <a:defRPr sz="1000"/>
            </a:lvl3pPr>
            <a:lvl4pPr marL="1371578" indent="0">
              <a:buNone/>
              <a:defRPr sz="900"/>
            </a:lvl4pPr>
            <a:lvl5pPr marL="1828771" indent="0">
              <a:buNone/>
              <a:defRPr sz="900"/>
            </a:lvl5pPr>
            <a:lvl6pPr marL="2285963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26C85-BA64-453E-B5F8-B1AF18F0F906}" type="datetimeFigureOut">
              <a:rPr lang="en-GB" smtClean="0"/>
              <a:pPr/>
              <a:t>27/01/2026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38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4" indent="-342894" algn="l" defTabSz="91438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8" indent="-285745" algn="l" defTabSz="91438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2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74" indent="-228597" algn="l" defTabSz="91438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67" indent="-228597" algn="l" defTabSz="91438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60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53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45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38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2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5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8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1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3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6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48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42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23841A-1EB4-4027-B4C4-BA51879D799D}"/>
              </a:ext>
            </a:extLst>
          </p:cNvPr>
          <p:cNvSpPr txBox="1"/>
          <p:nvPr/>
        </p:nvSpPr>
        <p:spPr>
          <a:xfrm>
            <a:off x="755576" y="276751"/>
            <a:ext cx="9144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7200" b="1" dirty="0">
                <a:solidFill>
                  <a:schemeClr val="bg1"/>
                </a:solidFill>
                <a:latin typeface="Candara" panose="020E0502030303020204" pitchFamily="34" charset="0"/>
              </a:rPr>
              <a:t>Novena Sannat</a:t>
            </a:r>
          </a:p>
        </p:txBody>
      </p:sp>
      <p:pic>
        <p:nvPicPr>
          <p:cNvPr id="2" name="Picture 1" descr="A person standing in the desert&#10;&#10;AI-generated content may be incorrect.">
            <a:extLst>
              <a:ext uri="{FF2B5EF4-FFF2-40B4-BE49-F238E27FC236}">
                <a16:creationId xmlns:a16="http://schemas.microsoft.com/office/drawing/2014/main" id="{AF041BB2-B620-5BC6-D8EF-0D77A754C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6" b="15309"/>
          <a:stretch>
            <a:fillRect/>
          </a:stretch>
        </p:blipFill>
        <p:spPr>
          <a:xfrm>
            <a:off x="0" y="0"/>
            <a:ext cx="9144000" cy="69337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2C39C1-9C53-048F-CCB4-C06F79A58227}"/>
              </a:ext>
            </a:extLst>
          </p:cNvPr>
          <p:cNvSpPr txBox="1"/>
          <p:nvPr/>
        </p:nvSpPr>
        <p:spPr>
          <a:xfrm>
            <a:off x="971600" y="254303"/>
            <a:ext cx="7200800" cy="1015663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fi-FI" sz="4000" b="1" i="0" dirty="0">
                <a:effectLst/>
                <a:latin typeface="Amasis MT Pro Black" panose="02040A04050005020304" pitchFamily="18" charset="0"/>
                <a:ea typeface="Microsoft YaHei UI" panose="020B0503020204020204" pitchFamily="34" charset="-122"/>
              </a:rPr>
              <a:t>L-Ewwel Ħadd </a:t>
            </a:r>
            <a:r>
              <a:rPr lang="fi-FI" sz="4000" b="1" dirty="0">
                <a:latin typeface="Amasis MT Pro Black" panose="02040A04050005020304" pitchFamily="18" charset="0"/>
                <a:ea typeface="Microsoft YaHei UI" panose="020B0503020204020204" pitchFamily="34" charset="-122"/>
              </a:rPr>
              <a:t>t</a:t>
            </a:r>
            <a:r>
              <a:rPr lang="fi-FI" sz="4000" b="1" i="0" dirty="0">
                <a:effectLst/>
                <a:latin typeface="Amasis MT Pro Black" panose="02040A04050005020304" pitchFamily="18" charset="0"/>
                <a:ea typeface="Microsoft YaHei UI" panose="020B0503020204020204" pitchFamily="34" charset="-122"/>
              </a:rPr>
              <a:t>ar-Randan</a:t>
            </a:r>
          </a:p>
          <a:p>
            <a:pPr algn="ctr">
              <a:buNone/>
            </a:pPr>
            <a:r>
              <a:rPr lang="en-GB" sz="2000" b="1" dirty="0"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Sena A</a:t>
            </a:r>
            <a:endParaRPr lang="mt-MT" sz="2000" b="1" i="0" dirty="0">
              <a:effectLst/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F17172-5198-AF5F-7C95-1A0C52A73D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99741"/>
            <a:ext cx="892783" cy="95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4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E9F5D-D445-5032-AE07-5CE18FB11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6F05445-6BA4-E445-3B02-4D5C8807F318}"/>
              </a:ext>
            </a:extLst>
          </p:cNvPr>
          <p:cNvSpPr txBox="1"/>
          <p:nvPr/>
        </p:nvSpPr>
        <p:spPr>
          <a:xfrm>
            <a:off x="252000" y="2133436"/>
            <a:ext cx="68580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CB4AC48-CDFE-9464-F676-E96CE01EB3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17CD40-ACF1-BFB3-35D7-49EC360F15A4}"/>
              </a:ext>
            </a:extLst>
          </p:cNvPr>
          <p:cNvSpPr txBox="1"/>
          <p:nvPr/>
        </p:nvSpPr>
        <p:spPr>
          <a:xfrm>
            <a:off x="252000" y="174037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Iħenn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għalina Alla li jista’ kollox, </a:t>
            </a:r>
          </a:p>
          <a:p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jaħfrilna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dnubietna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u jwassalna għall-ħajja ta’ dejjem.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2253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ħniena.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Kristu ħniena.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ħniena.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878F930-A161-D1E7-90A2-4C14B368E2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2340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DCDA5-097A-A056-9CE0-BD69B06C1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28AB10-BA50-C129-8C3A-5F272CFC09EB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Kolletta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772378F-24E6-5EF3-7CFF-5324191F0E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40458D-376E-7949-858B-04C5C95EB5FF}"/>
              </a:ext>
            </a:extLst>
          </p:cNvPr>
          <p:cNvSpPr txBox="1"/>
          <p:nvPr/>
        </p:nvSpPr>
        <p:spPr>
          <a:xfrm>
            <a:off x="219600" y="3934798"/>
            <a:ext cx="68580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93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L-Ewwel Qari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0" y="2228671"/>
            <a:ext cx="3455904" cy="24006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5000" b="1" i="1" dirty="0">
                <a:latin typeface="Candara" panose="020E0502030303020204" pitchFamily="34" charset="0"/>
                <a:cs typeface="AL BAYAN PLAIN" pitchFamily="2" charset="-78"/>
              </a:rPr>
              <a:t>Qari mill-Ktieb </a:t>
            </a:r>
            <a:endParaRPr lang="en-GB" sz="5000" b="1" i="1" dirty="0">
              <a:latin typeface="Candara" panose="020E0502030303020204" pitchFamily="34" charset="0"/>
              <a:cs typeface="AL BAYAN PLAIN" pitchFamily="2" charset="-78"/>
            </a:endParaRPr>
          </a:p>
          <a:p>
            <a:pPr algn="ctr"/>
            <a:r>
              <a:rPr lang="mt-MT" sz="5000" b="1" i="1" dirty="0">
                <a:latin typeface="Candara" panose="020E0502030303020204" pitchFamily="34" charset="0"/>
                <a:cs typeface="AL BAYAN PLAIN" pitchFamily="2" charset="-78"/>
              </a:rPr>
              <a:t>tal-</a:t>
            </a:r>
            <a:r>
              <a:rPr lang="mt-MT" sz="5000" b="1" i="1" dirty="0" err="1">
                <a:latin typeface="Candara" panose="020E0502030303020204" pitchFamily="34" charset="0"/>
                <a:cs typeface="AL BAYAN PLAIN" pitchFamily="2" charset="-78"/>
              </a:rPr>
              <a:t>Ġenesi</a:t>
            </a:r>
            <a:endParaRPr lang="mt-MT" sz="50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6" name="Picture 5" descr="A person and person eating apples in a tree&#10;&#10;AI-generated content may be incorrect.">
            <a:extLst>
              <a:ext uri="{FF2B5EF4-FFF2-40B4-BE49-F238E27FC236}">
                <a16:creationId xmlns:a16="http://schemas.microsoft.com/office/drawing/2014/main" id="{0EF17068-ACFF-A0D3-587F-6C2B5A80F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54"/>
          <a:stretch>
            <a:fillRect/>
          </a:stretch>
        </p:blipFill>
        <p:spPr>
          <a:xfrm>
            <a:off x="3462458" y="0"/>
            <a:ext cx="5681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6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107504" y="217993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Salm </a:t>
            </a:r>
            <a:endParaRPr lang="en-GB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Responsorjali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202552" y="1437841"/>
            <a:ext cx="3264202" cy="47089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sv-SE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għalina, Mulej, għaliex dnibna.</a:t>
            </a:r>
            <a:endParaRPr lang="mt-MT" sz="6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painting of a group of people in a room with columns and a menorah&#10;&#10;AI-generated content may be incorrect.">
            <a:extLst>
              <a:ext uri="{FF2B5EF4-FFF2-40B4-BE49-F238E27FC236}">
                <a16:creationId xmlns:a16="http://schemas.microsoft.com/office/drawing/2014/main" id="{6C75D7D5-5775-9743-4A08-731D0BE1E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r="12201"/>
          <a:stretch>
            <a:fillRect/>
          </a:stretch>
        </p:blipFill>
        <p:spPr>
          <a:xfrm>
            <a:off x="3599384" y="0"/>
            <a:ext cx="55446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9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D2015-7924-DE20-3362-1027B8D0C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6B6633-58DA-D792-D65D-5165AC880A88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It-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Tieni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Qari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EE4B4C-8B73-9345-3553-CBA135881B18}"/>
              </a:ext>
            </a:extLst>
          </p:cNvPr>
          <p:cNvSpPr txBox="1"/>
          <p:nvPr/>
        </p:nvSpPr>
        <p:spPr>
          <a:xfrm>
            <a:off x="323528" y="1289879"/>
            <a:ext cx="3095596" cy="37856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Qari mill-</a:t>
            </a:r>
            <a:r>
              <a:rPr lang="it-IT" sz="4800" b="1" i="1" dirty="0">
                <a:latin typeface="Candara" panose="020E0502030303020204" pitchFamily="34" charset="0"/>
                <a:cs typeface="AL BAYAN PLAIN" pitchFamily="2" charset="-78"/>
              </a:rPr>
              <a:t>Ittra ta’ San Pawl Appostlu lir-Rumani</a:t>
            </a:r>
            <a:endParaRPr lang="mt-MT" sz="72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7" name="Picture 6" descr="A person hugging another person in a forest&#10;&#10;AI-generated content may be incorrect.">
            <a:extLst>
              <a:ext uri="{FF2B5EF4-FFF2-40B4-BE49-F238E27FC236}">
                <a16:creationId xmlns:a16="http://schemas.microsoft.com/office/drawing/2014/main" id="{23FC391A-C8D6-2607-2A5D-6177E61A9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r="12200"/>
          <a:stretch>
            <a:fillRect/>
          </a:stretch>
        </p:blipFill>
        <p:spPr>
          <a:xfrm>
            <a:off x="3815408" y="0"/>
            <a:ext cx="5328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9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51520" y="462928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Kant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251520" y="5300229"/>
            <a:ext cx="8568952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sv-SE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Glorja u tifħir lilek, Kristu!</a:t>
            </a:r>
            <a:endParaRPr lang="mt-MT" sz="6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2" name="Picture 1" descr="A group of children singing in a church&#10;&#10;AI-generated content may be incorrect.">
            <a:extLst>
              <a:ext uri="{FF2B5EF4-FFF2-40B4-BE49-F238E27FC236}">
                <a16:creationId xmlns:a16="http://schemas.microsoft.com/office/drawing/2014/main" id="{1096B4CD-9B0C-5E67-9092-4AB847CD21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100"/>
          <a:stretch>
            <a:fillRect/>
          </a:stretch>
        </p:blipFill>
        <p:spPr>
          <a:xfrm>
            <a:off x="0" y="0"/>
            <a:ext cx="9144000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2830D-D193-87FC-F5E8-009E2A288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60648"/>
            <a:ext cx="3384376" cy="633670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i="1" dirty="0"/>
              <a:t>AKKLAMAZZJONI QABEL L-EVANĠELJU</a:t>
            </a:r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4400" b="1" dirty="0"/>
              <a:t>Il-</a:t>
            </a:r>
            <a:r>
              <a:rPr lang="en-GB" sz="4400" b="1" dirty="0" err="1"/>
              <a:t>bniedem</a:t>
            </a:r>
            <a:r>
              <a:rPr lang="en-GB" sz="4400" b="1" dirty="0"/>
              <a:t> </a:t>
            </a:r>
            <a:r>
              <a:rPr lang="en-GB" sz="4400" b="1" dirty="0" err="1"/>
              <a:t>mhux</a:t>
            </a:r>
            <a:r>
              <a:rPr lang="en-GB" sz="4400" b="1" dirty="0"/>
              <a:t> </a:t>
            </a:r>
            <a:r>
              <a:rPr lang="en-GB" sz="4400" b="1" dirty="0" err="1"/>
              <a:t>bil-ħobż</a:t>
            </a:r>
            <a:r>
              <a:rPr lang="en-GB" sz="4400" b="1" dirty="0"/>
              <a:t> </a:t>
            </a:r>
            <a:r>
              <a:rPr lang="en-GB" sz="4400" b="1" dirty="0" err="1"/>
              <a:t>biss</a:t>
            </a:r>
            <a:r>
              <a:rPr lang="en-GB" sz="4400" b="1" dirty="0"/>
              <a:t> </a:t>
            </a:r>
            <a:r>
              <a:rPr lang="en-GB" sz="4400" b="1" dirty="0" err="1"/>
              <a:t>jgħix</a:t>
            </a:r>
            <a:r>
              <a:rPr lang="en-GB" sz="4400" b="1" dirty="0"/>
              <a:t>,</a:t>
            </a:r>
          </a:p>
          <a:p>
            <a:pPr marL="0" indent="0" algn="ctr">
              <a:buNone/>
            </a:pPr>
            <a:r>
              <a:rPr lang="en-GB" sz="4400" b="1" dirty="0" err="1"/>
              <a:t>iżda</a:t>
            </a:r>
            <a:r>
              <a:rPr lang="en-GB" sz="4400" b="1" dirty="0"/>
              <a:t> </a:t>
            </a:r>
            <a:r>
              <a:rPr lang="en-GB" sz="4400" b="1" dirty="0" err="1"/>
              <a:t>b’kull</a:t>
            </a:r>
            <a:r>
              <a:rPr lang="en-GB" sz="4400" b="1" dirty="0"/>
              <a:t> </a:t>
            </a:r>
            <a:r>
              <a:rPr lang="en-GB" sz="4400" b="1" dirty="0" err="1"/>
              <a:t>kelma</a:t>
            </a:r>
            <a:r>
              <a:rPr lang="en-GB" sz="4400" b="1" dirty="0"/>
              <a:t> li </a:t>
            </a:r>
            <a:r>
              <a:rPr lang="en-GB" sz="4400" b="1" dirty="0" err="1"/>
              <a:t>toħroġ</a:t>
            </a:r>
            <a:r>
              <a:rPr lang="en-GB" sz="4400" b="1" dirty="0"/>
              <a:t> </a:t>
            </a:r>
            <a:r>
              <a:rPr lang="en-GB" sz="4400" b="1" dirty="0" err="1"/>
              <a:t>minn</a:t>
            </a:r>
            <a:r>
              <a:rPr lang="en-GB" sz="4400" b="1" dirty="0"/>
              <a:t> </a:t>
            </a:r>
            <a:r>
              <a:rPr lang="en-GB" sz="4400" b="1" dirty="0" err="1"/>
              <a:t>fomm</a:t>
            </a:r>
            <a:r>
              <a:rPr lang="en-GB" sz="4400" b="1" dirty="0"/>
              <a:t> </a:t>
            </a:r>
            <a:r>
              <a:rPr lang="en-GB" sz="4400" b="1" dirty="0" err="1"/>
              <a:t>Alla</a:t>
            </a:r>
            <a:r>
              <a:rPr lang="en-GB" sz="4400" b="1" dirty="0"/>
              <a:t>.</a:t>
            </a:r>
            <a:endParaRPr lang="LID4096" sz="4400" b="1" dirty="0"/>
          </a:p>
        </p:txBody>
      </p:sp>
      <p:pic>
        <p:nvPicPr>
          <p:cNvPr id="5" name="Picture 4" descr="A person in a robe holding a loaf of bread and paper&#10;&#10;AI-generated content may be incorrect.">
            <a:extLst>
              <a:ext uri="{FF2B5EF4-FFF2-40B4-BE49-F238E27FC236}">
                <a16:creationId xmlns:a16="http://schemas.microsoft.com/office/drawing/2014/main" id="{D6026908-BFEA-A650-F33B-5C02CB903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r="9051"/>
          <a:stretch>
            <a:fillRect/>
          </a:stretch>
        </p:blipFill>
        <p:spPr>
          <a:xfrm>
            <a:off x="3815408" y="0"/>
            <a:ext cx="5328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2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09FCF-6D79-B337-E3EA-1E5DCB4EF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0B52C3A-1704-96F5-986C-85CCDEA68226}"/>
              </a:ext>
            </a:extLst>
          </p:cNvPr>
          <p:cNvSpPr txBox="1"/>
          <p:nvPr/>
        </p:nvSpPr>
        <p:spPr>
          <a:xfrm>
            <a:off x="251520" y="462928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Kant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819BA0-7EA2-5CE2-B5BF-6F5E4FCB0CE7}"/>
              </a:ext>
            </a:extLst>
          </p:cNvPr>
          <p:cNvSpPr txBox="1"/>
          <p:nvPr/>
        </p:nvSpPr>
        <p:spPr>
          <a:xfrm>
            <a:off x="251520" y="5300229"/>
            <a:ext cx="8568952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sv-SE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Glorja u tifħir lilek, Kristu!</a:t>
            </a:r>
            <a:endParaRPr lang="mt-MT" sz="6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2" name="Picture 1" descr="A group of children singing in a church&#10;&#10;AI-generated content may be incorrect.">
            <a:extLst>
              <a:ext uri="{FF2B5EF4-FFF2-40B4-BE49-F238E27FC236}">
                <a16:creationId xmlns:a16="http://schemas.microsoft.com/office/drawing/2014/main" id="{89D3038C-250A-4316-D58D-7D064C9057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100"/>
          <a:stretch>
            <a:fillRect/>
          </a:stretch>
        </p:blipFill>
        <p:spPr>
          <a:xfrm>
            <a:off x="0" y="0"/>
            <a:ext cx="9144000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21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L-Evanġelju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323528" y="1351508"/>
            <a:ext cx="3630067" cy="41549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6600" b="1" i="1" dirty="0">
                <a:latin typeface="Candara" panose="020E0502030303020204" pitchFamily="34" charset="0"/>
                <a:cs typeface="AL BAYAN PLAIN" pitchFamily="2" charset="-78"/>
              </a:rPr>
              <a:t>Qari mill-Evanġelju sko</a:t>
            </a:r>
            <a:r>
              <a:rPr lang="en-US" sz="6600" b="1" i="1" dirty="0" err="1">
                <a:latin typeface="Candara" panose="020E0502030303020204" pitchFamily="34" charset="0"/>
                <a:cs typeface="AL BAYAN PLAIN" pitchFamily="2" charset="-78"/>
              </a:rPr>
              <a:t>nt</a:t>
            </a:r>
            <a:r>
              <a:rPr lang="mt-MT" sz="6600" b="1" i="1" dirty="0">
                <a:latin typeface="Candara" panose="020E0502030303020204" pitchFamily="34" charset="0"/>
                <a:cs typeface="AL BAYAN PLAIN" pitchFamily="2" charset="-78"/>
              </a:rPr>
              <a:t> San </a:t>
            </a:r>
            <a:r>
              <a:rPr lang="en-GB" sz="6600" b="1" i="1" dirty="0">
                <a:latin typeface="Candara" panose="020E0502030303020204" pitchFamily="34" charset="0"/>
                <a:cs typeface="AL BAYAN PLAIN" pitchFamily="2" charset="-78"/>
              </a:rPr>
              <a:t>Mattew</a:t>
            </a:r>
            <a:endParaRPr lang="mt-MT" sz="166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4" name="Picture 3" descr="A cartoon of a person in a church reading a book&#10;&#10;AI-generated content may be incorrect.">
            <a:extLst>
              <a:ext uri="{FF2B5EF4-FFF2-40B4-BE49-F238E27FC236}">
                <a16:creationId xmlns:a16="http://schemas.microsoft.com/office/drawing/2014/main" id="{FBB6238C-0DDF-3141-7EFE-C3A382A5F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3" r="16401"/>
          <a:stretch>
            <a:fillRect/>
          </a:stretch>
        </p:blipFill>
        <p:spPr>
          <a:xfrm>
            <a:off x="4355976" y="0"/>
            <a:ext cx="4788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3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328899"/>
            <a:ext cx="707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Fl-isem tal-Missier, u tal-Iben,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u tal-Ispirtu s-Santu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336437"/>
            <a:ext cx="3521968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198" y="2852936"/>
            <a:ext cx="7407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Il-grazzja ta’ Sidna Ġesù Kristu,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l-imħabba ta’ Alla l-Missier u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l-għaqda fl-Ispirtu s-Santu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jkunu magħkom ilkoll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2000" y="5013176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66A78C0-6B60-E991-D381-FAF4354D1B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3640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alking in a desert&#10;&#10;AI-generated content may be incorrect.">
            <a:extLst>
              <a:ext uri="{FF2B5EF4-FFF2-40B4-BE49-F238E27FC236}">
                <a16:creationId xmlns:a16="http://schemas.microsoft.com/office/drawing/2014/main" id="{630461DF-EA2E-B49A-F0EA-80BC4688E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5" b="13281"/>
          <a:stretch>
            <a:fillRect/>
          </a:stretch>
        </p:blipFill>
        <p:spPr>
          <a:xfrm>
            <a:off x="1" y="0"/>
            <a:ext cx="9155038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-26268" y="5455"/>
            <a:ext cx="9155039" cy="115011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F’dak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iż-żmien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Ispirtu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fid-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deżert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biex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ix-Xitan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iġarrbu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5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77985-5151-CBEA-F22A-EEFB5F927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123F470-D8EC-5A9E-733E-AD4D083768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76" t="10880"/>
          <a:stretch>
            <a:fillRect/>
          </a:stretch>
        </p:blipFill>
        <p:spPr>
          <a:xfrm>
            <a:off x="0" y="-8398"/>
            <a:ext cx="9144000" cy="690086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304904A-C68B-B4A1-05F2-674F21D590AB}"/>
              </a:ext>
            </a:extLst>
          </p:cNvPr>
          <p:cNvSpPr txBox="1">
            <a:spLocks/>
          </p:cNvSpPr>
          <p:nvPr/>
        </p:nvSpPr>
        <p:spPr>
          <a:xfrm>
            <a:off x="0" y="137"/>
            <a:ext cx="9155039" cy="112474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baqa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’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sajjem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erbgħin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jum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erbgħin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lejl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fl-aħħar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ħadu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ġuħ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93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92E9E-EE48-3305-861D-5D1521F2A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stone and another person walking in the desert&#10;&#10;AI-generated content may be incorrect.">
            <a:extLst>
              <a:ext uri="{FF2B5EF4-FFF2-40B4-BE49-F238E27FC236}">
                <a16:creationId xmlns:a16="http://schemas.microsoft.com/office/drawing/2014/main" id="{D9E8290A-0538-2DA7-CD6A-7D40DA6CC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3" b="11113"/>
          <a:stretch>
            <a:fillRect/>
          </a:stretch>
        </p:blipFill>
        <p:spPr>
          <a:xfrm>
            <a:off x="0" y="0"/>
            <a:ext cx="9144000" cy="6867326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4F29A30-A761-C841-AECB-F19BC28D665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55039" cy="112474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resaq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it-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tentatur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“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Jekk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inti Bin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Alla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ordna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dan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ġebel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isir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ħobż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96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robe and a person in a robe standing in a desert&#10;&#10;AI-generated content may be incorrect.">
            <a:extLst>
              <a:ext uri="{FF2B5EF4-FFF2-40B4-BE49-F238E27FC236}">
                <a16:creationId xmlns:a16="http://schemas.microsoft.com/office/drawing/2014/main" id="{0495E5F7-0E48-2D28-8BE0-719163237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9051"/>
          <a:stretch>
            <a:fillRect/>
          </a:stretch>
        </p:blipFill>
        <p:spPr>
          <a:xfrm>
            <a:off x="-4712" y="0"/>
            <a:ext cx="9148712" cy="6856147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-4712" y="1853"/>
            <a:ext cx="9144000" cy="119675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Iżda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wieġbu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“Hemm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miktub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‘Il-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bniedem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mhux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bil-ħobż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biss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jgħix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67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C98E7-B4C5-8DD9-88C2-A41DAB824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robe and a person in a robe standing in a desert&#10;&#10;AI-generated content may be incorrect.">
            <a:extLst>
              <a:ext uri="{FF2B5EF4-FFF2-40B4-BE49-F238E27FC236}">
                <a16:creationId xmlns:a16="http://schemas.microsoft.com/office/drawing/2014/main" id="{B75517EA-5090-2DC1-5EB8-D847127DD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9051"/>
          <a:stretch>
            <a:fillRect/>
          </a:stretch>
        </p:blipFill>
        <p:spPr>
          <a:xfrm>
            <a:off x="-4712" y="0"/>
            <a:ext cx="9148712" cy="6856147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6BC785C-46A4-8449-1B58-F8EF26BF9F9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2759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iżda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b’kull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kelma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toħroġ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minn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fomm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Alla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’”.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9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64750-5EF0-9A78-DFBC-EA8A04195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on a ledge with a person in a robe&#10;&#10;AI-generated content may be incorrect.">
            <a:extLst>
              <a:ext uri="{FF2B5EF4-FFF2-40B4-BE49-F238E27FC236}">
                <a16:creationId xmlns:a16="http://schemas.microsoft.com/office/drawing/2014/main" id="{C6D21C63-4E79-8059-DFE1-D447FB841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8000"/>
          <a:stretch>
            <a:fillRect/>
          </a:stretch>
        </p:blipFill>
        <p:spPr>
          <a:xfrm>
            <a:off x="-4370" y="-1"/>
            <a:ext cx="9148370" cy="6862767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75EF6D3-D1AB-4C81-10B3-B025982B8462}"/>
              </a:ext>
            </a:extLst>
          </p:cNvPr>
          <p:cNvSpPr txBox="1">
            <a:spLocks/>
          </p:cNvSpPr>
          <p:nvPr/>
        </p:nvSpPr>
        <p:spPr>
          <a:xfrm>
            <a:off x="-4370" y="0"/>
            <a:ext cx="9144000" cy="119675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Imbagħad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ix-Xitan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ħadu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miegħu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fil-Belt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imqaddsa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qiegħdu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fuq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quċċata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tat-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tempju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86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980CF-3F72-F67E-9644-E45AA8A0F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a ledge with a person in a robe&#10;&#10;AI-generated content may be incorrect.">
            <a:extLst>
              <a:ext uri="{FF2B5EF4-FFF2-40B4-BE49-F238E27FC236}">
                <a16:creationId xmlns:a16="http://schemas.microsoft.com/office/drawing/2014/main" id="{7AC30C4F-5B4A-16C5-FA21-B0434BF40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8000"/>
          <a:stretch>
            <a:fillRect/>
          </a:stretch>
        </p:blipFill>
        <p:spPr>
          <a:xfrm>
            <a:off x="-4370" y="-1"/>
            <a:ext cx="9148370" cy="6862767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921C8A6-20F2-7722-15AA-E5B566D24F1D}"/>
              </a:ext>
            </a:extLst>
          </p:cNvPr>
          <p:cNvSpPr txBox="1">
            <a:spLocks/>
          </p:cNvSpPr>
          <p:nvPr/>
        </p:nvSpPr>
        <p:spPr>
          <a:xfrm>
            <a:off x="-4370" y="-22580"/>
            <a:ext cx="9144000" cy="119675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“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Jekk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inti Bin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Alla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inxteħet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isfel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;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hemm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miktub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li: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78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E08C8-7413-2207-660B-6837E351C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group of people with white wings&#10;&#10;AI-generated content may be incorrect.">
            <a:extLst>
              <a:ext uri="{FF2B5EF4-FFF2-40B4-BE49-F238E27FC236}">
                <a16:creationId xmlns:a16="http://schemas.microsoft.com/office/drawing/2014/main" id="{72FA63E2-EF69-DB89-1023-44E632571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0" b="9052"/>
          <a:stretch>
            <a:fillRect/>
          </a:stretch>
        </p:blipFill>
        <p:spPr>
          <a:xfrm>
            <a:off x="0" y="0"/>
            <a:ext cx="9144000" cy="687002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18B9929-1569-888B-3886-F404953C274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‘Lill-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anġli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tiegħu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jordnalhom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jieħdu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ħsiebek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u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fuq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idejhom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jerfgħuk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36521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5ECC1-CE3E-42C8-5B40-97D888EC9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group of people with white wings&#10;&#10;AI-generated content may be incorrect.">
            <a:extLst>
              <a:ext uri="{FF2B5EF4-FFF2-40B4-BE49-F238E27FC236}">
                <a16:creationId xmlns:a16="http://schemas.microsoft.com/office/drawing/2014/main" id="{DD525CBC-DBA2-E9D0-754E-F053F528B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0" b="9052"/>
          <a:stretch>
            <a:fillRect/>
          </a:stretch>
        </p:blipFill>
        <p:spPr>
          <a:xfrm>
            <a:off x="0" y="0"/>
            <a:ext cx="9144000" cy="687002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D83D1FE-F2E6-7428-A251-DBCC6F3276A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2398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it-IT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ħalli ma taħbatx riġlek ma’ xi ġebla’”.</a:t>
            </a:r>
            <a:endParaRPr lang="en-US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35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7B891-697E-0013-18CA-F5FB39CD4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scroll and another person standing on a ledge&#10;&#10;AI-generated content may be incorrect.">
            <a:extLst>
              <a:ext uri="{FF2B5EF4-FFF2-40B4-BE49-F238E27FC236}">
                <a16:creationId xmlns:a16="http://schemas.microsoft.com/office/drawing/2014/main" id="{237983C3-9263-EB2F-4050-E77D963C2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0" b="9052"/>
          <a:stretch>
            <a:fillRect/>
          </a:stretch>
        </p:blipFill>
        <p:spPr>
          <a:xfrm>
            <a:off x="0" y="0"/>
            <a:ext cx="9144000" cy="686625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169496C-B193-666F-1402-B468961805FD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“Hemm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miktub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ukoll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‘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Iġġarrabx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-Mulej,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Alla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tiegħek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’”.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8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</a:t>
            </a:r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biex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nitħejjew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tajjeb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ħalli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niċċelebraw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il-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misteri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qaddisa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163E67C-A0C6-D15B-C904-7681BF9032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1661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3294E-FE0D-5750-5EB4-C6A24CB3F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on a rock with a person in a robe&#10;&#10;AI-generated content may be incorrect.">
            <a:extLst>
              <a:ext uri="{FF2B5EF4-FFF2-40B4-BE49-F238E27FC236}">
                <a16:creationId xmlns:a16="http://schemas.microsoft.com/office/drawing/2014/main" id="{DA6FC9B1-1F06-6DAE-EF7C-9F829A9C9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0" b="9051"/>
          <a:stretch>
            <a:fillRect/>
          </a:stretch>
        </p:blipFill>
        <p:spPr>
          <a:xfrm>
            <a:off x="0" y="-17140"/>
            <a:ext cx="9144000" cy="689838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53A8F67-8491-681B-7B02-3E9F237196A6}"/>
              </a:ext>
            </a:extLst>
          </p:cNvPr>
          <p:cNvSpPr txBox="1">
            <a:spLocks/>
          </p:cNvSpPr>
          <p:nvPr/>
        </p:nvSpPr>
        <p:spPr>
          <a:xfrm>
            <a:off x="0" y="-39719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darb’oħra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x-Xitan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ħadu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miegħu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fuq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muntanja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għolja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ħafna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28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91AE0-CB05-62D5-3617-8BF281068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a rock with a person in a robe&#10;&#10;AI-generated content may be incorrect.">
            <a:extLst>
              <a:ext uri="{FF2B5EF4-FFF2-40B4-BE49-F238E27FC236}">
                <a16:creationId xmlns:a16="http://schemas.microsoft.com/office/drawing/2014/main" id="{A300457E-D679-7B07-293B-0568D4B14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0" b="9051"/>
          <a:stretch>
            <a:fillRect/>
          </a:stretch>
        </p:blipFill>
        <p:spPr>
          <a:xfrm>
            <a:off x="0" y="-17140"/>
            <a:ext cx="9144000" cy="689838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F42BFAC-EF5B-9EB2-B3F5-7BB13FB76B21}"/>
              </a:ext>
            </a:extLst>
          </p:cNvPr>
          <p:cNvSpPr txBox="1">
            <a:spLocks/>
          </p:cNvSpPr>
          <p:nvPr/>
        </p:nvSpPr>
        <p:spPr>
          <a:xfrm>
            <a:off x="0" y="-17140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urieh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is-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saltniet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kollha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tad-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dinja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glorja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tagħhom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7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F73FF-DBEE-4821-9EFD-E62DD20CB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pointing at another person on a mountain&#10;&#10;AI-generated content may be incorrect.">
            <a:extLst>
              <a:ext uri="{FF2B5EF4-FFF2-40B4-BE49-F238E27FC236}">
                <a16:creationId xmlns:a16="http://schemas.microsoft.com/office/drawing/2014/main" id="{F00D0962-7D24-6E94-DF8F-610FE28E9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8001"/>
          <a:stretch>
            <a:fillRect/>
          </a:stretch>
        </p:blipFill>
        <p:spPr>
          <a:xfrm>
            <a:off x="0" y="0"/>
            <a:ext cx="9144000" cy="6871185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52E502B-4B8B-26DA-F75E-D2240FD8FA9D}"/>
              </a:ext>
            </a:extLst>
          </p:cNvPr>
          <p:cNvSpPr txBox="1">
            <a:spLocks/>
          </p:cNvSpPr>
          <p:nvPr/>
        </p:nvSpPr>
        <p:spPr>
          <a:xfrm>
            <a:off x="-10585" y="0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“Dawn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kollha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nagħtihom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lilek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jekk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tinxteħet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tadurani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25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85862-6C03-7664-AE46-B4539A555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the desert&#10;&#10;AI-generated content may be incorrect.">
            <a:extLst>
              <a:ext uri="{FF2B5EF4-FFF2-40B4-BE49-F238E27FC236}">
                <a16:creationId xmlns:a16="http://schemas.microsoft.com/office/drawing/2014/main" id="{4E78B264-8CE7-6710-ED2D-A55F23DA1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8000"/>
          <a:stretch>
            <a:fillRect/>
          </a:stretch>
        </p:blipFill>
        <p:spPr>
          <a:xfrm>
            <a:off x="0" y="0"/>
            <a:ext cx="9144000" cy="686625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A72A9AE-B173-3DB5-F668-A8BF3E468095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Imbagħad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“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Itlaq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Xitan!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hemm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miktub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25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9F24A-D49C-537C-1F53-387126055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the desert&#10;&#10;AI-generated content may be incorrect.">
            <a:extLst>
              <a:ext uri="{FF2B5EF4-FFF2-40B4-BE49-F238E27FC236}">
                <a16:creationId xmlns:a16="http://schemas.microsoft.com/office/drawing/2014/main" id="{6B68635C-C449-6E79-8827-38239EB9A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8000"/>
          <a:stretch>
            <a:fillRect/>
          </a:stretch>
        </p:blipFill>
        <p:spPr>
          <a:xfrm>
            <a:off x="0" y="0"/>
            <a:ext cx="9144000" cy="686625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2EA9222-86E6-729A-F2D9-1E8B7D3B4003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‘Lill-Mulej,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Alla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tiegħek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għandek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tadura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biss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taqdi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’”.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4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EA09E-561A-562F-AB8B-2CF481B2F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AB4486-27F6-953F-FD21-0BB8005A7F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012"/>
          <a:stretch>
            <a:fillRect/>
          </a:stretch>
        </p:blipFill>
        <p:spPr>
          <a:xfrm>
            <a:off x="0" y="0"/>
            <a:ext cx="9144000" cy="690977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9392624-93C5-77DD-7D96-9DB7A0CC52A3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Imbagħad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ix-Xitan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ħallieh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minnufih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ġew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xi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anġli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kienu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jaqduh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8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Il-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Kelma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tal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-Mulej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0" y="2274838"/>
            <a:ext cx="4175983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Tifħir lilek</a:t>
            </a:r>
          </a:p>
          <a:p>
            <a:pPr algn="ctr"/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Kristu</a:t>
            </a:r>
          </a:p>
        </p:txBody>
      </p:sp>
      <p:pic>
        <p:nvPicPr>
          <p:cNvPr id="3" name="Picture 2" descr="A cartoon of a person in a church reading a book&#10;&#10;AI-generated content may be incorrect.">
            <a:extLst>
              <a:ext uri="{FF2B5EF4-FFF2-40B4-BE49-F238E27FC236}">
                <a16:creationId xmlns:a16="http://schemas.microsoft.com/office/drawing/2014/main" id="{FDAA3F97-6C46-7BCB-781E-AF50FB022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3" r="16401"/>
          <a:stretch>
            <a:fillRect/>
          </a:stretch>
        </p:blipFill>
        <p:spPr>
          <a:xfrm>
            <a:off x="4355976" y="0"/>
            <a:ext cx="4788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4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15B69-888A-9A7E-6D88-387A9A849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scroll and another person standing on a ledge&#10;&#10;AI-generated content may be incorrect.">
            <a:extLst>
              <a:ext uri="{FF2B5EF4-FFF2-40B4-BE49-F238E27FC236}">
                <a16:creationId xmlns:a16="http://schemas.microsoft.com/office/drawing/2014/main" id="{0AC20925-FCA4-B706-883C-1B0C7FADE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0" b="9052"/>
          <a:stretch>
            <a:fillRect/>
          </a:stretch>
        </p:blipFill>
        <p:spPr>
          <a:xfrm>
            <a:off x="0" y="0"/>
            <a:ext cx="9144000" cy="68662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13A13D-14ED-B467-0AB6-147D340D4420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L-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Omelija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9609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Jiena nemmen f’Alla wieħed,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jista’ kollox,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FBEE84A-8864-53EE-EEA8-34AA105B89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245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ħalaq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is-sema u l-art,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dak kollu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jidher u dak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ma jidhirx.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A392D7D-B0BB-F663-4C3C-5B43CA7944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7146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252000" y="1051200"/>
            <a:ext cx="6858000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Nistqarr ’l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jista’ kollox,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lilkom ħuti, </a:t>
            </a:r>
            <a:endParaRPr lang="en-GB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jiena dnibt ħafna,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3A750535-4EB1-9B7A-2BA0-9D7AA4C60E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2832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55224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f’Mulej wieħed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Ġesù Kristu,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Iben waħdieni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ta’ Alla,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DA5D907-8106-9561-A691-43C5D46106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4127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5832168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imnissel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mill-Missier qabel kull żmien.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C327FEC-F13C-144C-9B34-0D28A150DA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6749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192208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minn Alla,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dawl minn dawl,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veru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Alla veru,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88DA933-7D07-F262-55EB-2F009FF9A5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4788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33622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mnissel mhux magħmul,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natura waħda mal-Missier; u bih sar kollox.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FF50D35-55B7-27E8-29C1-3844C813A6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035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552728" cy="5324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Niżel mis-smewwiet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għalina l-bnedmin u għall-fidwa tagħna.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20D7411-B77E-1A85-AF69-8A4ED61A6C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6127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ħa l-ġisem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bis-setgħa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tal-Ispirtu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73CB0B-69CF-0AC5-9EE4-75ECB8C6A3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5482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Marija Verġni u sar bniedem.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B748B73-B04A-83A9-D286-C4F5F9F292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4863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Sallbuh għalina, bata taħt Ponzju Pilatu, miet u difnuh,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8C4E74E-0DF3-9E6E-E7E3-C22B30A36A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541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858000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fit-tielet jum qam minn bejn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l-imwiet, skont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il-Kotba Mqaddsa.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BE9A77D-DC84-C198-4707-90985CDA31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2260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tela’ s-sema,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qiegħed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fuq il-lemin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tal-Missier.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89076BD-E7A1-2D0E-2EB5-6FC31EE60D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9054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33622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bil-ħsieb,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bil-kliem,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bl-għemil, u billi ħallejt dmirijieti.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6C3C178-CDC0-9292-72F3-3CD064A41E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672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għandu jerġa jiġi bil-glorja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biex jagħmel ħaqq mill-ħajjin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mill-mejtin,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7B37D8A-0600-094F-A273-299040AA17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94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s-saltna tiegħu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 jkollhiex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tmiem.</a:t>
            </a:r>
          </a:p>
        </p:txBody>
      </p:sp>
      <p:pic>
        <p:nvPicPr>
          <p:cNvPr id="5" name="Picture 4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D819234-6A03-5D9B-BD98-08B4DE8BB3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96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324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fl-Ispirtu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s-Santu, Mulej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jagħti l-ħajja;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ġej mill-Missier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mill-Iben;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B902216-6F36-F4DA-6F54-BF1579BB9D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0016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hu meqjum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mweġġaħ flimkien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mal-Missier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mal-Iben;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50F9ADC-F7E9-41E1-71E1-8B0D440D26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553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Hu li tkellem b’fomm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il-profeti.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1120236-4D55-1316-4AA7-DD5145AFC3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8406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fi Knisja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waħda,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kattolika, appostolika.</a:t>
            </a:r>
          </a:p>
        </p:txBody>
      </p:sp>
      <p:pic>
        <p:nvPicPr>
          <p:cNvPr id="6" name="Picture 5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85E1745-BDFA-6402-9D4A-D66174B3C6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0656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Nistqarr magħmudija waħda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għall-maħfra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tad-dnubiet.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3D6B3304-FA52-4AFB-ED22-BDBD682CC7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9452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19268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nistenna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l-qawma mill-imwiet, u l-ħajja taż-żmien li ġej. Ammen.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BE9264C-297F-B761-1238-B94C9397A6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0628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Talbiet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tal-Fidili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E45630-204D-8849-83F0-AF73781DE797}"/>
              </a:ext>
            </a:extLst>
          </p:cNvPr>
          <p:cNvSpPr txBox="1"/>
          <p:nvPr/>
        </p:nvSpPr>
        <p:spPr>
          <a:xfrm>
            <a:off x="251520" y="1052736"/>
            <a:ext cx="7344816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Ismagħna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nitolbuk Mulej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D7A32A-F22D-568A-F0ED-41F240C421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126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5A1A0-A584-335B-D1CA-84D057EAD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2D394C-2F6C-A8E1-9883-F5DA6F2ECCCD}"/>
              </a:ext>
            </a:extLst>
          </p:cNvPr>
          <p:cNvSpPr txBox="1"/>
          <p:nvPr/>
        </p:nvSpPr>
        <p:spPr>
          <a:xfrm>
            <a:off x="219600" y="327600"/>
            <a:ext cx="5864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Itolbu, ħuti, biex is-sagrifiċċju tiegħi u tagħkom ikun jogħġob lil Alla l-Missier li jista’ kollox.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A9A657A-2C8D-0777-5813-6F4865D011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043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bl-ikbar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977103D-5997-8E50-15B6-C8816B1763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5108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612844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Jilqa’ l-Mulej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idejk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is-sagrifiċċju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għat-tifħir 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l-glorja ta’ ismu,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9167FCD-FEA5-CFF1-D345-105AB691E8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3924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612844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għall-ħtiġijiet tagħna 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tal-Knisja mqaddsa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kollha tiegħu.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174BDA6-42A2-B807-BFE0-056F3535CA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492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7F711-D722-5673-9CB9-24B1E7C45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BAE67D-330B-1DC8-7DDE-4EFBC2169C3F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I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t-talba fuq l-offerti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CADECE-96DD-10A4-4541-BA605F3BEDD7}"/>
              </a:ext>
            </a:extLst>
          </p:cNvPr>
          <p:cNvSpPr txBox="1"/>
          <p:nvPr/>
        </p:nvSpPr>
        <p:spPr>
          <a:xfrm>
            <a:off x="219600" y="3212976"/>
            <a:ext cx="734481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1257E0D-D238-6794-F959-5F65F60AF4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0235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552748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Il-Mulej magħkom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55679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3056127"/>
            <a:ext cx="7407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Nerfgħu qlubna ’l fuq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4322" y="4060171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Nerfgħuhom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lejn il-Mulej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DFC51CD-85CF-1B38-50ED-FE6D5344C3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4773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766445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Niżżu ħajr lill-Mulej Alla tagħna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200" y="1700808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Hekk sewwa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xieraq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3153FFC-936D-85A8-66FB-173323EAA7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0742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A82FF3C-60E9-9D37-1ABB-2AF6712237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1589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tal-eżerċti.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DFE1E8C-D1FD-A894-48FF-438C270221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8095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568863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Is-smewwiet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l-art mimlija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bil-glorja tiegħek.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2C18C55-D44A-BE15-6A4F-CE44BDF904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9388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Osanna fl-ogħla tas-smewwiet.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Imbierek min ġej f’isem il-Mulej.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A44A36F-62C8-3428-507C-E8C7BC1E0D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7259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Osanna fl-ogħla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tas-smewwiet.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33C1422-E72A-0C8D-C132-6671BC71B4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6929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7416344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Għalhekk nitlob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lill-imqaddsa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Marija dejjem Verġni,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E4743A7-D19E-1986-E92E-DDD33D2D95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5657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CE81562-5605-F23F-4DE5-D612B0D2E4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307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1173F-4FC0-C642-8EC8-F745869DE799}"/>
              </a:ext>
            </a:extLst>
          </p:cNvPr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7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Sinjur</a:t>
            </a:r>
            <a:r>
              <a:rPr lang="en-GB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tie</a:t>
            </a:r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għi 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Alla tiegħi; 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jiena nħobbok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nadurak.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7ED6FC6-2073-9452-9791-AE6C9D8B0B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6362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Dan hu l-misteru tal-fidi.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336704" cy="31393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Salvana int, o Salvatur tad-dinja;</a:t>
            </a:r>
            <a:r>
              <a:rPr lang="en-GB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endParaRPr lang="mt-MT" sz="66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845AF1B-AC4B-FAC6-CE06-005E7CB7AA4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0343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Dan hu l-misteru tal-fidi.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12068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bis-salib u l-qawmien tiegħek inti fdejtna.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B6656C6-AD72-CAAC-10E8-D5DE9A4E5A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9497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BC8636A-A95D-E31D-9D85-0E8CD4E89C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6172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4DFAB-FADC-CD90-DA2C-322BD048C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52AAD6-CEFC-4E11-0234-3089625CE4E7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AB0150-8D3A-FEB0-D6C6-EA9CAC00D6E3}"/>
              </a:ext>
            </a:extLst>
          </p:cNvPr>
          <p:cNvSpPr txBox="1"/>
          <p:nvPr/>
        </p:nvSpPr>
        <p:spPr>
          <a:xfrm>
            <a:off x="251520" y="1052736"/>
            <a:ext cx="597666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Missierna li inti fis-Smewwiet, jitqaddes Ismek,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43C757-4FA0-BAAF-A028-AC930DE4BD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6685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6256A-4045-DAC7-7C6D-521BA109C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33C0C9-735C-22F4-27F4-A9C7F338F629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76B7C6-9D97-1F0B-F8C4-22F98FC18FC4}"/>
              </a:ext>
            </a:extLst>
          </p:cNvPr>
          <p:cNvSpPr txBox="1"/>
          <p:nvPr/>
        </p:nvSpPr>
        <p:spPr>
          <a:xfrm>
            <a:off x="219600" y="1268760"/>
            <a:ext cx="590465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iġi Saltnatek, ikun dak li trid inti, fis-sema u hekkda fl-art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F6D485-4355-9B50-720A-C97E609BF4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8244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EC67A-A722-B418-6403-84A07F289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C5DA38-16AF-F465-60BB-002B2298D664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8172F-03B4-D250-6CCE-7230B0633618}"/>
              </a:ext>
            </a:extLst>
          </p:cNvPr>
          <p:cNvSpPr txBox="1"/>
          <p:nvPr/>
        </p:nvSpPr>
        <p:spPr>
          <a:xfrm>
            <a:off x="219600" y="1124744"/>
            <a:ext cx="607809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Ħobzna ta’ kulljum, għatina llum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EBC55B-FCE2-7268-278A-96819EE00C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01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C7AE8-E187-C30F-9A7C-5685E2BB2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5B84D1-A115-1DFA-65D9-F3B6BFAF3060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F235A-2A16-E352-59AA-EF7A83E5E6E3}"/>
              </a:ext>
            </a:extLst>
          </p:cNvPr>
          <p:cNvSpPr txBox="1"/>
          <p:nvPr/>
        </p:nvSpPr>
        <p:spPr>
          <a:xfrm>
            <a:off x="219600" y="1124744"/>
            <a:ext cx="600858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ħfrilna dnubietna, bħalma naħfru lill min hu ħati għalina.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0A108-CA44-2557-6F64-E680007BAA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2103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3673D-8751-1158-BF43-8FB3CD3C9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CC586-B2A0-2E12-6B74-1EFB8BADC3F1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EE6DFE-4C65-D280-A283-29ECED41948B}"/>
              </a:ext>
            </a:extLst>
          </p:cNvPr>
          <p:cNvSpPr txBox="1"/>
          <p:nvPr/>
        </p:nvSpPr>
        <p:spPr>
          <a:xfrm>
            <a:off x="219600" y="1124744"/>
            <a:ext cx="600858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la 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ddaħħalniex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fit-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tiġrib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, 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iżda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eħlisna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mid-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deni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588C44-D172-7610-B9CA-9A253F4955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3502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1202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lill-Anġli u ’l Qaddisin kollha,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lilkom, ħuti,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45D5213-EB84-B48D-2B07-0650FE6B09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8432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7635A-F9CA-A78D-E357-CC2B35AE8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ADBEE1A-23E4-FF4C-AE73-DB9EA78D3AF5}"/>
              </a:ext>
            </a:extLst>
          </p:cNvPr>
          <p:cNvSpPr txBox="1"/>
          <p:nvPr/>
        </p:nvSpPr>
        <p:spPr>
          <a:xfrm>
            <a:off x="251520" y="1225689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Għax tiegħek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hi s-saltna,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il-qawwa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 dejjem.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80106F0-8287-F162-2A70-17D78BA152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86C7A6-C80F-5569-4195-811733A5A593}"/>
              </a:ext>
            </a:extLst>
          </p:cNvPr>
          <p:cNvSpPr txBox="1"/>
          <p:nvPr/>
        </p:nvSpPr>
        <p:spPr>
          <a:xfrm>
            <a:off x="251520" y="159203"/>
            <a:ext cx="72728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i="1" dirty="0">
                <a:latin typeface="Candara" panose="020E0502030303020204" pitchFamily="34" charset="0"/>
                <a:cs typeface="AL BAYAN PLAIN" pitchFamily="2" charset="-78"/>
              </a:rPr>
              <a:t>…</a:t>
            </a:r>
            <a:r>
              <a:rPr lang="mt-MT" sz="3200" i="1" dirty="0">
                <a:latin typeface="Candara" panose="020E0502030303020204" pitchFamily="34" charset="0"/>
                <a:cs typeface="AL BAYAN PLAIN" pitchFamily="2" charset="-78"/>
              </a:rPr>
              <a:t>aħna u ni</a:t>
            </a:r>
            <a:r>
              <a:rPr lang="en-US" sz="3200" i="1" dirty="0">
                <a:latin typeface="Candara" panose="020E0502030303020204" pitchFamily="34" charset="0"/>
                <a:cs typeface="AL BAYAN PLAIN" pitchFamily="2" charset="-78"/>
              </a:rPr>
              <a:t>s</a:t>
            </a:r>
            <a:r>
              <a:rPr lang="mt-MT" sz="3200" i="1" dirty="0">
                <a:latin typeface="Candara" panose="020E0502030303020204" pitchFamily="34" charset="0"/>
                <a:cs typeface="AL BAYAN PLAIN" pitchFamily="2" charset="-78"/>
              </a:rPr>
              <a:t>tennew u nittamaw il-hena u l-miġja tas-Salvatur tagħna Ġesu’ Kristu.</a:t>
            </a:r>
            <a:endParaRPr lang="LID4096" sz="3200" dirty="0"/>
          </a:p>
        </p:txBody>
      </p:sp>
    </p:spTree>
    <p:extLst>
      <p:ext uri="{BB962C8B-B14F-4D97-AF65-F5344CB8AC3E}">
        <p14:creationId xmlns:p14="http://schemas.microsoft.com/office/powerpoint/2010/main" val="316679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B0C51-17B4-C106-4436-3C1AD8663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28E4425-C8B1-55EB-81CA-667CAF64F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2374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67255-EC7F-6EE9-0ECB-D6E4297C3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0845A0-F670-A6AA-8A93-F4F28AF3544E}"/>
              </a:ext>
            </a:extLst>
          </p:cNvPr>
          <p:cNvSpPr txBox="1"/>
          <p:nvPr/>
        </p:nvSpPr>
        <p:spPr>
          <a:xfrm>
            <a:off x="219600" y="327600"/>
            <a:ext cx="6152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…Int li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tgħix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u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ssaltan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għal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ta’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EF3FC78-8C85-631C-136B-05DED4998F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0519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435F7-6EF3-CCDE-DDE5-52BF8DFCD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4EF1D1-DB51-0A0B-BE19-FF2C31EEEDC6}"/>
              </a:ext>
            </a:extLst>
          </p:cNvPr>
          <p:cNvSpPr txBox="1"/>
          <p:nvPr/>
        </p:nvSpPr>
        <p:spPr>
          <a:xfrm>
            <a:off x="219600" y="327600"/>
            <a:ext cx="6152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Il-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paċi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tal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-Mulej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tkun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magħkom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 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</a:t>
            </a:r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miegħek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ukoll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 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Agħtu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paċi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lil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xulxin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16F20E2-784C-40C2-E310-0942B14E1E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3707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CD8C727-F66A-049D-4DE6-90194187AC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2825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B7DD5F97-6F86-AA4E-F962-E836F988C0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6893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B16CE-C100-D79F-825F-B99AA54AF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3FB2F2-A18E-FD69-187B-70CD0762F0B3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77F554-E238-F9AC-53A1-45FCB9672BF1}"/>
              </a:ext>
            </a:extLst>
          </p:cNvPr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F596023-F64C-0AEE-5DF0-AD2BDBFBA8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4068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agħtina l-paċi.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B7C726A-EEAA-E48A-CA4E-CF85ED3569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9572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B04AD-A55E-FAA8-4D22-B221A6983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AE7CDC2-F725-5820-7626-7571A6EE3DF1}"/>
              </a:ext>
            </a:extLst>
          </p:cNvPr>
          <p:cNvSpPr txBox="1"/>
          <p:nvPr/>
        </p:nvSpPr>
        <p:spPr>
          <a:xfrm>
            <a:off x="219600" y="1916832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ma jistħoqqlix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tidħol taħt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is-saqaf tiegħi,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4C98796-A0BD-EAA2-DFFD-9EFFAA40D1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B3E15C-B4F5-A323-233E-056E5655A2CF}"/>
              </a:ext>
            </a:extLst>
          </p:cNvPr>
          <p:cNvSpPr txBox="1"/>
          <p:nvPr/>
        </p:nvSpPr>
        <p:spPr>
          <a:xfrm>
            <a:off x="231060" y="283773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…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Ħenjin dawk li 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huma 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mistiedna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għall-ikla tal-Ħaruf.</a:t>
            </a:r>
          </a:p>
        </p:txBody>
      </p:sp>
    </p:spTree>
    <p:extLst>
      <p:ext uri="{BB962C8B-B14F-4D97-AF65-F5344CB8AC3E}">
        <p14:creationId xmlns:p14="http://schemas.microsoft.com/office/powerpoint/2010/main" val="326637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1738" y="1166842"/>
            <a:ext cx="612068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iżda għid kelma waħda, u ruħi tkun imfejqa.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36E414-4C38-0536-A643-EF433820EF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6636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D9B45-67E4-0CF3-BDEC-FBBC9E198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ABA9B6-F9AD-1C63-44FC-5074539C2B71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4BCF1F-87CC-9838-9064-8D0A07D3F206}"/>
              </a:ext>
            </a:extLst>
          </p:cNvPr>
          <p:cNvSpPr txBox="1"/>
          <p:nvPr/>
        </p:nvSpPr>
        <p:spPr>
          <a:xfrm>
            <a:off x="252000" y="1051200"/>
            <a:ext cx="61202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biex titolbu għalija lill-Mulej Alla tagħna.</a:t>
            </a: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9A0A1F5-AA72-3AF1-4A39-AF5B38577D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9340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0CAAD6-168B-AF43-B0B0-678B6455DFA1}"/>
              </a:ext>
            </a:extLst>
          </p:cNvPr>
          <p:cNvSpPr txBox="1"/>
          <p:nvPr/>
        </p:nvSpPr>
        <p:spPr>
          <a:xfrm>
            <a:off x="219600" y="327600"/>
            <a:ext cx="6858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Nitolbu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6E0BB81-8EF3-C929-E371-2CC6B9C1E4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0904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53" y="478119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Il-Mulej magħkom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955" y="141248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198" y="3212976"/>
            <a:ext cx="74074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Iberikkom Alla li jista’ kollox,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il-Missier, l-Iben u </a:t>
            </a:r>
            <a:endParaRPr lang="en-GB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l-Ispirtu s-Santu.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955" y="496730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BCD6BB6-93F3-F2FB-F1D2-E1A70536BF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1015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766445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Morru fil-paċi ta’ Kristu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700808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Inroddu ħajr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 Alla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BB9AD09-FEB1-0A0D-A81E-F9EB540B61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3829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3F9F8-F5C3-CAE2-C8BC-7D0AE7657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04B1E63-C649-0FE5-C6DB-4A3EB2C32A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53A316-9C65-60E0-6F01-C1D2232021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21288"/>
            <a:ext cx="785409" cy="72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7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10949</TotalTime>
  <Words>1040</Words>
  <Application>Microsoft Office PowerPoint</Application>
  <PresentationFormat>On-screen Show (4:3)</PresentationFormat>
  <Paragraphs>276</Paragraphs>
  <Slides>93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9" baseType="lpstr">
      <vt:lpstr>Amasis MT Pro Black</vt:lpstr>
      <vt:lpstr>Arial</vt:lpstr>
      <vt:lpstr>Calibri</vt:lpstr>
      <vt:lpstr>Candara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Baldacchino Gabrielle at MHA - PHC</cp:lastModifiedBy>
  <cp:revision>400</cp:revision>
  <dcterms:created xsi:type="dcterms:W3CDTF">2012-10-18T12:41:12Z</dcterms:created>
  <dcterms:modified xsi:type="dcterms:W3CDTF">2026-01-27T09:28:26Z</dcterms:modified>
</cp:coreProperties>
</file>