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  <p:sldMasterId id="2147483864" r:id="rId2"/>
    <p:sldMasterId id="2147483876" r:id="rId3"/>
    <p:sldMasterId id="2147483888" r:id="rId4"/>
    <p:sldMasterId id="2147483900" r:id="rId5"/>
    <p:sldMasterId id="2147483912" r:id="rId6"/>
    <p:sldMasterId id="2147483924" r:id="rId7"/>
    <p:sldMasterId id="2147483936" r:id="rId8"/>
    <p:sldMasterId id="2147483948" r:id="rId9"/>
    <p:sldMasterId id="2147483960" r:id="rId10"/>
  </p:sldMasterIdLst>
  <p:notesMasterIdLst>
    <p:notesMasterId r:id="rId35"/>
  </p:notesMasterIdLst>
  <p:sldIdLst>
    <p:sldId id="257" r:id="rId11"/>
    <p:sldId id="284" r:id="rId12"/>
    <p:sldId id="329" r:id="rId13"/>
    <p:sldId id="285" r:id="rId14"/>
    <p:sldId id="306" r:id="rId15"/>
    <p:sldId id="307" r:id="rId16"/>
    <p:sldId id="286" r:id="rId17"/>
    <p:sldId id="298" r:id="rId18"/>
    <p:sldId id="287" r:id="rId19"/>
    <p:sldId id="301" r:id="rId20"/>
    <p:sldId id="304" r:id="rId21"/>
    <p:sldId id="297" r:id="rId22"/>
    <p:sldId id="300" r:id="rId23"/>
    <p:sldId id="302" r:id="rId24"/>
    <p:sldId id="303" r:id="rId25"/>
    <p:sldId id="291" r:id="rId26"/>
    <p:sldId id="259" r:id="rId27"/>
    <p:sldId id="261" r:id="rId28"/>
    <p:sldId id="294" r:id="rId29"/>
    <p:sldId id="308" r:id="rId30"/>
    <p:sldId id="317" r:id="rId31"/>
    <p:sldId id="331" r:id="rId32"/>
    <p:sldId id="335" r:id="rId33"/>
    <p:sldId id="333" r:id="rId34"/>
  </p:sldIdLst>
  <p:sldSz cx="16256000" cy="12192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5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292929"/>
    <a:srgbClr val="003300"/>
    <a:srgbClr val="FFFF99"/>
    <a:srgbClr val="FFFFCC"/>
    <a:srgbClr val="FFFFFF"/>
    <a:srgbClr val="003366"/>
    <a:srgbClr val="80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DA871B-4E98-4D2B-9672-F2A766713097}" v="1" dt="2021-02-16T14:12:36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4" autoAdjust="0"/>
    <p:restoredTop sz="94630" autoAdjust="0"/>
  </p:normalViewPr>
  <p:slideViewPr>
    <p:cSldViewPr snapToGrid="0">
      <p:cViewPr varScale="1">
        <p:scale>
          <a:sx n="46" d="100"/>
          <a:sy n="46" d="100"/>
        </p:scale>
        <p:origin x="1668" y="198"/>
      </p:cViewPr>
      <p:guideLst>
        <p:guide orient="horz" pos="3840"/>
        <p:guide pos="5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ph Galea" userId="1ebf5b88d7213fe7" providerId="LiveId" clId="{D1DA871B-4E98-4D2B-9672-F2A766713097}"/>
    <pc:docChg chg="custSel modSld modMainMaster">
      <pc:chgData name="Joseph Galea" userId="1ebf5b88d7213fe7" providerId="LiveId" clId="{D1DA871B-4E98-4D2B-9672-F2A766713097}" dt="2021-02-16T14:13:01.709" v="4"/>
      <pc:docMkLst>
        <pc:docMk/>
      </pc:docMkLst>
      <pc:sldChg chg="delSp mod modTransition delAnim">
        <pc:chgData name="Joseph Galea" userId="1ebf5b88d7213fe7" providerId="LiveId" clId="{D1DA871B-4E98-4D2B-9672-F2A766713097}" dt="2021-02-16T14:13:01.709" v="4"/>
        <pc:sldMkLst>
          <pc:docMk/>
          <pc:sldMk cId="2105317443" sldId="257"/>
        </pc:sldMkLst>
        <pc:picChg chg="del">
          <ac:chgData name="Joseph Galea" userId="1ebf5b88d7213fe7" providerId="LiveId" clId="{D1DA871B-4E98-4D2B-9672-F2A766713097}" dt="2021-02-16T14:12:13.261" v="0" actId="478"/>
          <ac:picMkLst>
            <pc:docMk/>
            <pc:sldMk cId="2105317443" sldId="257"/>
            <ac:picMk id="2" creationId="{3A4ED982-684C-4819-A93D-AD8BAD04CC68}"/>
          </ac:picMkLst>
        </pc:picChg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3925222241" sldId="259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3914900043" sldId="261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729287930" sldId="284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729287930" sldId="285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729287930" sldId="286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816224573" sldId="287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590942069" sldId="291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1029196915" sldId="294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18873869" sldId="297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18873869" sldId="298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4142436740" sldId="300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043256062" sldId="301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776334639" sldId="302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1737343115" sldId="303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154598833" sldId="304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146274646" sldId="306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146274646" sldId="307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816933404" sldId="308"/>
        </pc:sldMkLst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760170729" sldId="317"/>
        </pc:sldMkLst>
      </pc:sldChg>
      <pc:sldChg chg="delSp mod modTransition delAnim">
        <pc:chgData name="Joseph Galea" userId="1ebf5b88d7213fe7" providerId="LiveId" clId="{D1DA871B-4E98-4D2B-9672-F2A766713097}" dt="2021-02-16T14:13:01.709" v="4"/>
        <pc:sldMkLst>
          <pc:docMk/>
          <pc:sldMk cId="224014228" sldId="329"/>
        </pc:sldMkLst>
        <pc:picChg chg="del">
          <ac:chgData name="Joseph Galea" userId="1ebf5b88d7213fe7" providerId="LiveId" clId="{D1DA871B-4E98-4D2B-9672-F2A766713097}" dt="2021-02-16T14:12:19.064" v="1" actId="478"/>
          <ac:picMkLst>
            <pc:docMk/>
            <pc:sldMk cId="224014228" sldId="329"/>
            <ac:picMk id="4" creationId="{E270E201-2ACC-4237-8490-6F75414046A8}"/>
          </ac:picMkLst>
        </pc:picChg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2419469500" sldId="331"/>
        </pc:sldMkLst>
      </pc:sldChg>
      <pc:sldChg chg="delSp mod modTransition delAnim">
        <pc:chgData name="Joseph Galea" userId="1ebf5b88d7213fe7" providerId="LiveId" clId="{D1DA871B-4E98-4D2B-9672-F2A766713097}" dt="2021-02-16T14:13:01.709" v="4"/>
        <pc:sldMkLst>
          <pc:docMk/>
          <pc:sldMk cId="3910412163" sldId="333"/>
        </pc:sldMkLst>
        <pc:picChg chg="del">
          <ac:chgData name="Joseph Galea" userId="1ebf5b88d7213fe7" providerId="LiveId" clId="{D1DA871B-4E98-4D2B-9672-F2A766713097}" dt="2021-02-16T14:12:28.602" v="2" actId="478"/>
          <ac:picMkLst>
            <pc:docMk/>
            <pc:sldMk cId="3910412163" sldId="333"/>
            <ac:picMk id="3" creationId="{DA428C7F-B3B2-4DA9-A408-5D698F5BBA64}"/>
          </ac:picMkLst>
        </pc:picChg>
      </pc:sldChg>
      <pc:sldChg chg="modTransition">
        <pc:chgData name="Joseph Galea" userId="1ebf5b88d7213fe7" providerId="LiveId" clId="{D1DA871B-4E98-4D2B-9672-F2A766713097}" dt="2021-02-16T14:13:01.709" v="4"/>
        <pc:sldMkLst>
          <pc:docMk/>
          <pc:sldMk cId="4118462931" sldId="335"/>
        </pc:sldMkLst>
      </pc:sld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627903941" sldId="2147483852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3677202632" sldId="214748385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940443435" sldId="214748385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498475653" sldId="214748385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3734815886" sldId="214748385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1615528474" sldId="214748385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1234614184" sldId="214748385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1551031346" sldId="214748385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1032515312" sldId="214748386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814794465" sldId="214748386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4190281979" sldId="214748386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627903941" sldId="2147483852"/>
            <pc:sldLayoutMk cId="444346430" sldId="2147483863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2661670418" sldId="2147483864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2793835935" sldId="214748386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2024002117" sldId="214748386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1146437485" sldId="214748386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3444588105" sldId="214748386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2179321925" sldId="214748386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2907464125" sldId="214748387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484707065" sldId="214748387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139746419" sldId="214748387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258607095" sldId="214748387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2726284587" sldId="214748387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2661670418" sldId="2147483864"/>
            <pc:sldLayoutMk cId="3035499140" sldId="2147483875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3331814070" sldId="2147483876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710996105" sldId="214748387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2395637263" sldId="214748387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2838421149" sldId="214748387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959254118" sldId="214748388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1952369317" sldId="214748388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4257202796" sldId="214748388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1220617311" sldId="214748388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1035160977" sldId="214748388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3080038942" sldId="214748388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1633937645" sldId="214748388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31814070" sldId="2147483876"/>
            <pc:sldLayoutMk cId="346781538" sldId="2147483887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358013388" sldId="2147483888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1920902635" sldId="214748388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2410481900" sldId="214748389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2829227883" sldId="214748389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1984094186" sldId="214748389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993312618" sldId="214748389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1113249943" sldId="214748389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2930693104" sldId="214748389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1435563954" sldId="214748389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684593771" sldId="214748389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1261837052" sldId="214748389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58013388" sldId="2147483888"/>
            <pc:sldLayoutMk cId="3115784642" sldId="2147483899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3393573524" sldId="2147483900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2404713271" sldId="214748390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3119657801" sldId="214748390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4184469161" sldId="214748390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961943909" sldId="214748390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3081855335" sldId="214748390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3545498448" sldId="214748390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4228657201" sldId="214748390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3138629521" sldId="214748390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3938210327" sldId="214748390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1870391550" sldId="214748391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93573524" sldId="2147483900"/>
            <pc:sldLayoutMk cId="739111588" sldId="2147483911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1742520610" sldId="2147483912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1855463972" sldId="214748391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140885675" sldId="214748391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208862674" sldId="214748391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210264497" sldId="214748391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2159374342" sldId="214748391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1778200444" sldId="214748391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4141615249" sldId="214748391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1120694405" sldId="214748392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2896222520" sldId="214748392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2867468446" sldId="214748392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2520610" sldId="2147483912"/>
            <pc:sldLayoutMk cId="4293519955" sldId="2147483923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1857471720" sldId="2147483924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310582029" sldId="214748392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1093065467" sldId="214748392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4123198256" sldId="214748392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2202269972" sldId="214748392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2650215123" sldId="214748392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768347555" sldId="214748393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1428843449" sldId="214748393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3385449713" sldId="214748393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2767717652" sldId="214748393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850076543" sldId="214748393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857471720" sldId="2147483924"/>
            <pc:sldLayoutMk cId="1911041255" sldId="2147483935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1092110455" sldId="2147483936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1603080483" sldId="214748393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4051901783" sldId="214748393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3382472078" sldId="214748393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3249029378" sldId="214748394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1638051925" sldId="214748394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742596891" sldId="214748394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3905518834" sldId="214748394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109583764" sldId="214748394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707953168" sldId="214748394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611856284" sldId="214748394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092110455" sldId="2147483936"/>
            <pc:sldLayoutMk cId="728364471" sldId="2147483947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3346323855" sldId="2147483948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428403520" sldId="214748394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1326708023" sldId="214748395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3440615302" sldId="214748395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2527802243" sldId="214748395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911800795" sldId="214748395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1013100227" sldId="214748395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2588830366" sldId="214748395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2610403316" sldId="214748395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726026041" sldId="214748395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762998772" sldId="214748395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3346323855" sldId="2147483948"/>
            <pc:sldLayoutMk cId="2566661416" sldId="2147483959"/>
          </pc:sldLayoutMkLst>
        </pc:sldLayoutChg>
      </pc:sldMasterChg>
      <pc:sldMasterChg chg="modTransition modSldLayout">
        <pc:chgData name="Joseph Galea" userId="1ebf5b88d7213fe7" providerId="LiveId" clId="{D1DA871B-4E98-4D2B-9672-F2A766713097}" dt="2021-02-16T14:13:01.709" v="4"/>
        <pc:sldMasterMkLst>
          <pc:docMk/>
          <pc:sldMasterMk cId="1743652259" sldId="2147483960"/>
        </pc:sldMasterMkLst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2623697818" sldId="2147483961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4200706571" sldId="2147483962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3313299447" sldId="2147483963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2852282072" sldId="2147483964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2230214230" sldId="2147483965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1172587971" sldId="2147483966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2497589066" sldId="2147483967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237797518" sldId="2147483968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447321906" sldId="2147483969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3296040789" sldId="2147483970"/>
          </pc:sldLayoutMkLst>
        </pc:sldLayoutChg>
        <pc:sldLayoutChg chg="modTransition">
          <pc:chgData name="Joseph Galea" userId="1ebf5b88d7213fe7" providerId="LiveId" clId="{D1DA871B-4E98-4D2B-9672-F2A766713097}" dt="2021-02-16T14:13:01.709" v="4"/>
          <pc:sldLayoutMkLst>
            <pc:docMk/>
            <pc:sldMasterMk cId="1743652259" sldId="2147483960"/>
            <pc:sldLayoutMk cId="3520435014" sldId="21474839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478C2-C6FD-44CE-A0DA-A51D03D0DE55}" type="datetimeFigureOut">
              <a:rPr lang="en-MT" smtClean="0"/>
              <a:t>16/02/2021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3CF95-4653-474E-8040-3E74B1A8AFC6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4176327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8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9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706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9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1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87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58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2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04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4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3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35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00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3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58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2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6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0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44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8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49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9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63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2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5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36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0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1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7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6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3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3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0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8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27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9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12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24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9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6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9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37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8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1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657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46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4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5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2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9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5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2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1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39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1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6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8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6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7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0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1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694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2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6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1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65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9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3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6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1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4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4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4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1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76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4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90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1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72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29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51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9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1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5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5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364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995312"/>
            <a:ext cx="13817600" cy="4244622"/>
          </a:xfrm>
        </p:spPr>
        <p:txBody>
          <a:bodyPr anchor="b"/>
          <a:lstStyle>
            <a:lvl1pPr algn="ctr"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6403623"/>
            <a:ext cx="12192000" cy="2943577"/>
          </a:xfrm>
        </p:spPr>
        <p:txBody>
          <a:bodyPr/>
          <a:lstStyle>
            <a:lvl1pPr marL="0" indent="0" algn="ctr">
              <a:buNone/>
              <a:defRPr sz="4267"/>
            </a:lvl1pPr>
            <a:lvl2pPr marL="812810" indent="0" algn="ctr">
              <a:buNone/>
              <a:defRPr sz="3556"/>
            </a:lvl2pPr>
            <a:lvl3pPr marL="1625620" indent="0" algn="ctr">
              <a:buNone/>
              <a:defRPr sz="3200"/>
            </a:lvl3pPr>
            <a:lvl4pPr marL="2438430" indent="0" algn="ctr">
              <a:buNone/>
              <a:defRPr sz="2844"/>
            </a:lvl4pPr>
            <a:lvl5pPr marL="3251241" indent="0" algn="ctr">
              <a:buNone/>
              <a:defRPr sz="2844"/>
            </a:lvl5pPr>
            <a:lvl6pPr marL="4064051" indent="0" algn="ctr">
              <a:buNone/>
              <a:defRPr sz="2844"/>
            </a:lvl6pPr>
            <a:lvl7pPr marL="4876861" indent="0" algn="ctr">
              <a:buNone/>
              <a:defRPr sz="2844"/>
            </a:lvl7pPr>
            <a:lvl8pPr marL="5689671" indent="0" algn="ctr">
              <a:buNone/>
              <a:defRPr sz="2844"/>
            </a:lvl8pPr>
            <a:lvl9pPr marL="6502481" indent="0" algn="ctr">
              <a:buNone/>
              <a:defRPr sz="28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4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0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134" y="3039537"/>
            <a:ext cx="14020800" cy="5071532"/>
          </a:xfrm>
        </p:spPr>
        <p:txBody>
          <a:bodyPr anchor="b"/>
          <a:lstStyle>
            <a:lvl1pPr>
              <a:defRPr sz="10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134" y="8159048"/>
            <a:ext cx="14020800" cy="2666999"/>
          </a:xfrm>
        </p:spPr>
        <p:txBody>
          <a:bodyPr/>
          <a:lstStyle>
            <a:lvl1pPr marL="0" indent="0">
              <a:buNone/>
              <a:defRPr sz="4267">
                <a:solidFill>
                  <a:schemeClr val="tx1"/>
                </a:solidFill>
              </a:defRPr>
            </a:lvl1pPr>
            <a:lvl2pPr marL="81281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2pPr>
            <a:lvl3pPr marL="16256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4384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4pPr>
            <a:lvl5pPr marL="325124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5pPr>
            <a:lvl6pPr marL="406405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6pPr>
            <a:lvl7pPr marL="487686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7pPr>
            <a:lvl8pPr marL="568967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8pPr>
            <a:lvl9pPr marL="6502481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1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3245556"/>
            <a:ext cx="690880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80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649114"/>
            <a:ext cx="14020800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9" y="2988734"/>
            <a:ext cx="6877049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9" y="4453467"/>
            <a:ext cx="6877049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1" y="2988734"/>
            <a:ext cx="6910917" cy="1464732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810" indent="0">
              <a:buNone/>
              <a:defRPr sz="3556" b="1"/>
            </a:lvl2pPr>
            <a:lvl3pPr marL="1625620" indent="0">
              <a:buNone/>
              <a:defRPr sz="3200" b="1"/>
            </a:lvl3pPr>
            <a:lvl4pPr marL="2438430" indent="0">
              <a:buNone/>
              <a:defRPr sz="2844" b="1"/>
            </a:lvl4pPr>
            <a:lvl5pPr marL="3251241" indent="0">
              <a:buNone/>
              <a:defRPr sz="2844" b="1"/>
            </a:lvl5pPr>
            <a:lvl6pPr marL="4064051" indent="0">
              <a:buNone/>
              <a:defRPr sz="2844" b="1"/>
            </a:lvl6pPr>
            <a:lvl7pPr marL="4876861" indent="0">
              <a:buNone/>
              <a:defRPr sz="2844" b="1"/>
            </a:lvl7pPr>
            <a:lvl8pPr marL="5689671" indent="0">
              <a:buNone/>
              <a:defRPr sz="2844" b="1"/>
            </a:lvl8pPr>
            <a:lvl9pPr marL="6502481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1" y="4453467"/>
            <a:ext cx="6910917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00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0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3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917" y="1755425"/>
            <a:ext cx="8229600" cy="8664222"/>
          </a:xfrm>
        </p:spPr>
        <p:txBody>
          <a:bodyPr/>
          <a:lstStyle>
            <a:lvl1pPr>
              <a:defRPr sz="5689"/>
            </a:lvl1pPr>
            <a:lvl2pPr>
              <a:defRPr sz="4978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03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717" y="812800"/>
            <a:ext cx="5242983" cy="2844800"/>
          </a:xfrm>
        </p:spPr>
        <p:txBody>
          <a:bodyPr anchor="b"/>
          <a:lstStyle>
            <a:lvl1pPr>
              <a:defRPr sz="568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917" y="1755425"/>
            <a:ext cx="8229600" cy="8664222"/>
          </a:xfrm>
        </p:spPr>
        <p:txBody>
          <a:bodyPr anchor="t"/>
          <a:lstStyle>
            <a:lvl1pPr marL="0" indent="0">
              <a:buNone/>
              <a:defRPr sz="5689"/>
            </a:lvl1pPr>
            <a:lvl2pPr marL="812810" indent="0">
              <a:buNone/>
              <a:defRPr sz="4978"/>
            </a:lvl2pPr>
            <a:lvl3pPr marL="1625620" indent="0">
              <a:buNone/>
              <a:defRPr sz="4267"/>
            </a:lvl3pPr>
            <a:lvl4pPr marL="2438430" indent="0">
              <a:buNone/>
              <a:defRPr sz="3556"/>
            </a:lvl4pPr>
            <a:lvl5pPr marL="3251241" indent="0">
              <a:buNone/>
              <a:defRPr sz="3556"/>
            </a:lvl5pPr>
            <a:lvl6pPr marL="4064051" indent="0">
              <a:buNone/>
              <a:defRPr sz="3556"/>
            </a:lvl6pPr>
            <a:lvl7pPr marL="4876861" indent="0">
              <a:buNone/>
              <a:defRPr sz="3556"/>
            </a:lvl7pPr>
            <a:lvl8pPr marL="5689671" indent="0">
              <a:buNone/>
              <a:defRPr sz="3556"/>
            </a:lvl8pPr>
            <a:lvl9pPr marL="6502481" indent="0">
              <a:buNone/>
              <a:defRPr sz="355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717" y="3657600"/>
            <a:ext cx="5242983" cy="6776156"/>
          </a:xfrm>
        </p:spPr>
        <p:txBody>
          <a:bodyPr/>
          <a:lstStyle>
            <a:lvl1pPr marL="0" indent="0">
              <a:buNone/>
              <a:defRPr sz="2844"/>
            </a:lvl1pPr>
            <a:lvl2pPr marL="812810" indent="0">
              <a:buNone/>
              <a:defRPr sz="2489"/>
            </a:lvl2pPr>
            <a:lvl3pPr marL="1625620" indent="0">
              <a:buNone/>
              <a:defRPr sz="2133"/>
            </a:lvl3pPr>
            <a:lvl4pPr marL="2438430" indent="0">
              <a:buNone/>
              <a:defRPr sz="1778"/>
            </a:lvl4pPr>
            <a:lvl5pPr marL="3251241" indent="0">
              <a:buNone/>
              <a:defRPr sz="1778"/>
            </a:lvl5pPr>
            <a:lvl6pPr marL="4064051" indent="0">
              <a:buNone/>
              <a:defRPr sz="1778"/>
            </a:lvl6pPr>
            <a:lvl7pPr marL="4876861" indent="0">
              <a:buNone/>
              <a:defRPr sz="1778"/>
            </a:lvl7pPr>
            <a:lvl8pPr marL="5689671" indent="0">
              <a:buNone/>
              <a:defRPr sz="1778"/>
            </a:lvl8pPr>
            <a:lvl9pPr marL="6502481" indent="0">
              <a:buNone/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2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9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3201" y="649111"/>
            <a:ext cx="3505200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1" y="649111"/>
            <a:ext cx="10312400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661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0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65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7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1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7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2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47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1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rgbClr val="000066">
                <a:lumMod val="0"/>
              </a:srgbClr>
            </a:gs>
            <a:gs pos="0">
              <a:srgbClr val="800000"/>
            </a:gs>
            <a:gs pos="88000">
              <a:srgbClr val="000000"/>
            </a:gs>
            <a:gs pos="97000">
              <a:srgbClr val="8000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9114"/>
            <a:ext cx="140208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3245556"/>
            <a:ext cx="140208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6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C94F6-B71B-4945-A135-ED41DA9A72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4800" y="11300181"/>
            <a:ext cx="5486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0800" y="11300181"/>
            <a:ext cx="36576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4622F-367B-48C7-A13C-28C9BD055B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32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txStyles>
    <p:titleStyle>
      <a:lvl1pPr algn="l" defTabSz="1625620" rtl="0" eaLnBrk="1" latinLnBrk="0" hangingPunct="1">
        <a:lnSpc>
          <a:spcPct val="90000"/>
        </a:lnSpc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405" indent="-406405" algn="l" defTabSz="1625620" rtl="0" eaLnBrk="1" latinLnBrk="0" hangingPunct="1">
        <a:lnSpc>
          <a:spcPct val="90000"/>
        </a:lnSpc>
        <a:spcBef>
          <a:spcPts val="1778"/>
        </a:spcBef>
        <a:buFont typeface="Arial" panose="020B0604020202020204" pitchFamily="34" charset="0"/>
        <a:buChar char="•"/>
        <a:defRPr sz="4978" kern="1200">
          <a:solidFill>
            <a:schemeClr val="tx1"/>
          </a:solidFill>
          <a:latin typeface="+mn-lt"/>
          <a:ea typeface="+mn-ea"/>
          <a:cs typeface="+mn-cs"/>
        </a:defRPr>
      </a:lvl1pPr>
      <a:lvl2pPr marL="121921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032025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3pPr>
      <a:lvl4pPr marL="284483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45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528326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609607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886" indent="-406405" algn="l" defTabSz="162562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81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2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430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24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405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86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67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481" algn="l" defTabSz="1625620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7F5EC0-A1DD-4915-8FBE-903BF8236D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14"/>
            <a:ext cx="16230795" cy="1084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17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7735E5-F43C-4B02-A07C-278CA94BF894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-2"/>
            <a:ext cx="16256000" cy="10729062"/>
          </a:xfrm>
          <a:prstGeom prst="rect">
            <a:avLst/>
          </a:prstGeom>
          <a:blipFill dpi="0" rotWithShape="1">
            <a:blip r:embed="rId2"/>
            <a:srcRect/>
            <a:stretch>
              <a:fillRect t="-2324" b="-52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lang="en-MT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BED7C-CABA-4A77-AA84-EE305373CE46}"/>
              </a:ext>
            </a:extLst>
          </p:cNvPr>
          <p:cNvSpPr txBox="1"/>
          <p:nvPr/>
        </p:nvSpPr>
        <p:spPr>
          <a:xfrm>
            <a:off x="-1" y="10516383"/>
            <a:ext cx="16255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“Ordnaw sawma!”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256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031999"/>
            <a:ext cx="162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should be consumed between meals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B441103-AB08-4D98-92AE-15B197FCD5F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20780"/>
            <a:ext cx="16256000" cy="10390909"/>
          </a:xfrm>
          <a:prstGeom prst="rect">
            <a:avLst/>
          </a:prstGeom>
          <a:blipFill dpi="0" rotWithShape="1">
            <a:blip r:embed="rId2"/>
            <a:srcRect/>
            <a:stretch>
              <a:fillRect l="-1" t="-2600" r="-1" b="-205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lang="en-MT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121BE-5E30-4CE7-A7BB-9C1E61F1FCD7}"/>
              </a:ext>
            </a:extLst>
          </p:cNvPr>
          <p:cNvSpPr txBox="1"/>
          <p:nvPr/>
        </p:nvSpPr>
        <p:spPr>
          <a:xfrm>
            <a:off x="62347" y="10724208"/>
            <a:ext cx="16255999" cy="1115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8500" b="1" dirty="0">
                <a:solidFill>
                  <a:srgbClr val="FFCC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“Ħenn għall-poplu </a:t>
            </a:r>
            <a:r>
              <a:rPr lang="mt-MT" sz="8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tiegħek, Mulej!”</a:t>
            </a:r>
            <a:endParaRPr kumimoji="0" lang="en-GB" sz="85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9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B2B5DEC-0889-4AA9-92BE-B2D3C66B75E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66255" y="166254"/>
            <a:ext cx="16006617" cy="10702635"/>
          </a:xfrm>
          <a:prstGeom prst="rect">
            <a:avLst/>
          </a:prstGeom>
          <a:blipFill dpi="0" rotWithShape="1">
            <a:blip r:embed="rId2"/>
            <a:srcRect/>
            <a:stretch>
              <a:fillRect l="-1298" t="-1748" r="-272" b="-143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lang="en-MT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20DEB-DBE0-44CB-BC91-7AE8CDCC6CB4}"/>
              </a:ext>
            </a:extLst>
          </p:cNvPr>
          <p:cNvSpPr txBox="1"/>
          <p:nvPr/>
        </p:nvSpPr>
        <p:spPr>
          <a:xfrm>
            <a:off x="-1938" y="10825417"/>
            <a:ext cx="16218683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8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 Alla, ħenn għalina għax dnibna.”</a:t>
            </a:r>
            <a:endParaRPr kumimoji="0" lang="en-GB" sz="85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031999"/>
            <a:ext cx="162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should be consumed between meals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3F91A6B-E399-44FD-9A17-61E5CB4BFE0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45472" y="187036"/>
            <a:ext cx="15983527" cy="10390909"/>
          </a:xfrm>
          <a:prstGeom prst="rect">
            <a:avLst/>
          </a:prstGeom>
          <a:blipFill dpi="0" rotWithShape="1">
            <a:blip r:embed="rId2"/>
            <a:srcRect/>
            <a:stretch>
              <a:fillRect l="-635" t="-2418" r="-1069" b="-414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lang="en-MT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F0D94-DE6A-4051-8B85-98575F6A8181}"/>
              </a:ext>
            </a:extLst>
          </p:cNvPr>
          <p:cNvSpPr txBox="1"/>
          <p:nvPr/>
        </p:nvSpPr>
        <p:spPr>
          <a:xfrm>
            <a:off x="41562" y="10661073"/>
            <a:ext cx="1625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“Kontrik biss jiena dnibt.”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3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031999"/>
            <a:ext cx="162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should be consumed between meals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C886DB0-3601-44D1-9C58-FDB2B578D4D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45811" y="0"/>
            <a:ext cx="16256000" cy="10536382"/>
          </a:xfrm>
          <a:prstGeom prst="rect">
            <a:avLst/>
          </a:prstGeom>
          <a:blipFill dpi="0" rotWithShape="1">
            <a:blip r:embed="rId2"/>
            <a:srcRect/>
            <a:stretch>
              <a:fillRect t="-1975" r="-6" b="-323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lang="en-MT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A24FD-0643-48DD-BDFF-B0AC949DE6E7}"/>
              </a:ext>
            </a:extLst>
          </p:cNvPr>
          <p:cNvSpPr txBox="1"/>
          <p:nvPr/>
        </p:nvSpPr>
        <p:spPr>
          <a:xfrm>
            <a:off x="45811" y="10681856"/>
            <a:ext cx="16256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“La twarrabnix minn quddiemek.”</a:t>
            </a:r>
            <a:endParaRPr kumimoji="0" lang="en-GB" sz="9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3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031999"/>
            <a:ext cx="162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should be consumed between meals</a:t>
            </a:r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65613DB-E4EA-448F-BA7A-F86FEB4C9E3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66255" y="41563"/>
            <a:ext cx="15877310" cy="10536382"/>
          </a:xfrm>
          <a:prstGeom prst="rect">
            <a:avLst/>
          </a:prstGeom>
          <a:blipFill dpi="0" rotWithShape="1">
            <a:blip r:embed="rId2"/>
            <a:srcRect/>
            <a:stretch>
              <a:fillRect l="-1046" t="-2169" r="-1349" b="-2427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lang="en-MT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CF698D-A4B5-4824-AD65-578C3EE0631E}"/>
              </a:ext>
            </a:extLst>
          </p:cNvPr>
          <p:cNvSpPr txBox="1"/>
          <p:nvPr/>
        </p:nvSpPr>
        <p:spPr>
          <a:xfrm>
            <a:off x="0" y="10722065"/>
            <a:ext cx="16256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“Roddli l-hena tas-salvazzjoni</a:t>
            </a:r>
            <a:r>
              <a:rPr lang="en-GB" sz="9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mt-MT" sz="9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GB" sz="9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4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894C3C-7583-4027-81CA-AB466971213A}"/>
              </a:ext>
            </a:extLst>
          </p:cNvPr>
          <p:cNvSpPr txBox="1"/>
          <p:nvPr/>
        </p:nvSpPr>
        <p:spPr>
          <a:xfrm>
            <a:off x="10102290" y="2972068"/>
            <a:ext cx="615371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“Dak li ma kienx jaf x’inhu dnub.”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text, person, book&#10;&#10;Description automatically generated">
            <a:extLst>
              <a:ext uri="{FF2B5EF4-FFF2-40B4-BE49-F238E27FC236}">
                <a16:creationId xmlns:a16="http://schemas.microsoft.com/office/drawing/2014/main" id="{84F9C9F1-6DA1-4B9F-8D55-21F3E5E03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4" y="0"/>
            <a:ext cx="981134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4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food, beverage&#10;&#10;Description automatically generated">
            <a:extLst>
              <a:ext uri="{FF2B5EF4-FFF2-40B4-BE49-F238E27FC236}">
                <a16:creationId xmlns:a16="http://schemas.microsoft.com/office/drawing/2014/main" id="{0DDA642E-FED5-4469-9F3C-01834D607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83"/>
            <a:ext cx="16256000" cy="116303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ACC2B6-EAD6-43A7-86C8-C89702244974}"/>
              </a:ext>
            </a:extLst>
          </p:cNvPr>
          <p:cNvSpPr txBox="1"/>
          <p:nvPr/>
        </p:nvSpPr>
        <p:spPr>
          <a:xfrm>
            <a:off x="5611090" y="228603"/>
            <a:ext cx="104994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“Issa hu</a:t>
            </a:r>
            <a:r>
              <a:rPr lang="en-GB" sz="10000" b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t-MT" sz="10000" b="1" dirty="0">
                <a:solidFill>
                  <a:srgbClr val="FF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żmien tajjeb</a:t>
            </a:r>
            <a:r>
              <a:rPr lang="mt-MT" sz="100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22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2D64CB-9336-46B0-BEC8-2DA13B774F21}"/>
              </a:ext>
            </a:extLst>
          </p:cNvPr>
          <p:cNvSpPr txBox="1"/>
          <p:nvPr/>
        </p:nvSpPr>
        <p:spPr>
          <a:xfrm>
            <a:off x="-277552" y="9975270"/>
            <a:ext cx="16226443" cy="2450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“Ma jkollkomx ħlas </a:t>
            </a:r>
            <a:endParaRPr lang="en-GB" sz="10000" b="1" dirty="0">
              <a:solidFill>
                <a:srgbClr val="FFCC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minn missierkom</a:t>
            </a:r>
            <a:r>
              <a:rPr lang="en-GB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Image result for christ teaching">
            <a:extLst>
              <a:ext uri="{FF2B5EF4-FFF2-40B4-BE49-F238E27FC236}">
                <a16:creationId xmlns:a16="http://schemas.microsoft.com/office/drawing/2014/main" id="{1E1DC9A7-5744-471F-BAA9-6089E614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-332513"/>
            <a:ext cx="16226443" cy="101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90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AE46C8-BCE8-4ECB-A915-9E6C60041E16}"/>
              </a:ext>
            </a:extLst>
          </p:cNvPr>
          <p:cNvSpPr txBox="1"/>
          <p:nvPr/>
        </p:nvSpPr>
        <p:spPr>
          <a:xfrm>
            <a:off x="0" y="10557948"/>
            <a:ext cx="162560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“Il-ħlas tagħhom ġa ħaduh.”</a:t>
            </a:r>
            <a:endParaRPr kumimoji="0" lang="en-GB" sz="95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christ teaching">
            <a:extLst>
              <a:ext uri="{FF2B5EF4-FFF2-40B4-BE49-F238E27FC236}">
                <a16:creationId xmlns:a16="http://schemas.microsoft.com/office/drawing/2014/main" id="{686047FD-69B8-44A8-9ACA-0311FC656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0" y="0"/>
            <a:ext cx="16002000" cy="10668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19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03F0FB-0F36-493B-8535-F626A0B0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14"/>
            <a:ext cx="16230795" cy="10842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06" y="674914"/>
            <a:ext cx="65002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L-ERBGĦA </a:t>
            </a:r>
          </a:p>
          <a:p>
            <a:pPr algn="ctr">
              <a:lnSpc>
                <a:spcPct val="80000"/>
              </a:lnSpc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TAL-IRMIED</a:t>
            </a:r>
            <a:endParaRPr lang="en-GB" sz="10000" b="1" dirty="0">
              <a:solidFill>
                <a:srgbClr val="FFCC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8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031999"/>
            <a:ext cx="162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should be consumed between meals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6146" name="Picture 2" descr="Image result for christ teaching">
            <a:extLst>
              <a:ext uri="{FF2B5EF4-FFF2-40B4-BE49-F238E27FC236}">
                <a16:creationId xmlns:a16="http://schemas.microsoft.com/office/drawing/2014/main" id="{69B17B84-2E4A-4792-8AC7-DED41AB5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998" y="-51959"/>
            <a:ext cx="19680381" cy="98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8086F-0844-4311-89AB-4959BE80E364}"/>
              </a:ext>
            </a:extLst>
          </p:cNvPr>
          <p:cNvSpPr txBox="1"/>
          <p:nvPr/>
        </p:nvSpPr>
        <p:spPr>
          <a:xfrm>
            <a:off x="87744" y="9892927"/>
            <a:ext cx="16163636" cy="2332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“Idħol fil-kamra </a:t>
            </a:r>
            <a:endParaRPr lang="en-GB" sz="9500" b="1" dirty="0">
              <a:solidFill>
                <a:srgbClr val="FFCC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tiegħek ta’ ġewwa.”</a:t>
            </a:r>
            <a:endParaRPr kumimoji="0" lang="en-GB" sz="95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3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2031999"/>
            <a:ext cx="1625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should be consumed between meals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7170" name="Picture 2" descr="Image result for christ teaching">
            <a:extLst>
              <a:ext uri="{FF2B5EF4-FFF2-40B4-BE49-F238E27FC236}">
                <a16:creationId xmlns:a16="http://schemas.microsoft.com/office/drawing/2014/main" id="{41D74AB5-14B9-48B0-9559-3BD15C0B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9" y="1343890"/>
            <a:ext cx="16271369" cy="1084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D14C8-1C82-419F-A7C0-0698C7565127}"/>
              </a:ext>
            </a:extLst>
          </p:cNvPr>
          <p:cNvSpPr txBox="1"/>
          <p:nvPr/>
        </p:nvSpPr>
        <p:spPr>
          <a:xfrm>
            <a:off x="872836" y="146254"/>
            <a:ext cx="14879782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“Missierek, li jara dak li </a:t>
            </a:r>
            <a:r>
              <a:rPr lang="en-GB" sz="9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mt-MT" sz="95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 fil-moħbi,</a:t>
            </a:r>
            <a:r>
              <a:rPr lang="en-GB" sz="95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mt-MT" sz="95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iroddlok hu</a:t>
            </a:r>
            <a:r>
              <a:rPr lang="en-GB" sz="95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mt-MT" sz="9500" b="1" dirty="0">
                <a:solidFill>
                  <a:srgbClr val="00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GB" sz="95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17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83602" y="3741507"/>
            <a:ext cx="72690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10000" b="1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“Indmu u emmnu                   fl-Evanġelju.”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8F110-DF3D-46CA-9A12-BE2185389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" y="173180"/>
            <a:ext cx="7897091" cy="1184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6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83602" y="3741507"/>
            <a:ext cx="72690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t-MT" sz="10000" b="1" i="0" u="none" strike="noStrike" kern="1200" cap="none" spc="0" normalizeH="0" baseline="0" noProof="0" dirty="0">
                <a:ln>
                  <a:noFill/>
                </a:ln>
                <a:solidFill>
                  <a:srgbClr val="FFCC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“Ftakar li inti trab u trab terġa’ ssir.”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8F110-DF3D-46CA-9A12-BE2185389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" y="173180"/>
            <a:ext cx="7897091" cy="1184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6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474"/>
            <a:ext cx="16249798" cy="1176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1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extLst>
    <p:ext uri="{E180D4A7-C9FB-4DFB-919C-405C955672EB}">
      <p14:showEvtLst xmlns:p14="http://schemas.microsoft.com/office/powerpoint/2010/main">
        <p14:playEvt time="0" objId="3"/>
        <p14:stopEvt time="2302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AE772-34FD-4412-9B02-09A510270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14"/>
            <a:ext cx="16230795" cy="108421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05" y="674914"/>
            <a:ext cx="560666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Ir-Randan żmien favorevoli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0F81039-5EB8-4A10-BF74-F74515A704D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-1" y="-1"/>
            <a:ext cx="16303337" cy="10868891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2A26DF-C9EB-4FB5-95B8-CA5484E37354}"/>
              </a:ext>
            </a:extLst>
          </p:cNvPr>
          <p:cNvSpPr txBox="1"/>
          <p:nvPr/>
        </p:nvSpPr>
        <p:spPr>
          <a:xfrm>
            <a:off x="-103909" y="10131949"/>
            <a:ext cx="16422255" cy="31700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u </a:t>
            </a:r>
            <a:r>
              <a:rPr lang="en-GB" sz="10000" b="1" dirty="0" err="1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qag</a:t>
            </a: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ħ</a:t>
            </a:r>
            <a:r>
              <a:rPr lang="en-GB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 </a:t>
            </a:r>
            <a:r>
              <a:rPr lang="en-GB" sz="10000" b="1" dirty="0" err="1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fuq</a:t>
            </a:r>
            <a:r>
              <a:rPr lang="en-GB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l-</a:t>
            </a:r>
            <a:r>
              <a:rPr lang="en-GB" sz="10000" b="1" dirty="0" err="1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irmied</a:t>
            </a: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t-MT" sz="10000" b="1" dirty="0">
              <a:solidFill>
                <a:srgbClr val="00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8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7C624E-4275-4D99-A359-F6396B856E72}"/>
              </a:ext>
            </a:extLst>
          </p:cNvPr>
          <p:cNvSpPr txBox="1"/>
          <p:nvPr/>
        </p:nvSpPr>
        <p:spPr>
          <a:xfrm>
            <a:off x="0" y="9825046"/>
            <a:ext cx="16256000" cy="2332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“U sam David u għadda                            l-lejl mixħut fl-art.”</a:t>
            </a:r>
            <a:endParaRPr kumimoji="0" lang="en-GB" sz="95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B21EACA-3E9A-4E60-B071-AF0083D088B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865132" y="0"/>
            <a:ext cx="14525735" cy="9825046"/>
          </a:xfrm>
          <a:prstGeom prst="rect">
            <a:avLst/>
          </a:prstGeom>
          <a:blipFill dpi="0" rotWithShape="1">
            <a:blip r:embed="rId2"/>
            <a:srcRect/>
            <a:stretch>
              <a:fillRect r="-9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4627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9DEE8D-D1D7-4748-AFD3-DD515F4E9AAE}"/>
              </a:ext>
            </a:extLst>
          </p:cNvPr>
          <p:cNvSpPr txBox="1"/>
          <p:nvPr/>
        </p:nvSpPr>
        <p:spPr>
          <a:xfrm>
            <a:off x="26710" y="10292483"/>
            <a:ext cx="1620258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7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“Kieku ilhom li nidmu                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7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bl-ixkora u bl-irmied.”</a:t>
            </a:r>
            <a:endParaRPr kumimoji="0" lang="en-GB" sz="75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53D43E9-61CE-451F-B1EF-7A4A50C0B44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92964" y="0"/>
            <a:ext cx="15870071" cy="10183091"/>
          </a:xfrm>
          <a:prstGeom prst="rect">
            <a:avLst/>
          </a:prstGeom>
          <a:blipFill dpi="0" rotWithShape="1">
            <a:blip r:embed="rId2"/>
            <a:srcRect/>
            <a:stretch>
              <a:fillRect l="-2095" t="-4083" r="-23" b="-4008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146274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7CBDA7-C98B-489F-B2F1-4DCED996F99D}"/>
              </a:ext>
            </a:extLst>
          </p:cNvPr>
          <p:cNvSpPr txBox="1"/>
          <p:nvPr/>
        </p:nvSpPr>
        <p:spPr>
          <a:xfrm>
            <a:off x="207818" y="10227249"/>
            <a:ext cx="159025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Sawm u astinenza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What are the fasting for Lent guidelines and how does abstinence during Lent work? We have your answers.">
            <a:extLst>
              <a:ext uri="{FF2B5EF4-FFF2-40B4-BE49-F238E27FC236}">
                <a16:creationId xmlns:a16="http://schemas.microsoft.com/office/drawing/2014/main" id="{15028C1E-BE2B-4438-B264-FF035AE6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0" y="768926"/>
            <a:ext cx="16338924" cy="918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8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B2314E-C8CF-4520-82B0-A5473C6D9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1102"/>
            <a:ext cx="16256000" cy="9620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C23A83-6875-4226-BB84-D265F620B586}"/>
              </a:ext>
            </a:extLst>
          </p:cNvPr>
          <p:cNvSpPr txBox="1"/>
          <p:nvPr/>
        </p:nvSpPr>
        <p:spPr>
          <a:xfrm>
            <a:off x="-20784" y="29573"/>
            <a:ext cx="1625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Nagħmlu karità,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100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nitolbu u nsumu.</a:t>
            </a:r>
            <a:endParaRPr kumimoji="0" lang="en-GB" sz="100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6E64B3-33FB-41E2-B7F5-658BB015263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199736" y="20780"/>
            <a:ext cx="15856527" cy="10328564"/>
          </a:xfrm>
          <a:prstGeom prst="rect">
            <a:avLst/>
          </a:prstGeom>
          <a:blipFill dpi="0" rotWithShape="1">
            <a:blip r:embed="rId2"/>
            <a:srcRect/>
            <a:stretch>
              <a:fillRect l="-1260" t="-2011" r="-1260" b="-514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625620" fontAlgn="base">
              <a:spcBef>
                <a:spcPct val="0"/>
              </a:spcBef>
              <a:spcAft>
                <a:spcPct val="0"/>
              </a:spcAft>
            </a:pPr>
            <a:endParaRPr lang="en-MT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6A6F79-CA50-41FC-90A7-7A8E47B4241E}"/>
              </a:ext>
            </a:extLst>
          </p:cNvPr>
          <p:cNvSpPr txBox="1"/>
          <p:nvPr/>
        </p:nvSpPr>
        <p:spPr>
          <a:xfrm>
            <a:off x="-893611" y="9173751"/>
            <a:ext cx="12011891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mt-MT" sz="950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“Ċarrtu qlubkom, </a:t>
            </a:r>
            <a:r>
              <a:rPr lang="en-GB" sz="9500" b="1" dirty="0">
                <a:solidFill>
                  <a:srgbClr val="2929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</a:t>
            </a:r>
            <a:r>
              <a:rPr lang="mt-MT" sz="9500" b="1" dirty="0">
                <a:solidFill>
                  <a:srgbClr val="FFCC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mhux ilbieskom.”</a:t>
            </a:r>
            <a:endParaRPr kumimoji="0" lang="en-GB" sz="9500" b="1" i="0" u="none" strike="noStrike" kern="1200" cap="none" spc="0" normalizeH="0" baseline="0" noProof="0" dirty="0">
              <a:ln>
                <a:noFill/>
              </a:ln>
              <a:solidFill>
                <a:srgbClr val="FFCC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2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96"/>
    </mc:Choice>
    <mc:Fallback>
      <p:transition spd="slow" advTm="3799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</TotalTime>
  <Words>186</Words>
  <Application>Microsoft Office PowerPoint</Application>
  <PresentationFormat>Custom</PresentationFormat>
  <Paragraphs>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8_Office Theme</vt:lpstr>
      <vt:lpstr>9_Office Theme</vt:lpstr>
      <vt:lpstr>11_Office Theme</vt:lpstr>
      <vt:lpstr>6_Office Theme</vt:lpstr>
      <vt:lpstr>4_Office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Galea</dc:creator>
  <cp:lastModifiedBy>Joseph Galea</cp:lastModifiedBy>
  <cp:revision>47</cp:revision>
  <dcterms:created xsi:type="dcterms:W3CDTF">2016-01-17T06:33:35Z</dcterms:created>
  <dcterms:modified xsi:type="dcterms:W3CDTF">2021-02-16T14:13:44Z</dcterms:modified>
</cp:coreProperties>
</file>