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6" r:id="rId11"/>
    <p:sldId id="396" r:id="rId12"/>
    <p:sldId id="398" r:id="rId13"/>
    <p:sldId id="397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1277" r:id="rId26"/>
    <p:sldId id="1278" r:id="rId27"/>
    <p:sldId id="962" r:id="rId28"/>
    <p:sldId id="838" r:id="rId29"/>
    <p:sldId id="1247" r:id="rId30"/>
    <p:sldId id="1352" r:id="rId31"/>
    <p:sldId id="1353" r:id="rId32"/>
    <p:sldId id="1354" r:id="rId33"/>
    <p:sldId id="1355" r:id="rId34"/>
    <p:sldId id="1356" r:id="rId35"/>
    <p:sldId id="1357" r:id="rId36"/>
    <p:sldId id="1358" r:id="rId37"/>
    <p:sldId id="1359" r:id="rId38"/>
    <p:sldId id="1360" r:id="rId39"/>
    <p:sldId id="1361" r:id="rId40"/>
    <p:sldId id="1274" r:id="rId41"/>
    <p:sldId id="1272" r:id="rId42"/>
    <p:sldId id="1275" r:id="rId43"/>
    <p:sldId id="415" r:id="rId44"/>
    <p:sldId id="1066" r:id="rId45"/>
    <p:sldId id="1346" r:id="rId46"/>
    <p:sldId id="1347" r:id="rId47"/>
    <p:sldId id="1348" r:id="rId48"/>
    <p:sldId id="1349" r:id="rId49"/>
    <p:sldId id="1350" r:id="rId50"/>
    <p:sldId id="1351" r:id="rId51"/>
    <p:sldId id="1362" r:id="rId52"/>
    <p:sldId id="416" r:id="rId53"/>
    <p:sldId id="1300" r:id="rId54"/>
    <p:sldId id="417" r:id="rId55"/>
    <p:sldId id="418" r:id="rId56"/>
    <p:sldId id="419" r:id="rId57"/>
    <p:sldId id="420" r:id="rId58"/>
    <p:sldId id="421" r:id="rId59"/>
    <p:sldId id="422" r:id="rId60"/>
    <p:sldId id="423" r:id="rId61"/>
    <p:sldId id="424" r:id="rId62"/>
    <p:sldId id="425" r:id="rId63"/>
    <p:sldId id="426" r:id="rId64"/>
    <p:sldId id="427" r:id="rId65"/>
    <p:sldId id="428" r:id="rId66"/>
    <p:sldId id="429" r:id="rId67"/>
    <p:sldId id="430" r:id="rId68"/>
    <p:sldId id="431" r:id="rId69"/>
    <p:sldId id="432" r:id="rId70"/>
    <p:sldId id="433" r:id="rId71"/>
    <p:sldId id="434" r:id="rId72"/>
    <p:sldId id="435" r:id="rId73"/>
    <p:sldId id="436" r:id="rId74"/>
    <p:sldId id="475" r:id="rId75"/>
    <p:sldId id="1279" r:id="rId76"/>
    <p:sldId id="470" r:id="rId77"/>
    <p:sldId id="438" r:id="rId78"/>
    <p:sldId id="1280" r:id="rId79"/>
    <p:sldId id="441" r:id="rId80"/>
    <p:sldId id="443" r:id="rId81"/>
    <p:sldId id="473" r:id="rId82"/>
    <p:sldId id="444" r:id="rId83"/>
    <p:sldId id="445" r:id="rId84"/>
    <p:sldId id="446" r:id="rId85"/>
    <p:sldId id="447" r:id="rId86"/>
    <p:sldId id="476" r:id="rId87"/>
    <p:sldId id="448" r:id="rId88"/>
    <p:sldId id="449" r:id="rId89"/>
    <p:sldId id="450" r:id="rId90"/>
    <p:sldId id="451" r:id="rId91"/>
    <p:sldId id="1334" r:id="rId92"/>
    <p:sldId id="1335" r:id="rId93"/>
    <p:sldId id="1336" r:id="rId94"/>
    <p:sldId id="1337" r:id="rId95"/>
    <p:sldId id="1342" r:id="rId96"/>
    <p:sldId id="1343" r:id="rId97"/>
    <p:sldId id="1288" r:id="rId98"/>
    <p:sldId id="1291" r:id="rId99"/>
    <p:sldId id="454" r:id="rId100"/>
    <p:sldId id="455" r:id="rId101"/>
    <p:sldId id="1299" r:id="rId102"/>
    <p:sldId id="457" r:id="rId103"/>
    <p:sldId id="1292" r:id="rId104"/>
    <p:sldId id="459" r:id="rId105"/>
    <p:sldId id="1344" r:id="rId106"/>
    <p:sldId id="612" r:id="rId107"/>
    <p:sldId id="462" r:id="rId108"/>
    <p:sldId id="463" r:id="rId109"/>
    <p:sldId id="1296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6"/>
            <p14:sldId id="39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</p14:sldIdLst>
        </p14:section>
        <p14:section name="Kolletta" id="{081036B0-B579-470E-9D86-06209B2F4B9D}">
          <p14:sldIdLst>
            <p14:sldId id="1277"/>
            <p14:sldId id="1278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352"/>
            <p14:sldId id="1353"/>
            <p14:sldId id="1354"/>
            <p14:sldId id="1355"/>
            <p14:sldId id="1356"/>
            <p14:sldId id="1357"/>
            <p14:sldId id="1358"/>
            <p14:sldId id="1359"/>
            <p14:sldId id="1360"/>
            <p14:sldId id="1361"/>
            <p14:sldId id="1274"/>
            <p14:sldId id="1272"/>
            <p14:sldId id="1275"/>
            <p14:sldId id="415"/>
            <p14:sldId id="1066"/>
            <p14:sldId id="1346"/>
            <p14:sldId id="1347"/>
            <p14:sldId id="1348"/>
            <p14:sldId id="1349"/>
            <p14:sldId id="1350"/>
            <p14:sldId id="1351"/>
            <p14:sldId id="1362"/>
            <p14:sldId id="416"/>
            <p14:sldId id="1300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B3C122A6-7B92-48CF-8D6C-85803BDBEE66}">
          <p14:sldIdLst>
            <p14:sldId id="1334"/>
            <p14:sldId id="1335"/>
            <p14:sldId id="1336"/>
            <p14:sldId id="1337"/>
            <p14:sldId id="1342"/>
            <p14:sldId id="1343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  <p14:sldId id="1344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A23C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5033" autoAdjust="0"/>
  </p:normalViewPr>
  <p:slideViewPr>
    <p:cSldViewPr>
      <p:cViewPr varScale="1">
        <p:scale>
          <a:sx n="127" d="100"/>
          <a:sy n="127" d="100"/>
        </p:scale>
        <p:origin x="582" y="114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03/29/2026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7AE15-FD45-7116-9D15-B3EB0C31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" t="32180" r="9220" b="5483"/>
          <a:stretch>
            <a:fillRect/>
          </a:stretch>
        </p:blipFill>
        <p:spPr>
          <a:xfrm>
            <a:off x="0" y="-1"/>
            <a:ext cx="9144000" cy="6853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2096852" y="5661248"/>
            <a:ext cx="4950296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Għid</a:t>
            </a:r>
            <a:r>
              <a:rPr lang="fi-FI" sz="4000" b="1">
                <a:latin typeface="Amasis MT Pro Black" panose="02040A04050005020304" pitchFamily="18" charset="0"/>
                <a:ea typeface="Microsoft YaHei UI" panose="020B0503020204020204" pitchFamily="34" charset="-122"/>
              </a:rPr>
              <a:t> il- Ħamsin</a:t>
            </a:r>
            <a:endParaRPr lang="fi-FI" sz="4000" b="1" i="0">
              <a:effectLst/>
              <a:latin typeface="Amasis MT Pro Black" panose="02040A04050005020304" pitchFamily="18" charset="0"/>
              <a:ea typeface="Microsoft YaHei UI" panose="020B0503020204020204" pitchFamily="34" charset="-122"/>
            </a:endParaRPr>
          </a:p>
          <a:p>
            <a:pPr algn="ctr">
              <a:buNone/>
            </a:pPr>
            <a:r>
              <a:rPr lang="en-GB" sz="2000" b="1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7E44A-6EF3-1573-EBF5-64ACA0BAB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"/>
            <a:ext cx="913717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8481A-7AC8-6B7E-C3E5-D479052F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763D5B6-5EE6-A03E-0E4F-14432795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43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45377" y="1843950"/>
            <a:ext cx="2807832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tal-</a:t>
            </a:r>
            <a:r>
              <a:rPr lang="en-GB" sz="5000" b="1" i="1" dirty="0">
                <a:latin typeface="Candara" panose="020E0502030303020204" pitchFamily="34" charset="0"/>
                <a:cs typeface="AL BAYAN PLAIN" pitchFamily="2" charset="-78"/>
              </a:rPr>
              <a:t>Atti </a:t>
            </a:r>
            <a:r>
              <a:rPr lang="en-GB" sz="5000" b="1" i="1" dirty="0" err="1">
                <a:latin typeface="Candara" panose="020E0502030303020204" pitchFamily="34" charset="0"/>
                <a:cs typeface="AL BAYAN PLAIN" pitchFamily="2" charset="-78"/>
              </a:rPr>
              <a:t>tal-Appostli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F8A1E-5382-0742-1234-B90D8842F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0" t="22700" r="10042"/>
          <a:stretch>
            <a:fillRect/>
          </a:stretch>
        </p:blipFill>
        <p:spPr>
          <a:xfrm>
            <a:off x="3275856" y="0"/>
            <a:ext cx="5868144" cy="68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978987"/>
            <a:ext cx="8928992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Ibgħat l-Ispirtu tiegħek, Mulej, u ġedded il-wiċċ tal-art.</a:t>
            </a:r>
            <a:endParaRPr lang="mt-MT" sz="5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BE356-40D0-AE1F-1883-5B280E386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16136"/>
          <a:stretch>
            <a:fillRect/>
          </a:stretch>
        </p:blipFill>
        <p:spPr>
          <a:xfrm>
            <a:off x="0" y="2671758"/>
            <a:ext cx="9144000" cy="41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219600" y="1536174"/>
            <a:ext cx="33838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Pawl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lill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-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Korintin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AB255-B5F1-49F9-0373-4BC3606A5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50" r="17713"/>
          <a:stretch>
            <a:fillRect/>
          </a:stretch>
        </p:blipFill>
        <p:spPr>
          <a:xfrm>
            <a:off x="3923928" y="0"/>
            <a:ext cx="522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ED654A-45DB-E104-ACA8-B3B856C70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2A82-C75D-A4EB-1E68-86BBAC9AF7BA}"/>
              </a:ext>
            </a:extLst>
          </p:cNvPr>
          <p:cNvSpPr txBox="1"/>
          <p:nvPr/>
        </p:nvSpPr>
        <p:spPr>
          <a:xfrm>
            <a:off x="219600" y="1291030"/>
            <a:ext cx="600858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Spirtu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s-Santu,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ejja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fina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raġġ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ta’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xerrdu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f’ruħna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mis-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smewwiet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C7B43-D216-7298-70A8-E0DD1F6AC9FA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2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6018C-38AC-9028-8DF0-E0F239908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54BEE4B-FB4F-B9A2-3A6E-61843A6B76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2BC46-CF3F-FD2A-29FD-6E19BD333BCB}"/>
              </a:ext>
            </a:extLst>
          </p:cNvPr>
          <p:cNvSpPr txBox="1"/>
          <p:nvPr/>
        </p:nvSpPr>
        <p:spPr>
          <a:xfrm>
            <a:off x="219600" y="1270143"/>
            <a:ext cx="61206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il-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foqra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inti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ġġib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id-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doni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tagħni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b’dawlek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qalb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ulied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66F84-9E3A-26E3-06E4-B043FC88A74F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31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8E7FD-CC71-931C-8B96-CD549397D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D6F65BF-1706-BC45-4C46-A12DA767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16273-91E7-D53B-B669-6CE446061852}"/>
              </a:ext>
            </a:extLst>
          </p:cNvPr>
          <p:cNvSpPr txBox="1"/>
          <p:nvPr/>
        </p:nvSpPr>
        <p:spPr>
          <a:xfrm>
            <a:off x="219600" y="1270143"/>
            <a:ext cx="61206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Inti l-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aqwa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faraġ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tagħna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fik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kull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hena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xħin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tkun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magħna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tħossok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fewġa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ħelwa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r-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ruħ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63CDE-3076-6C14-9407-D94288FCB80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33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5BCBF-8E20-1014-D2F7-D9887C4A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EBB9E6A-1F7B-5DDC-1BEF-F02EB3486B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F7A39-490B-D5EB-ADF8-D8E7D08EF823}"/>
              </a:ext>
            </a:extLst>
          </p:cNvPr>
          <p:cNvSpPr txBox="1"/>
          <p:nvPr/>
        </p:nvSpPr>
        <p:spPr>
          <a:xfrm>
            <a:off x="219600" y="1270143"/>
            <a:ext cx="61206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għaja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is-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serħ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twassalna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;</a:t>
            </a: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jekk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imħeġġa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wisq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trażżanna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;</a:t>
            </a:r>
          </a:p>
          <a:p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għajnejn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tixxotta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d-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dmugħ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36FB4-91FE-669A-5199-363135A6E834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16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511C3-21E3-2BFC-015E-2FDC663E3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DEE36D6-0900-5135-1A7F-9AB03A8599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210CC-EBB5-6951-F6C7-E98ACFD6EC07}"/>
              </a:ext>
            </a:extLst>
          </p:cNvPr>
          <p:cNvSpPr txBox="1"/>
          <p:nvPr/>
        </p:nvSpPr>
        <p:spPr>
          <a:xfrm>
            <a:off x="219600" y="1270143"/>
            <a:ext cx="61206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hieni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ta’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qdusija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bik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mimlija</a:t>
            </a:r>
            <a:endParaRPr lang="en-GB" sz="5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tkun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il-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qalb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ta’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kull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fidil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8E862-80EE-83D3-5395-ABEF3D6C10AE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59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EC8F-298A-ACEA-3870-8DE7F7933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9C3E576-7FAC-35D1-BC6C-790F4725D2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A243F3-820B-DCC0-F469-502B88995A1D}"/>
              </a:ext>
            </a:extLst>
          </p:cNvPr>
          <p:cNvSpPr txBox="1"/>
          <p:nvPr/>
        </p:nvSpPr>
        <p:spPr>
          <a:xfrm>
            <a:off x="219600" y="1270143"/>
            <a:ext cx="61206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Mingħajr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dawlek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jmexxina</a:t>
            </a:r>
            <a:endParaRPr lang="en-GB" sz="5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ebda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ħajr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ma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jkun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hemm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fina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ebda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safa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fil-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għemil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699D2-473F-801B-0BB0-3CC7478382D2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02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F9524-C9E7-9EC4-8867-E332227E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F456264-4B43-3A92-865E-0772B51A1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A3FF0-DD4C-04C1-7122-258DB2376683}"/>
              </a:ext>
            </a:extLst>
          </p:cNvPr>
          <p:cNvSpPr txBox="1"/>
          <p:nvPr/>
        </p:nvSpPr>
        <p:spPr>
          <a:xfrm>
            <a:off x="219600" y="1270143"/>
            <a:ext cx="61206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Naddaf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kull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fejn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hemm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it-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tbajja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’,</a:t>
            </a: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fejn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hemm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nixfa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reġġa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’ l-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ħajja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lill-miġruħ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agħtih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fejqan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834A2A-BDE0-F50C-AD58-AE741B20C374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71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E120-84BD-8C19-7070-13DB96FE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9304853-4316-6664-688A-2D6DC4E11B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7B7B8-C85A-02D2-CBCE-C4A8153C9185}"/>
              </a:ext>
            </a:extLst>
          </p:cNvPr>
          <p:cNvSpPr txBox="1"/>
          <p:nvPr/>
        </p:nvSpPr>
        <p:spPr>
          <a:xfrm>
            <a:off x="219600" y="1270143"/>
            <a:ext cx="61206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Rattab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fina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ebusija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lill-berdin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bżulija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għin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triq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min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beżgħan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FAC69-6A78-4752-CA71-2A9C266D6B5E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69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AC31F-A257-3A60-C686-7EE494018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79C86DB-805C-B4CA-7DC6-94900A117E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3F8CF-9935-3DD8-5332-258DF5082F06}"/>
              </a:ext>
            </a:extLst>
          </p:cNvPr>
          <p:cNvSpPr txBox="1"/>
          <p:nvPr/>
        </p:nvSpPr>
        <p:spPr>
          <a:xfrm>
            <a:off x="219600" y="1270143"/>
            <a:ext cx="61206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s-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seba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’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doni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</a:t>
            </a:r>
            <a:endParaRPr lang="en-GB" sz="5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min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jimxi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fidil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endParaRPr lang="en-GB" sz="5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fik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jistrieħ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kull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ħin</a:t>
            </a:r>
            <a:r>
              <a:rPr lang="en-GB" sz="5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89077-0450-9D9F-A40D-3B8532A00621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49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B3388-A6BC-A41B-831D-8C7F65F95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9433ABE-0C28-06B4-70CB-CBA09974ED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6A864-21DD-B273-ABFE-CCA08EF5D629}"/>
              </a:ext>
            </a:extLst>
          </p:cNvPr>
          <p:cNvSpPr txBox="1"/>
          <p:nvPr/>
        </p:nvSpPr>
        <p:spPr>
          <a:xfrm>
            <a:off x="219600" y="1270143"/>
            <a:ext cx="66566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’l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kull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virtù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sabiħa</a:t>
            </a:r>
            <a:endParaRPr lang="en-GB" sz="5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ħlas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ta’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salvazzjoni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sħiħa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ġenna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lit-</a:t>
            </a:r>
            <a:r>
              <a:rPr lang="en-GB" sz="5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tajbin</a:t>
            </a:r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r>
              <a:rPr lang="en-GB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Amen. Hallelujah.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C1B5F4-5242-9921-CB59-7EF697E0ED5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54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3635896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Ejja</a:t>
            </a:r>
            <a:r>
              <a:rPr lang="en-GB" sz="4400" b="1" dirty="0"/>
              <a:t>, </a:t>
            </a:r>
            <a:r>
              <a:rPr lang="en-GB" sz="4400" b="1" dirty="0" err="1"/>
              <a:t>Spirtu</a:t>
            </a:r>
            <a:r>
              <a:rPr lang="en-GB" sz="4400" b="1" dirty="0"/>
              <a:t> s-Santu, </a:t>
            </a:r>
            <a:r>
              <a:rPr lang="en-GB" sz="4400" b="1" dirty="0" err="1"/>
              <a:t>imla</a:t>
            </a:r>
            <a:r>
              <a:rPr lang="en-GB" sz="4400" b="1" dirty="0"/>
              <a:t> l-</a:t>
            </a:r>
            <a:r>
              <a:rPr lang="en-GB" sz="4400" b="1" dirty="0" err="1"/>
              <a:t>qlub</a:t>
            </a:r>
            <a:r>
              <a:rPr lang="en-GB" sz="4400" b="1" dirty="0"/>
              <a:t> </a:t>
            </a:r>
            <a:r>
              <a:rPr lang="en-GB" sz="4400" b="1" dirty="0" err="1"/>
              <a:t>tal-fidili</a:t>
            </a:r>
            <a:r>
              <a:rPr lang="en-GB" sz="4400" b="1" dirty="0"/>
              <a:t> </a:t>
            </a:r>
            <a:r>
              <a:rPr lang="en-GB" sz="4400" b="1" dirty="0" err="1"/>
              <a:t>tiegħek</a:t>
            </a:r>
            <a:r>
              <a:rPr lang="en-GB" sz="4400" b="1" dirty="0"/>
              <a:t> u </a:t>
            </a:r>
            <a:r>
              <a:rPr lang="en-GB" sz="4400" b="1" dirty="0" err="1"/>
              <a:t>kebbes</a:t>
            </a:r>
            <a:r>
              <a:rPr lang="en-GB" sz="4400" b="1" dirty="0"/>
              <a:t> </a:t>
            </a:r>
            <a:r>
              <a:rPr lang="en-GB" sz="4400" b="1" dirty="0" err="1"/>
              <a:t>fihom</a:t>
            </a:r>
            <a:r>
              <a:rPr lang="en-GB" sz="4400" b="1" dirty="0"/>
              <a:t> in-</a:t>
            </a:r>
            <a:r>
              <a:rPr lang="en-GB" sz="4400" b="1" dirty="0" err="1"/>
              <a:t>nar</a:t>
            </a:r>
            <a:r>
              <a:rPr lang="en-GB" sz="4400" b="1" dirty="0"/>
              <a:t> ta’ </a:t>
            </a:r>
            <a:r>
              <a:rPr lang="en-GB" sz="4400" b="1" dirty="0" err="1"/>
              <a:t>mħabbtek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DCA26-D89C-E095-8CB2-B54D69F1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51" r="27163"/>
          <a:stretch>
            <a:fillRect/>
          </a:stretch>
        </p:blipFill>
        <p:spPr>
          <a:xfrm>
            <a:off x="3851920" y="0"/>
            <a:ext cx="529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720840"/>
            <a:ext cx="34140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54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5400" b="1" i="1" dirty="0" err="1">
                <a:latin typeface="Candara" panose="020E0502030303020204" pitchFamily="34" charset="0"/>
                <a:cs typeface="AL BAYAN PLAIN" pitchFamily="2" charset="-78"/>
              </a:rPr>
              <a:t>Ġwann</a:t>
            </a:r>
            <a:endParaRPr lang="mt-MT" sz="115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FF4EA-97FF-19BC-7C9B-20B967C9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3464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9215E8-D0BB-28DB-D6A4-91E95E70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3" r="905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Dak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filgħaxija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fl-ewwel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tal-ġimgħa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E86E8-4491-7710-32A7-539C8085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876E3-2A2E-FD85-B091-58F578CB2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3" r="905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4A748C-1A1B-9EC2-C0B5-422011CD4D9E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flimkien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imbeżżgħa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Lhud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bil-bibien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magħluqa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A38C-2C9B-C4FB-45FC-D5B45E82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05EDD-5DB6-68BB-657D-2FD47B47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38" r="7476"/>
          <a:stretch>
            <a:fillRect/>
          </a:stretch>
        </p:blipFill>
        <p:spPr>
          <a:xfrm>
            <a:off x="-12614" y="0"/>
            <a:ext cx="9173552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5199E2-9A3E-AA95-E511-3BC67B3704C6}"/>
              </a:ext>
            </a:extLst>
          </p:cNvPr>
          <p:cNvSpPr txBox="1">
            <a:spLocks/>
          </p:cNvSpPr>
          <p:nvPr/>
        </p:nvSpPr>
        <p:spPr>
          <a:xfrm>
            <a:off x="5899" y="585190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f’nofshom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sliem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!”.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531F7-760C-2BE3-B7C5-95D385C1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5736CB-9AD3-4A02-6929-B0B50D64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1" r="59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A04C61-026B-1BB2-131C-92CD324F352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uriehom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idejh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ġenbu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ferħu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meta raw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-Mulej.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410AC-60BD-0184-6895-DC56C4A73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78D4D-8E1B-EDC8-8C10-695F0EC1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1" r="59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0A6A51-DA72-7CC4-36F0-71C3B94E9ED1}"/>
              </a:ext>
            </a:extLst>
          </p:cNvPr>
          <p:cNvSpPr txBox="1">
            <a:spLocks/>
          </p:cNvSpPr>
          <p:nvPr/>
        </p:nvSpPr>
        <p:spPr>
          <a:xfrm>
            <a:off x="0" y="585190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tenna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sliem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 Kif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bagħat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9B41-778D-871A-478E-A840021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4BAD0-071C-2BD2-11C6-5580344E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5900"/>
          <a:stretch>
            <a:fillRect/>
          </a:stretch>
        </p:blipFill>
        <p:spPr>
          <a:xfrm>
            <a:off x="-1" y="-1429"/>
            <a:ext cx="9144001" cy="685942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F631AB-86C7-2E6F-C495-73C03E378EE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nibgħat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nefaħ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Ħudu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s-Santu.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08D8F-BA02-147F-DB33-D73F7E02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A215B-CB5E-3131-C5FE-13B69948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5" r="10625"/>
          <a:stretch>
            <a:fillRect/>
          </a:stretch>
        </p:blipFill>
        <p:spPr>
          <a:xfrm>
            <a:off x="-1" y="-14996"/>
            <a:ext cx="9144001" cy="687299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AE3C47-B0B8-BA13-282A-5D4E07EFB6B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taħfrulhom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dnubiethom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ikunu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maħfura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C884A-0DD3-B86B-2456-8ED8212BD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17705-FAFF-CA3D-8CFD-9B1C337D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5" r="10625"/>
          <a:stretch>
            <a:fillRect/>
          </a:stretch>
        </p:blipFill>
        <p:spPr>
          <a:xfrm>
            <a:off x="-1" y="-14996"/>
            <a:ext cx="9144001" cy="687299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99E65B-8035-9680-EFAE-F0ADC2994362}"/>
              </a:ext>
            </a:extLst>
          </p:cNvPr>
          <p:cNvSpPr txBox="1">
            <a:spLocks/>
          </p:cNvSpPr>
          <p:nvPr/>
        </p:nvSpPr>
        <p:spPr>
          <a:xfrm>
            <a:off x="0" y="6381328"/>
            <a:ext cx="9155039" cy="50204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żżommuhomlhom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ikunu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miżmuma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2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348880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12431-04D5-A81B-6B77-7C34905C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3464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6592-719A-E699-4E27-E01BB666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433AF1-A237-9CB5-1994-CDBEBF2F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5900"/>
          <a:stretch>
            <a:fillRect/>
          </a:stretch>
        </p:blipFill>
        <p:spPr>
          <a:xfrm>
            <a:off x="-1" y="-1429"/>
            <a:ext cx="9144001" cy="6859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F4688-28A3-81E6-7A3E-C66FEC831EB1}"/>
              </a:ext>
            </a:extLst>
          </p:cNvPr>
          <p:cNvSpPr txBox="1"/>
          <p:nvPr/>
        </p:nvSpPr>
        <p:spPr>
          <a:xfrm>
            <a:off x="3383868" y="11663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612068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jitqaddes Ismek,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tiġi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saltnatek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6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074508"/>
            <a:ext cx="615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trid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int, kif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fis-sema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hekkda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-art.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9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152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Ħobżna ta’ kuljum agħtina llum,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aħfrilna dnubietna bħalma naħfru lil min hu ħati għalina,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ddaħħalniex fit-tiġrib, iżda eħlisna mid-deni.</a:t>
            </a:r>
            <a:endParaRPr lang="en-GB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9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7255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11206</TotalTime>
  <Words>1257</Words>
  <Application>Microsoft Office PowerPoint</Application>
  <PresentationFormat>On-screen Show (4:3)</PresentationFormat>
  <Paragraphs>360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5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422</cp:revision>
  <dcterms:created xsi:type="dcterms:W3CDTF">2012-10-18T12:41:12Z</dcterms:created>
  <dcterms:modified xsi:type="dcterms:W3CDTF">2026-03-29T16:00:49Z</dcterms:modified>
</cp:coreProperties>
</file>