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6" r:id="rId11"/>
    <p:sldId id="396" r:id="rId12"/>
    <p:sldId id="398" r:id="rId13"/>
    <p:sldId id="397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1277" r:id="rId26"/>
    <p:sldId id="1278" r:id="rId27"/>
    <p:sldId id="962" r:id="rId28"/>
    <p:sldId id="838" r:id="rId29"/>
    <p:sldId id="1247" r:id="rId30"/>
    <p:sldId id="1351" r:id="rId31"/>
    <p:sldId id="1352" r:id="rId32"/>
    <p:sldId id="1353" r:id="rId33"/>
    <p:sldId id="1354" r:id="rId34"/>
    <p:sldId id="1355" r:id="rId35"/>
    <p:sldId id="1356" r:id="rId36"/>
    <p:sldId id="1357" r:id="rId37"/>
    <p:sldId id="1358" r:id="rId38"/>
    <p:sldId id="1359" r:id="rId39"/>
    <p:sldId id="1360" r:id="rId40"/>
    <p:sldId id="1361" r:id="rId41"/>
    <p:sldId id="1274" r:id="rId42"/>
    <p:sldId id="1272" r:id="rId43"/>
    <p:sldId id="1275" r:id="rId44"/>
    <p:sldId id="415" r:id="rId45"/>
    <p:sldId id="1066" r:id="rId46"/>
    <p:sldId id="1346" r:id="rId47"/>
    <p:sldId id="1347" r:id="rId48"/>
    <p:sldId id="1348" r:id="rId49"/>
    <p:sldId id="1349" r:id="rId50"/>
    <p:sldId id="1350" r:id="rId51"/>
    <p:sldId id="1362" r:id="rId52"/>
    <p:sldId id="1363" r:id="rId53"/>
    <p:sldId id="1364" r:id="rId54"/>
    <p:sldId id="1365" r:id="rId55"/>
    <p:sldId id="1366" r:id="rId56"/>
    <p:sldId id="1367" r:id="rId57"/>
    <p:sldId id="1368" r:id="rId58"/>
    <p:sldId id="1369" r:id="rId59"/>
    <p:sldId id="416" r:id="rId60"/>
    <p:sldId id="1300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429" r:id="rId74"/>
    <p:sldId id="430" r:id="rId75"/>
    <p:sldId id="431" r:id="rId76"/>
    <p:sldId id="432" r:id="rId77"/>
    <p:sldId id="433" r:id="rId78"/>
    <p:sldId id="434" r:id="rId79"/>
    <p:sldId id="435" r:id="rId80"/>
    <p:sldId id="436" r:id="rId81"/>
    <p:sldId id="475" r:id="rId82"/>
    <p:sldId id="1279" r:id="rId83"/>
    <p:sldId id="470" r:id="rId84"/>
    <p:sldId id="438" r:id="rId85"/>
    <p:sldId id="1280" r:id="rId86"/>
    <p:sldId id="441" r:id="rId87"/>
    <p:sldId id="443" r:id="rId88"/>
    <p:sldId id="473" r:id="rId89"/>
    <p:sldId id="444" r:id="rId90"/>
    <p:sldId id="445" r:id="rId91"/>
    <p:sldId id="446" r:id="rId92"/>
    <p:sldId id="447" r:id="rId93"/>
    <p:sldId id="476" r:id="rId94"/>
    <p:sldId id="448" r:id="rId95"/>
    <p:sldId id="449" r:id="rId96"/>
    <p:sldId id="450" r:id="rId97"/>
    <p:sldId id="451" r:id="rId98"/>
    <p:sldId id="1334" r:id="rId99"/>
    <p:sldId id="1335" r:id="rId100"/>
    <p:sldId id="1336" r:id="rId101"/>
    <p:sldId id="1337" r:id="rId102"/>
    <p:sldId id="1342" r:id="rId103"/>
    <p:sldId id="1343" r:id="rId104"/>
    <p:sldId id="1288" r:id="rId105"/>
    <p:sldId id="1291" r:id="rId106"/>
    <p:sldId id="454" r:id="rId107"/>
    <p:sldId id="455" r:id="rId108"/>
    <p:sldId id="1299" r:id="rId109"/>
    <p:sldId id="457" r:id="rId110"/>
    <p:sldId id="1292" r:id="rId111"/>
    <p:sldId id="459" r:id="rId112"/>
    <p:sldId id="1344" r:id="rId113"/>
    <p:sldId id="612" r:id="rId114"/>
    <p:sldId id="462" r:id="rId115"/>
    <p:sldId id="463" r:id="rId116"/>
    <p:sldId id="1296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6"/>
            <p14:sldId id="39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</p14:sldIdLst>
        </p14:section>
        <p14:section name="Kolletta" id="{081036B0-B579-470E-9D86-06209B2F4B9D}">
          <p14:sldIdLst>
            <p14:sldId id="1277"/>
            <p14:sldId id="1278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351"/>
            <p14:sldId id="1352"/>
            <p14:sldId id="1353"/>
            <p14:sldId id="1354"/>
            <p14:sldId id="1355"/>
            <p14:sldId id="1356"/>
            <p14:sldId id="1357"/>
            <p14:sldId id="1358"/>
            <p14:sldId id="1359"/>
            <p14:sldId id="1360"/>
            <p14:sldId id="1361"/>
            <p14:sldId id="1274"/>
            <p14:sldId id="1272"/>
            <p14:sldId id="1275"/>
            <p14:sldId id="415"/>
            <p14:sldId id="1066"/>
            <p14:sldId id="1346"/>
            <p14:sldId id="1347"/>
            <p14:sldId id="1348"/>
            <p14:sldId id="1349"/>
            <p14:sldId id="1350"/>
            <p14:sldId id="1362"/>
            <p14:sldId id="1363"/>
            <p14:sldId id="1364"/>
            <p14:sldId id="1365"/>
            <p14:sldId id="1366"/>
            <p14:sldId id="1367"/>
            <p14:sldId id="1368"/>
            <p14:sldId id="1369"/>
            <p14:sldId id="416"/>
            <p14:sldId id="1300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B3C122A6-7B92-48CF-8D6C-85803BDBEE66}">
          <p14:sldIdLst>
            <p14:sldId id="1334"/>
            <p14:sldId id="1335"/>
            <p14:sldId id="1336"/>
            <p14:sldId id="1337"/>
            <p14:sldId id="1342"/>
            <p14:sldId id="1343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  <p14:sldId id="1344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A23C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346" autoAdjust="0"/>
    <p:restoredTop sz="95033" autoAdjust="0"/>
  </p:normalViewPr>
  <p:slideViewPr>
    <p:cSldViewPr>
      <p:cViewPr varScale="1">
        <p:scale>
          <a:sx n="127" d="100"/>
          <a:sy n="127" d="100"/>
        </p:scale>
        <p:origin x="1068" y="90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03/29/2026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F2ECC-B4C9-C959-0462-04E3149012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01" r="7476"/>
          <a:stretch>
            <a:fillRect/>
          </a:stretch>
        </p:blipFill>
        <p:spPr>
          <a:xfrm>
            <a:off x="-1" y="-1"/>
            <a:ext cx="9144001" cy="6853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972258" y="5085184"/>
            <a:ext cx="7704198" cy="16312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Is-Solennità tal-Ġisem u </a:t>
            </a:r>
          </a:p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d-Demm Imqaddes ta’ Kristu</a:t>
            </a: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7E44A-6EF3-1573-EBF5-64ACA0BAB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"/>
            <a:ext cx="913717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152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Ħobżna ta’ kuljum agħtina llum,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aħfrilna dnubietna bħalma naħfru lil min hu ħati għalina,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ddaħħalniex fit-tiġrib, iżda eħlisna mid-deni.</a:t>
            </a:r>
            <a:endParaRPr lang="en-GB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9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7255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8481A-7AC8-6B7E-C3E5-D479052F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763D5B6-5EE6-A03E-0E4F-14432795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43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539552" y="836712"/>
            <a:ext cx="7773348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ta</a:t>
            </a:r>
            <a:r>
              <a:rPr lang="en-US" sz="5000" b="1" i="1" dirty="0">
                <a:latin typeface="Candara" panose="020E0502030303020204" pitchFamily="34" charset="0"/>
                <a:cs typeface="AL BAYAN PLAIN" pitchFamily="2" charset="-78"/>
              </a:rPr>
              <a:t>d</a:t>
            </a:r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-</a:t>
            </a:r>
            <a:r>
              <a:rPr lang="en-GB" sz="5000" b="1" i="1" dirty="0" err="1">
                <a:latin typeface="Candara" panose="020E0502030303020204" pitchFamily="34" charset="0"/>
                <a:cs typeface="AL BAYAN PLAIN" pitchFamily="2" charset="-78"/>
              </a:rPr>
              <a:t>Dewteronomju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E909E-288F-CA03-D1CB-019E20CC2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17" r="7476" b="13877"/>
          <a:stretch>
            <a:fillRect/>
          </a:stretch>
        </p:blipFill>
        <p:spPr>
          <a:xfrm>
            <a:off x="-6308" y="2564904"/>
            <a:ext cx="9150307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295636" y="978987"/>
            <a:ext cx="6552728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Sebbaħ, Ġerusalemm, lill-Mulej.</a:t>
            </a:r>
            <a:endParaRPr lang="mt-MT" sz="5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E85B2-88E4-425A-4084-0BA191E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1" t="34830" r="7476"/>
          <a:stretch>
            <a:fillRect/>
          </a:stretch>
        </p:blipFill>
        <p:spPr>
          <a:xfrm>
            <a:off x="0" y="2787271"/>
            <a:ext cx="9144000" cy="40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219600" y="1536174"/>
            <a:ext cx="33838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Pawl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lill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-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Korintin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AB255-B5F1-49F9-0373-4BC3606A5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50" r="17713"/>
          <a:stretch>
            <a:fillRect/>
          </a:stretch>
        </p:blipFill>
        <p:spPr>
          <a:xfrm>
            <a:off x="3923928" y="0"/>
            <a:ext cx="522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565D1-D45D-733B-3CAD-9F9385AA5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DD44C3-4BB1-B185-2F73-44DFD78446C5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5E089-01FE-7511-E482-AA1314A954A3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Faħħar, Sijon, lill-Feddej,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ir-ragħaj tiegħek u l-mexxej,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bl-innijiet u bl-għana.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Ibqa’ faħħru daqskemm tista’,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Hu ’l fuq minn kull tifħir,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qatt ma tfaħħru kemm jistħoqqlu.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D62DC-8BEC-09DA-B6B4-E29BA2196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B132C3-C13A-4EC9-9AC0-8C843B0A30D0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2CD98-450F-302D-A978-0412E85269DD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ħaġa tal-għaġeb,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il-ħobż ħaj li jagħti l-ħajja,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hawn quddiemna f’dan il-jum.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il-ħobż li fuq il-mejda,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lill-Appostli fl-Ikla mqaddsa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kien ingħata biex jikluh.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2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54A6A-D654-CFF3-F7D6-FE8835F74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61214F-D9BD-D49B-2953-0F0B60A1B3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75BF44-F499-07EF-AD04-D2A823D64C09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 sħiħ it-tifħir tiegħek,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b’qalb ferrieħa, b’leħen għoli,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 jixraq ferħ ir-ruħ.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dal-jum ta’ festa kbira,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dik l-ikla hu t-tifkira,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meta saret l-ewwel darba.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4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F8274-A177-984E-CD78-2110BA42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5803C7-A02F-7802-D200-C40DC30E5959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09F5F-E57D-DF3D-930C-AB97B0F61B22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F’dina l-ikla s-Sultan tagħna,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l-Għid il-ġdid tal-liġi l-ġdida,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temm għalkollox l-Għid qadim.</a:t>
            </a:r>
          </a:p>
          <a:p>
            <a:pPr algn="ctr"/>
            <a:endParaRPr lang="sv-SE" sz="44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Il-qadim twarrab mill-ġdid,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li hu ġie flok ix-xbieha,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id-dawl biegħed dlam il-lejl.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D85E-F17B-4A95-436C-9BE10A593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1AC87F-730D-CDC8-80E7-B1ABB2AFF9EF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BF291-EE29-251D-8844-E87D68550492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li twettaq fl-Aħħar Ċena,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ried jibqa’ jiġġedded,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ikun tifkira tiegħu.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Imgħallmin b’tagħlim imqaddes,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nibdlu l-ħobż u l-inbid tagħna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b’sagrifiċċju għas-saħħa tagħna.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E57A-37A2-B6C2-D564-4F743F73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6BFF7-6818-3242-E64A-450E3FBF95A6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B0609-B300-BE69-1729-235236730958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Twemmin ġdid lilna l-Insara,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dal-ħobż jinbidel f’Ġisem,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l-inbid jinbidel f’Demm.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li ma tarax jew tifhem,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it-twemmin isaħħu u jwettqu,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kull ordni tan-natura.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C323-0604-FAD1-A4A7-FBE89453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46CB28-8014-D274-0950-167D24095FC5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DEFFB-773E-9BD1-03D4-A9C9E9E6519F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Taħt xbihat fejn aħna nilmħu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mhux il-ħajja, imma sinjali,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jinħbew ħwejjeġ hekk għeżież.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Ikel Ġismu, xorb hu Demmu;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Kristu sħiħ hemm moħbi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taħt kull waħda mix-xbihat.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F3203-9A6C-D5AA-3C20-E91FAD2F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38B12B-BF9F-CF3E-B292-8D1C2CDA5E67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FB4D7-C22E-6B58-5616-C3D95774E5EE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Sħiħ jittiekel Kristu kollu,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bla jitkisser, bla jitfarrak,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bla jinqasam minn min jieħdu.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Jieklu elf u jiekol wieħed,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kemm ħa dan, hekk jieħdu huma,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bla jintemm meta jittiekel.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595F5-BC16-27DC-8E26-17D43F821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DB4018-998B-C5AD-F007-3B42F0DA6FD6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70000-DD15-30B1-B4CD-174B8534D495}"/>
              </a:ext>
            </a:extLst>
          </p:cNvPr>
          <p:cNvSpPr txBox="1"/>
          <p:nvPr/>
        </p:nvSpPr>
        <p:spPr>
          <a:xfrm>
            <a:off x="107504" y="1268760"/>
            <a:ext cx="892899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Jieklu t-tajba, jieklu l-ħżiena;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imma ’l dawk iġib il-ħajja,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dawn jixħet fit-telfien.</a:t>
            </a:r>
          </a:p>
          <a:p>
            <a:pPr algn="ctr"/>
            <a:endParaRPr lang="sv-S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Mewt għall-ħżiena, ħajja għat-tajba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ara kif jinbidel fihom,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għalkemm jieħdu l-istess ikel.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A823D-BEA6-5FFE-B657-2FB873A26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1A36E-63CB-0020-C009-D3C8F38372C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FB47F-8B97-18A0-D3BE-92BF2933E2DB}"/>
              </a:ext>
            </a:extLst>
          </p:cNvPr>
          <p:cNvSpPr txBox="1"/>
          <p:nvPr/>
        </p:nvSpPr>
        <p:spPr>
          <a:xfrm>
            <a:off x="107504" y="1268760"/>
            <a:ext cx="8928992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Meta l-Ostja tkun maqsuma,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la tibżax, imm’inti ftakar,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taħt ix-xbieha ta’ kull farka</a:t>
            </a:r>
          </a:p>
          <a:p>
            <a:pPr algn="ctr"/>
            <a:r>
              <a:rPr lang="sv-S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hemm jinsab daqs fl-Ostja sħiħa.</a:t>
            </a:r>
          </a:p>
        </p:txBody>
      </p:sp>
    </p:spTree>
    <p:extLst>
      <p:ext uri="{BB962C8B-B14F-4D97-AF65-F5344CB8AC3E}">
        <p14:creationId xmlns:p14="http://schemas.microsoft.com/office/powerpoint/2010/main" val="29880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8902C-4845-0B84-0A1A-076925BE5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45FCE0-154E-9BBC-5911-064303F7254C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Sekwenza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D1416-6E86-1DC4-5C09-EDA731B0A8AC}"/>
              </a:ext>
            </a:extLst>
          </p:cNvPr>
          <p:cNvSpPr txBox="1"/>
          <p:nvPr/>
        </p:nvSpPr>
        <p:spPr>
          <a:xfrm>
            <a:off x="107504" y="1268760"/>
            <a:ext cx="8928992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Ebda ksur ma jsir fi Kristu;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biss ix-xbieha tkun miksura: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b’dal-ksur xejn ma jitnaqqas</a:t>
            </a:r>
          </a:p>
          <a:p>
            <a:pPr algn="ctr"/>
            <a:r>
              <a:rPr lang="sv-S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f’Dak li hu taħt din ix-xbieha.</a:t>
            </a:r>
            <a:endParaRPr lang="mt-MT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3635896" cy="6336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Jiena</a:t>
            </a:r>
            <a:r>
              <a:rPr lang="en-GB" sz="4400" b="1" dirty="0"/>
              <a:t> hu l-</a:t>
            </a:r>
            <a:r>
              <a:rPr lang="en-GB" sz="4400" b="1" dirty="0" err="1"/>
              <a:t>ħobż</a:t>
            </a:r>
            <a:r>
              <a:rPr lang="en-GB" sz="4400" b="1" dirty="0"/>
              <a:t> il-</a:t>
            </a:r>
            <a:r>
              <a:rPr lang="en-GB" sz="4400" b="1" dirty="0" err="1"/>
              <a:t>ħaj</a:t>
            </a:r>
            <a:r>
              <a:rPr lang="en-GB" sz="4400" b="1" dirty="0"/>
              <a:t>, li </a:t>
            </a:r>
            <a:r>
              <a:rPr lang="en-GB" sz="4400" b="1" dirty="0" err="1"/>
              <a:t>niżel</a:t>
            </a:r>
            <a:r>
              <a:rPr lang="en-GB" sz="4400" b="1" dirty="0"/>
              <a:t> mis-</a:t>
            </a:r>
            <a:r>
              <a:rPr lang="en-GB" sz="4400" b="1" dirty="0" err="1"/>
              <a:t>sema</a:t>
            </a:r>
            <a:r>
              <a:rPr lang="en-GB" sz="4400" b="1" dirty="0"/>
              <a:t>, </a:t>
            </a:r>
            <a:r>
              <a:rPr lang="en-GB" sz="4400" b="1" dirty="0" err="1"/>
              <a:t>jgħid</a:t>
            </a:r>
            <a:r>
              <a:rPr lang="en-GB" sz="4400" b="1" dirty="0"/>
              <a:t> il-Mulej;</a:t>
            </a:r>
          </a:p>
          <a:p>
            <a:pPr marL="0" indent="0" algn="ctr">
              <a:buNone/>
            </a:pPr>
            <a:r>
              <a:rPr lang="en-GB" sz="4400" b="1" dirty="0" err="1"/>
              <a:t>jekk</a:t>
            </a:r>
            <a:r>
              <a:rPr lang="en-GB" sz="4400" b="1" dirty="0"/>
              <a:t> xi </a:t>
            </a:r>
            <a:r>
              <a:rPr lang="en-GB" sz="4400" b="1" dirty="0" err="1"/>
              <a:t>ħadd</a:t>
            </a:r>
            <a:r>
              <a:rPr lang="en-GB" sz="4400" b="1" dirty="0"/>
              <a:t> </a:t>
            </a:r>
            <a:r>
              <a:rPr lang="en-GB" sz="4400" b="1" dirty="0" err="1"/>
              <a:t>jiekol</a:t>
            </a:r>
            <a:r>
              <a:rPr lang="en-GB" sz="4400" b="1" dirty="0"/>
              <a:t> </a:t>
            </a:r>
            <a:r>
              <a:rPr lang="en-GB" sz="4400" b="1" dirty="0" err="1"/>
              <a:t>minn</a:t>
            </a:r>
            <a:r>
              <a:rPr lang="en-GB" sz="4400" b="1" dirty="0"/>
              <a:t> dan il-</a:t>
            </a:r>
            <a:r>
              <a:rPr lang="en-GB" sz="4400" b="1" dirty="0" err="1"/>
              <a:t>ħobż</a:t>
            </a:r>
            <a:r>
              <a:rPr lang="en-GB" sz="4400" b="1" dirty="0"/>
              <a:t> </a:t>
            </a:r>
            <a:r>
              <a:rPr lang="en-GB" sz="4400" b="1" dirty="0" err="1"/>
              <a:t>jgħix</a:t>
            </a:r>
            <a:r>
              <a:rPr lang="en-GB" sz="4400" b="1" dirty="0"/>
              <a:t> </a:t>
            </a:r>
            <a:r>
              <a:rPr lang="en-GB" sz="4400" b="1" dirty="0" err="1"/>
              <a:t>għal</a:t>
            </a:r>
            <a:r>
              <a:rPr lang="en-GB" sz="4400" b="1" dirty="0"/>
              <a:t> </a:t>
            </a:r>
            <a:r>
              <a:rPr lang="en-GB" sz="4400" b="1" dirty="0" err="1"/>
              <a:t>dejjem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103D5-2FC4-778D-57B3-72E477F5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7" r="19288"/>
          <a:stretch>
            <a:fillRect/>
          </a:stretch>
        </p:blipFill>
        <p:spPr>
          <a:xfrm>
            <a:off x="3756267" y="2382"/>
            <a:ext cx="5387733" cy="68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720840"/>
            <a:ext cx="34140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54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5400" b="1" i="1" dirty="0" err="1">
                <a:latin typeface="Candara" panose="020E0502030303020204" pitchFamily="34" charset="0"/>
                <a:cs typeface="AL BAYAN PLAIN" pitchFamily="2" charset="-78"/>
              </a:rPr>
              <a:t>Ġwann</a:t>
            </a:r>
            <a:endParaRPr lang="mt-MT" sz="115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FF4EA-97FF-19BC-7C9B-20B967C9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3464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9BF4D-2FC5-819C-A1FA-14A03EDC23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7476"/>
          <a:stretch>
            <a:fillRect/>
          </a:stretch>
        </p:blipFill>
        <p:spPr>
          <a:xfrm>
            <a:off x="0" y="0"/>
            <a:ext cx="9141518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 iż-żmien, Ġesù qal lin-nies: “Jiena hu l-ħobż il-ħaj, li niżel mis-sema.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E86E8-4491-7710-32A7-539C8085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7EF8F-56A4-5306-34BF-8C2ECFE50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7476"/>
          <a:stretch>
            <a:fillRect/>
          </a:stretch>
        </p:blipFill>
        <p:spPr>
          <a:xfrm>
            <a:off x="0" y="0"/>
            <a:ext cx="9141518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4A748C-1A1B-9EC2-C0B5-422011CD4D9E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ħadd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jiekol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A38C-2C9B-C4FB-45FC-D5B45E82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225A3-C0E2-078A-B408-0692036423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7476"/>
          <a:stretch>
            <a:fillRect/>
          </a:stretch>
        </p:blipFill>
        <p:spPr>
          <a:xfrm>
            <a:off x="0" y="0"/>
            <a:ext cx="9141518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5199E2-9A3E-AA95-E511-3BC67B3704C6}"/>
              </a:ext>
            </a:extLst>
          </p:cNvPr>
          <p:cNvSpPr txBox="1">
            <a:spLocks/>
          </p:cNvSpPr>
          <p:nvPr/>
        </p:nvSpPr>
        <p:spPr>
          <a:xfrm>
            <a:off x="-11039" y="585190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nagħti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ġismi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għall-ħajja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531F7-760C-2BE3-B7C5-95D385C1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BBC241-9AE9-E3CB-FB46-96F334F7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9" r="12989"/>
          <a:stretch>
            <a:fillRect/>
          </a:stretch>
        </p:blipFill>
        <p:spPr>
          <a:xfrm>
            <a:off x="9165" y="0"/>
            <a:ext cx="9134835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A04C61-026B-1BB2-131C-92CD324F352D}"/>
              </a:ext>
            </a:extLst>
          </p:cNvPr>
          <p:cNvSpPr txBox="1">
            <a:spLocks/>
          </p:cNvSpPr>
          <p:nvPr/>
        </p:nvSpPr>
        <p:spPr>
          <a:xfrm>
            <a:off x="0" y="585190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Lhud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tlewmu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bejniethom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410AC-60BD-0184-6895-DC56C4A73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DAFE6-8027-73D4-56D8-08FAC9CE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9" r="12989"/>
          <a:stretch>
            <a:fillRect/>
          </a:stretch>
        </p:blipFill>
        <p:spPr>
          <a:xfrm>
            <a:off x="9165" y="0"/>
            <a:ext cx="9134835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0A6A51-DA72-7CC4-36F0-71C3B94E9ED1}"/>
              </a:ext>
            </a:extLst>
          </p:cNvPr>
          <p:cNvSpPr txBox="1">
            <a:spLocks/>
          </p:cNvSpPr>
          <p:nvPr/>
        </p:nvSpPr>
        <p:spPr>
          <a:xfrm>
            <a:off x="0" y="5949280"/>
            <a:ext cx="9155039" cy="9087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dan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jagħtina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ġismu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nikluh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mela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9B41-778D-871A-478E-A840021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E42B89-03AA-0C6C-DFE7-4094FD9BF6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5" r="90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F631AB-86C7-2E6F-C495-73C03E378EE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“Tassew,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ngħidilkom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tiklux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ġisem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Bin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bniedem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D187E-AE66-C129-445A-7828AAB44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C62C6-EE82-4408-8516-2436F42C2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5" r="90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D225C9-A708-5FE3-BEDF-989AF5E48455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tixorbux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demmu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jkollkomx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5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10DE8-B169-2DE4-E26F-3E40A1C9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C5ADA-C8A0-F84A-D341-38390813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1" r="10625"/>
          <a:stretch>
            <a:fillRect/>
          </a:stretch>
        </p:blipFill>
        <p:spPr>
          <a:xfrm>
            <a:off x="-1" y="0"/>
            <a:ext cx="9155039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252E57-85C4-4A90-1E98-0E40269C54FB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jiekol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ġismi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jixrob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demmi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DDEE3-190D-9AD3-D45F-4C430A0B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44725-55D2-B94F-A85B-4C71CDAB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1" r="10625"/>
          <a:stretch>
            <a:fillRect/>
          </a:stretch>
        </p:blipFill>
        <p:spPr>
          <a:xfrm>
            <a:off x="-1" y="0"/>
            <a:ext cx="9155039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E8EC388-389A-BBBA-6459-9D45159CB216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nqajmu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imwiet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fl-aħħar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ġismi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F8A10-6310-9F3A-AA22-8AE4506D6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8A36C-9680-9DB9-2C97-926CEDAC7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50" r="9051"/>
          <a:stretch>
            <a:fillRect/>
          </a:stretch>
        </p:blipFill>
        <p:spPr>
          <a:xfrm>
            <a:off x="-1" y="0"/>
            <a:ext cx="9155039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9528FF-1DF3-9D21-419D-D31A083DD9D5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demmi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xorb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jiekol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ġismi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jixrob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demmi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12095-0CC7-043B-5D73-C16976919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0F5A9-8422-70D0-FDD6-CDE0726D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50" r="9051"/>
          <a:stretch>
            <a:fillRect/>
          </a:stretch>
        </p:blipFill>
        <p:spPr>
          <a:xfrm>
            <a:off x="-1" y="0"/>
            <a:ext cx="9155039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6C1999-F437-C369-1AEF-ED0CCE0A93E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bagħatni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li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b’Missieri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jiekol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AB80A-51BF-A337-EA3F-64E8B35A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C4D4E-BB7F-AD3E-800D-3DDF5B01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5" r="90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8CC75F-BE4B-B23D-B575-FB838B13DE08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Dan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niżel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E764A-3334-2680-3E8E-64297397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188FA-4CB4-8FF3-D605-B8DC68C3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1" r="9051"/>
          <a:stretch>
            <a:fillRect/>
          </a:stretch>
        </p:blipFill>
        <p:spPr>
          <a:xfrm>
            <a:off x="0" y="0"/>
            <a:ext cx="9141518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0EB8F5-FE69-2D8E-4A96-71196D7E58D5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mhuwiex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missirjietkom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D1B8F-9C66-2916-1E96-9293B3A2F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E9D32-A827-683C-2939-BEC192DF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1" r="9051"/>
          <a:stretch>
            <a:fillRect/>
          </a:stretch>
        </p:blipFill>
        <p:spPr>
          <a:xfrm>
            <a:off x="0" y="0"/>
            <a:ext cx="9141518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603DD1-1839-68E1-D67B-F39299CE4EEA}"/>
              </a:ext>
            </a:extLst>
          </p:cNvPr>
          <p:cNvSpPr txBox="1">
            <a:spLocks/>
          </p:cNvSpPr>
          <p:nvPr/>
        </p:nvSpPr>
        <p:spPr>
          <a:xfrm>
            <a:off x="0" y="6309320"/>
            <a:ext cx="9155039" cy="5740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jiekol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dan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ħobż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348880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12431-04D5-A81B-6B77-7C34905C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3464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6592-719A-E699-4E27-E01BB666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7600A0-3FB2-17E1-5EFE-C5906840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01" r="7476"/>
          <a:stretch>
            <a:fillRect/>
          </a:stretch>
        </p:blipFill>
        <p:spPr>
          <a:xfrm flipH="1">
            <a:off x="-1" y="-1"/>
            <a:ext cx="9144001" cy="6853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F4688-28A3-81E6-7A3E-C66FEC831EB1}"/>
              </a:ext>
            </a:extLst>
          </p:cNvPr>
          <p:cNvSpPr txBox="1"/>
          <p:nvPr/>
        </p:nvSpPr>
        <p:spPr>
          <a:xfrm>
            <a:off x="3383868" y="11663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solidFill>
                <a:schemeClr val="bg1"/>
              </a:solidFill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612068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jitqaddes Ismek,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tiġi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saltnatek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6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074508"/>
            <a:ext cx="615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trid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int, kif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fis-sema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hekkda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-art.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9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11295</TotalTime>
  <Words>1525</Words>
  <Application>Microsoft Office PowerPoint</Application>
  <PresentationFormat>On-screen Show (4:3)</PresentationFormat>
  <Paragraphs>409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2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435</cp:revision>
  <dcterms:created xsi:type="dcterms:W3CDTF">2012-10-18T12:41:12Z</dcterms:created>
  <dcterms:modified xsi:type="dcterms:W3CDTF">2026-03-29T16:02:51Z</dcterms:modified>
</cp:coreProperties>
</file>