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8"/>
  </p:notesMasterIdLst>
  <p:sldIdLst>
    <p:sldId id="1220" r:id="rId2"/>
    <p:sldId id="286" r:id="rId3"/>
    <p:sldId id="579" r:id="rId4"/>
    <p:sldId id="381" r:id="rId5"/>
    <p:sldId id="384" r:id="rId6"/>
    <p:sldId id="383" r:id="rId7"/>
    <p:sldId id="385" r:id="rId8"/>
    <p:sldId id="387" r:id="rId9"/>
    <p:sldId id="1270" r:id="rId10"/>
    <p:sldId id="1276" r:id="rId11"/>
    <p:sldId id="396" r:id="rId12"/>
    <p:sldId id="398" r:id="rId13"/>
    <p:sldId id="397" r:id="rId14"/>
    <p:sldId id="399" r:id="rId15"/>
    <p:sldId id="400" r:id="rId16"/>
    <p:sldId id="401" r:id="rId17"/>
    <p:sldId id="402" r:id="rId18"/>
    <p:sldId id="403" r:id="rId19"/>
    <p:sldId id="404" r:id="rId20"/>
    <p:sldId id="405" r:id="rId21"/>
    <p:sldId id="406" r:id="rId22"/>
    <p:sldId id="407" r:id="rId23"/>
    <p:sldId id="408" r:id="rId24"/>
    <p:sldId id="409" r:id="rId25"/>
    <p:sldId id="1277" r:id="rId26"/>
    <p:sldId id="1278" r:id="rId27"/>
    <p:sldId id="962" r:id="rId28"/>
    <p:sldId id="838" r:id="rId29"/>
    <p:sldId id="1247" r:id="rId30"/>
    <p:sldId id="1274" r:id="rId31"/>
    <p:sldId id="1272" r:id="rId32"/>
    <p:sldId id="1275" r:id="rId33"/>
    <p:sldId id="415" r:id="rId34"/>
    <p:sldId id="1066" r:id="rId35"/>
    <p:sldId id="1345" r:id="rId36"/>
    <p:sldId id="1346" r:id="rId37"/>
    <p:sldId id="1347" r:id="rId38"/>
    <p:sldId id="1348" r:id="rId39"/>
    <p:sldId id="1349" r:id="rId40"/>
    <p:sldId id="1350" r:id="rId41"/>
    <p:sldId id="1351" r:id="rId42"/>
    <p:sldId id="1352" r:id="rId43"/>
    <p:sldId id="1353" r:id="rId44"/>
    <p:sldId id="1354" r:id="rId45"/>
    <p:sldId id="1355" r:id="rId46"/>
    <p:sldId id="1356" r:id="rId47"/>
    <p:sldId id="1357" r:id="rId48"/>
    <p:sldId id="1358" r:id="rId49"/>
    <p:sldId id="416" r:id="rId50"/>
    <p:sldId id="1300" r:id="rId51"/>
    <p:sldId id="417" r:id="rId52"/>
    <p:sldId id="418" r:id="rId53"/>
    <p:sldId id="419" r:id="rId54"/>
    <p:sldId id="420" r:id="rId55"/>
    <p:sldId id="421" r:id="rId56"/>
    <p:sldId id="422" r:id="rId57"/>
    <p:sldId id="423" r:id="rId58"/>
    <p:sldId id="424" r:id="rId59"/>
    <p:sldId id="425" r:id="rId60"/>
    <p:sldId id="426" r:id="rId61"/>
    <p:sldId id="427" r:id="rId62"/>
    <p:sldId id="428" r:id="rId63"/>
    <p:sldId id="429" r:id="rId64"/>
    <p:sldId id="430" r:id="rId65"/>
    <p:sldId id="431" r:id="rId66"/>
    <p:sldId id="432" r:id="rId67"/>
    <p:sldId id="433" r:id="rId68"/>
    <p:sldId id="434" r:id="rId69"/>
    <p:sldId id="435" r:id="rId70"/>
    <p:sldId id="436" r:id="rId71"/>
    <p:sldId id="475" r:id="rId72"/>
    <p:sldId id="1279" r:id="rId73"/>
    <p:sldId id="470" r:id="rId74"/>
    <p:sldId id="438" r:id="rId75"/>
    <p:sldId id="1280" r:id="rId76"/>
    <p:sldId id="441" r:id="rId77"/>
    <p:sldId id="443" r:id="rId78"/>
    <p:sldId id="473" r:id="rId79"/>
    <p:sldId id="444" r:id="rId80"/>
    <p:sldId id="445" r:id="rId81"/>
    <p:sldId id="446" r:id="rId82"/>
    <p:sldId id="447" r:id="rId83"/>
    <p:sldId id="476" r:id="rId84"/>
    <p:sldId id="448" r:id="rId85"/>
    <p:sldId id="449" r:id="rId86"/>
    <p:sldId id="450" r:id="rId87"/>
    <p:sldId id="451" r:id="rId88"/>
    <p:sldId id="1334" r:id="rId89"/>
    <p:sldId id="1335" r:id="rId90"/>
    <p:sldId id="1336" r:id="rId91"/>
    <p:sldId id="1337" r:id="rId92"/>
    <p:sldId id="1342" r:id="rId93"/>
    <p:sldId id="1343" r:id="rId94"/>
    <p:sldId id="1288" r:id="rId95"/>
    <p:sldId id="1291" r:id="rId96"/>
    <p:sldId id="454" r:id="rId97"/>
    <p:sldId id="455" r:id="rId98"/>
    <p:sldId id="1299" r:id="rId99"/>
    <p:sldId id="457" r:id="rId100"/>
    <p:sldId id="1292" r:id="rId101"/>
    <p:sldId id="459" r:id="rId102"/>
    <p:sldId id="1344" r:id="rId103"/>
    <p:sldId id="612" r:id="rId104"/>
    <p:sldId id="462" r:id="rId105"/>
    <p:sldId id="463" r:id="rId106"/>
    <p:sldId id="1296" r:id="rId10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. slide" id="{905DD004-8F3C-364B-A594-073D1A3C1DFC}">
          <p14:sldIdLst>
            <p14:sldId id="1220"/>
          </p14:sldIdLst>
        </p14:section>
        <p14:section name="Rit tal-Bidu" id="{D14569BF-A4C3-4D8C-891D-C27DB7C565EA}">
          <p14:sldIdLst>
            <p14:sldId id="286"/>
            <p14:sldId id="579"/>
            <p14:sldId id="381"/>
            <p14:sldId id="384"/>
            <p14:sldId id="383"/>
            <p14:sldId id="385"/>
            <p14:sldId id="387"/>
            <p14:sldId id="1270"/>
            <p14:sldId id="1276"/>
            <p14:sldId id="396"/>
          </p14:sldIdLst>
        </p14:section>
        <p14:section name="Il-Glorja" id="{DDFD2167-BFAB-4BEE-8DA8-E264F133A6EC}">
          <p14:sldIdLst>
            <p14:sldId id="398"/>
            <p14:sldId id="397"/>
            <p14:sldId id="399"/>
            <p14:sldId id="400"/>
            <p14:sldId id="401"/>
            <p14:sldId id="402"/>
            <p14:sldId id="403"/>
            <p14:sldId id="404"/>
            <p14:sldId id="405"/>
            <p14:sldId id="406"/>
            <p14:sldId id="407"/>
            <p14:sldId id="408"/>
            <p14:sldId id="409"/>
          </p14:sldIdLst>
        </p14:section>
        <p14:section name="Kolletta" id="{081036B0-B579-470E-9D86-06209B2F4B9D}">
          <p14:sldIdLst>
            <p14:sldId id="1277"/>
            <p14:sldId id="1278"/>
          </p14:sldIdLst>
        </p14:section>
        <p14:section name="Qari" id="{A89ABF66-B3DB-CA48-9E0A-5D7B2844CFD1}">
          <p14:sldIdLst>
            <p14:sldId id="962"/>
            <p14:sldId id="838"/>
            <p14:sldId id="1247"/>
            <p14:sldId id="1274"/>
            <p14:sldId id="1272"/>
            <p14:sldId id="1275"/>
            <p14:sldId id="415"/>
            <p14:sldId id="1066"/>
            <p14:sldId id="1345"/>
            <p14:sldId id="1346"/>
            <p14:sldId id="1347"/>
            <p14:sldId id="1348"/>
            <p14:sldId id="1349"/>
            <p14:sldId id="1350"/>
            <p14:sldId id="1351"/>
            <p14:sldId id="1352"/>
            <p14:sldId id="1353"/>
            <p14:sldId id="1354"/>
            <p14:sldId id="1355"/>
            <p14:sldId id="1356"/>
            <p14:sldId id="1357"/>
            <p14:sldId id="1358"/>
            <p14:sldId id="416"/>
            <p14:sldId id="1300"/>
          </p14:sldIdLst>
        </p14:section>
        <p14:section name="Kredu" id="{D5314134-664D-7947-9223-7E108E718B91}">
          <p14:sldIdLst>
            <p14:sldId id="417"/>
            <p14:sldId id="418"/>
            <p14:sldId id="419"/>
            <p14:sldId id="420"/>
            <p14:sldId id="421"/>
            <p14:sldId id="422"/>
            <p14:sldId id="423"/>
            <p14:sldId id="424"/>
            <p14:sldId id="425"/>
            <p14:sldId id="426"/>
            <p14:sldId id="427"/>
            <p14:sldId id="428"/>
            <p14:sldId id="429"/>
            <p14:sldId id="430"/>
            <p14:sldId id="431"/>
            <p14:sldId id="432"/>
            <p14:sldId id="433"/>
            <p14:sldId id="434"/>
            <p14:sldId id="435"/>
            <p14:sldId id="436"/>
          </p14:sldIdLst>
        </p14:section>
        <p14:section name="Talbiet tal-Ġemgħa" id="{32CD0BD6-8C0D-FB4B-8A76-D07C72DC3973}">
          <p14:sldIdLst>
            <p14:sldId id="475"/>
          </p14:sldIdLst>
        </p14:section>
        <p14:section name="Offertorju" id="{98CBF9E5-E4FA-8249-8ED7-BC85F10F011E}">
          <p14:sldIdLst>
            <p14:sldId id="1279"/>
            <p14:sldId id="470"/>
            <p14:sldId id="438"/>
            <p14:sldId id="1280"/>
          </p14:sldIdLst>
        </p14:section>
        <p14:section name="Konsagrazzjoni" id="{6BEDAA29-0784-9C4E-9C4F-ECF3ABF47A34}">
          <p14:sldIdLst>
            <p14:sldId id="441"/>
            <p14:sldId id="443"/>
            <p14:sldId id="473"/>
            <p14:sldId id="444"/>
            <p14:sldId id="445"/>
            <p14:sldId id="446"/>
            <p14:sldId id="447"/>
            <p14:sldId id="476"/>
            <p14:sldId id="448"/>
            <p14:sldId id="449"/>
            <p14:sldId id="450"/>
            <p14:sldId id="451"/>
          </p14:sldIdLst>
        </p14:section>
        <p14:section name="It-talba tal-Missierna" id="{B3C122A6-7B92-48CF-8D6C-85803BDBEE66}">
          <p14:sldIdLst>
            <p14:sldId id="1334"/>
            <p14:sldId id="1335"/>
            <p14:sldId id="1336"/>
            <p14:sldId id="1337"/>
            <p14:sldId id="1342"/>
            <p14:sldId id="1343"/>
          </p14:sldIdLst>
        </p14:section>
        <p14:section name="Il-Paci" id="{3BE1AB24-34C4-4372-A325-5A4CE04B49EA}">
          <p14:sldIdLst>
            <p14:sldId id="1288"/>
            <p14:sldId id="1291"/>
            <p14:sldId id="454"/>
          </p14:sldIdLst>
        </p14:section>
        <p14:section name="Rit tat-Tqarbin" id="{D916F6C5-EC25-8F40-A878-2FA2D3393ED4}">
          <p14:sldIdLst>
            <p14:sldId id="455"/>
            <p14:sldId id="1299"/>
            <p14:sldId id="457"/>
            <p14:sldId id="1292"/>
            <p14:sldId id="459"/>
            <p14:sldId id="1344"/>
          </p14:sldIdLst>
        </p14:section>
        <p14:section name="Għeluq" id="{42DEB599-6FCF-E545-BF3E-5FD90CBB9FF1}">
          <p14:sldIdLst>
            <p14:sldId id="612"/>
            <p14:sldId id="462"/>
            <p14:sldId id="463"/>
          </p14:sldIdLst>
        </p14:section>
        <p14:section name="Final Slide" id="{AC604156-155D-453C-BD71-75BFBFC6CEAB}">
          <p14:sldIdLst>
            <p14:sldId id="12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EA23C"/>
    <a:srgbClr val="281B10"/>
    <a:srgbClr val="472615"/>
    <a:srgbClr val="150E08"/>
    <a:srgbClr val="969696"/>
    <a:srgbClr val="540153"/>
    <a:srgbClr val="B988DB"/>
    <a:srgbClr val="9437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541" autoAdjust="0"/>
    <p:restoredTop sz="95033" autoAdjust="0"/>
  </p:normalViewPr>
  <p:slideViewPr>
    <p:cSldViewPr>
      <p:cViewPr varScale="1">
        <p:scale>
          <a:sx n="127" d="100"/>
          <a:sy n="127" d="100"/>
        </p:scale>
        <p:origin x="1056" y="114"/>
      </p:cViewPr>
      <p:guideLst>
        <p:guide orient="horz" pos="2160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65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C82FFF-9A16-8142-BAE5-100B6EE5F5FE}" type="datetimeFigureOut">
              <a:rPr lang="en-MT" smtClean="0"/>
              <a:t>03/29/2026</a:t>
            </a:fld>
            <a:endParaRPr lang="en-M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D9E96F-8AED-6043-9D0E-32AABEC45AA9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3425015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29/03/2026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29/03/2026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29/03/2026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29/03/2026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9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29/03/2026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29/03/2026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2" indent="0">
              <a:buNone/>
              <a:defRPr sz="2000" b="1"/>
            </a:lvl2pPr>
            <a:lvl3pPr marL="914385" indent="0">
              <a:buNone/>
              <a:defRPr sz="1800" b="1"/>
            </a:lvl3pPr>
            <a:lvl4pPr marL="1371578" indent="0">
              <a:buNone/>
              <a:defRPr sz="1600" b="1"/>
            </a:lvl4pPr>
            <a:lvl5pPr marL="1828771" indent="0">
              <a:buNone/>
              <a:defRPr sz="1600" b="1"/>
            </a:lvl5pPr>
            <a:lvl6pPr marL="2285963" indent="0">
              <a:buNone/>
              <a:defRPr sz="1600" b="1"/>
            </a:lvl6pPr>
            <a:lvl7pPr marL="2743156" indent="0">
              <a:buNone/>
              <a:defRPr sz="1600" b="1"/>
            </a:lvl7pPr>
            <a:lvl8pPr marL="3200348" indent="0">
              <a:buNone/>
              <a:defRPr sz="1600" b="1"/>
            </a:lvl8pPr>
            <a:lvl9pPr marL="365754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2" indent="0">
              <a:buNone/>
              <a:defRPr sz="2000" b="1"/>
            </a:lvl2pPr>
            <a:lvl3pPr marL="914385" indent="0">
              <a:buNone/>
              <a:defRPr sz="1800" b="1"/>
            </a:lvl3pPr>
            <a:lvl4pPr marL="1371578" indent="0">
              <a:buNone/>
              <a:defRPr sz="1600" b="1"/>
            </a:lvl4pPr>
            <a:lvl5pPr marL="1828771" indent="0">
              <a:buNone/>
              <a:defRPr sz="1600" b="1"/>
            </a:lvl5pPr>
            <a:lvl6pPr marL="2285963" indent="0">
              <a:buNone/>
              <a:defRPr sz="1600" b="1"/>
            </a:lvl6pPr>
            <a:lvl7pPr marL="2743156" indent="0">
              <a:buNone/>
              <a:defRPr sz="1600" b="1"/>
            </a:lvl7pPr>
            <a:lvl8pPr marL="3200348" indent="0">
              <a:buNone/>
              <a:defRPr sz="1600" b="1"/>
            </a:lvl8pPr>
            <a:lvl9pPr marL="365754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29/03/2026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29/03/2026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29/03/2026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2" indent="0">
              <a:buNone/>
              <a:defRPr sz="1200"/>
            </a:lvl2pPr>
            <a:lvl3pPr marL="914385" indent="0">
              <a:buNone/>
              <a:defRPr sz="1000"/>
            </a:lvl3pPr>
            <a:lvl4pPr marL="1371578" indent="0">
              <a:buNone/>
              <a:defRPr sz="900"/>
            </a:lvl4pPr>
            <a:lvl5pPr marL="1828771" indent="0">
              <a:buNone/>
              <a:defRPr sz="900"/>
            </a:lvl5pPr>
            <a:lvl6pPr marL="2285963" indent="0">
              <a:buNone/>
              <a:defRPr sz="900"/>
            </a:lvl6pPr>
            <a:lvl7pPr marL="2743156" indent="0">
              <a:buNone/>
              <a:defRPr sz="900"/>
            </a:lvl7pPr>
            <a:lvl8pPr marL="3200348" indent="0">
              <a:buNone/>
              <a:defRPr sz="900"/>
            </a:lvl8pPr>
            <a:lvl9pPr marL="365754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29/03/2026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2" indent="0">
              <a:buNone/>
              <a:defRPr sz="2800"/>
            </a:lvl2pPr>
            <a:lvl3pPr marL="914385" indent="0">
              <a:buNone/>
              <a:defRPr sz="2400"/>
            </a:lvl3pPr>
            <a:lvl4pPr marL="1371578" indent="0">
              <a:buNone/>
              <a:defRPr sz="2000"/>
            </a:lvl4pPr>
            <a:lvl5pPr marL="1828771" indent="0">
              <a:buNone/>
              <a:defRPr sz="2000"/>
            </a:lvl5pPr>
            <a:lvl6pPr marL="2285963" indent="0">
              <a:buNone/>
              <a:defRPr sz="2000"/>
            </a:lvl6pPr>
            <a:lvl7pPr marL="2743156" indent="0">
              <a:buNone/>
              <a:defRPr sz="2000"/>
            </a:lvl7pPr>
            <a:lvl8pPr marL="3200348" indent="0">
              <a:buNone/>
              <a:defRPr sz="2000"/>
            </a:lvl8pPr>
            <a:lvl9pPr marL="3657542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92" indent="0">
              <a:buNone/>
              <a:defRPr sz="1200"/>
            </a:lvl2pPr>
            <a:lvl3pPr marL="914385" indent="0">
              <a:buNone/>
              <a:defRPr sz="1000"/>
            </a:lvl3pPr>
            <a:lvl4pPr marL="1371578" indent="0">
              <a:buNone/>
              <a:defRPr sz="900"/>
            </a:lvl4pPr>
            <a:lvl5pPr marL="1828771" indent="0">
              <a:buNone/>
              <a:defRPr sz="900"/>
            </a:lvl5pPr>
            <a:lvl6pPr marL="2285963" indent="0">
              <a:buNone/>
              <a:defRPr sz="900"/>
            </a:lvl6pPr>
            <a:lvl7pPr marL="2743156" indent="0">
              <a:buNone/>
              <a:defRPr sz="900"/>
            </a:lvl7pPr>
            <a:lvl8pPr marL="3200348" indent="0">
              <a:buNone/>
              <a:defRPr sz="900"/>
            </a:lvl8pPr>
            <a:lvl9pPr marL="365754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29/03/2026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26C85-BA64-453E-B5F8-B1AF18F0F906}" type="datetimeFigureOut">
              <a:rPr lang="en-GB" smtClean="0"/>
              <a:pPr/>
              <a:t>29/03/2026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defTabSz="91438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4" indent="-342894" algn="l" defTabSz="91438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8" indent="-285745" algn="l" defTabSz="91438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82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74" indent="-228597" algn="l" defTabSz="91438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67" indent="-228597" algn="l" defTabSz="91438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60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53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45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38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2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5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8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71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63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56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48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42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F23841A-1EB4-4027-B4C4-BA51879D799D}"/>
              </a:ext>
            </a:extLst>
          </p:cNvPr>
          <p:cNvSpPr txBox="1"/>
          <p:nvPr/>
        </p:nvSpPr>
        <p:spPr>
          <a:xfrm>
            <a:off x="755576" y="276751"/>
            <a:ext cx="9144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7200" b="1" dirty="0">
                <a:solidFill>
                  <a:schemeClr val="bg1"/>
                </a:solidFill>
                <a:latin typeface="Candara" panose="020E0502030303020204" pitchFamily="34" charset="0"/>
              </a:rPr>
              <a:t>Novena Sannat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8ACBFE-B4EA-BC4C-E985-EF770920A7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412" r="15551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2C39C1-9C53-048F-CCB4-C06F79A58227}"/>
              </a:ext>
            </a:extLst>
          </p:cNvPr>
          <p:cNvSpPr txBox="1"/>
          <p:nvPr/>
        </p:nvSpPr>
        <p:spPr>
          <a:xfrm>
            <a:off x="1421903" y="5157192"/>
            <a:ext cx="6300192" cy="155427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fi-FI" sz="4000" b="1" i="0" dirty="0">
                <a:effectLst/>
                <a:latin typeface="Amasis MT Pro Black" panose="02040A04050005020304" pitchFamily="18" charset="0"/>
                <a:ea typeface="Microsoft YaHei UI" panose="020B0503020204020204" pitchFamily="34" charset="-122"/>
              </a:rPr>
              <a:t>Ir-Raba’ Ħadd tal-Għid</a:t>
            </a:r>
          </a:p>
          <a:p>
            <a:pPr algn="ctr">
              <a:buNone/>
            </a:pPr>
            <a:r>
              <a:rPr lang="fi-FI" sz="3500" b="1" dirty="0">
                <a:latin typeface="Amasis MT Pro Black" panose="02040A04050005020304" pitchFamily="18" charset="0"/>
                <a:ea typeface="Microsoft YaHei UI" panose="020B0503020204020204" pitchFamily="34" charset="-122"/>
              </a:rPr>
              <a:t>Jum il-Vokazzjonijiet</a:t>
            </a:r>
            <a:endParaRPr lang="fi-FI" sz="3500" b="1" i="0" dirty="0">
              <a:effectLst/>
              <a:latin typeface="Amasis MT Pro Black" panose="02040A04050005020304" pitchFamily="18" charset="0"/>
              <a:ea typeface="Microsoft YaHei UI" panose="020B0503020204020204" pitchFamily="34" charset="-122"/>
            </a:endParaRPr>
          </a:p>
          <a:p>
            <a:pPr algn="ctr">
              <a:buNone/>
            </a:pPr>
            <a:r>
              <a:rPr lang="en-GB" sz="2000" b="1" dirty="0"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Sena A</a:t>
            </a:r>
            <a:endParaRPr lang="mt-MT" sz="2000" b="1" i="0" dirty="0">
              <a:effectLst/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97E44A-6EF3-1573-EBF5-64ACA0BAB8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913717" cy="98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4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E9F5D-D445-5032-AE07-5CE18FB11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6F05445-6BA4-E445-3B02-4D5C8807F318}"/>
              </a:ext>
            </a:extLst>
          </p:cNvPr>
          <p:cNvSpPr txBox="1"/>
          <p:nvPr/>
        </p:nvSpPr>
        <p:spPr>
          <a:xfrm>
            <a:off x="252000" y="2133436"/>
            <a:ext cx="6858000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  <a:endParaRPr lang="mt-MT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8CB4AC48-CDFE-9464-F676-E96CE01EB31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17CD40-ACF1-BFB3-35D7-49EC360F15A4}"/>
              </a:ext>
            </a:extLst>
          </p:cNvPr>
          <p:cNvSpPr txBox="1"/>
          <p:nvPr/>
        </p:nvSpPr>
        <p:spPr>
          <a:xfrm>
            <a:off x="252000" y="174037"/>
            <a:ext cx="6858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 err="1">
                <a:latin typeface="Candara" panose="020E0502030303020204" pitchFamily="34" charset="0"/>
                <a:cs typeface="AL BAYAN PLAIN" pitchFamily="2" charset="-78"/>
              </a:rPr>
              <a:t>Iħenn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 għalina Alla li jista’ kollox, </a:t>
            </a:r>
          </a:p>
          <a:p>
            <a:r>
              <a:rPr lang="mt-MT" sz="3600" i="1" dirty="0" err="1">
                <a:latin typeface="Candara" panose="020E0502030303020204" pitchFamily="34" charset="0"/>
                <a:cs typeface="AL BAYAN PLAIN" pitchFamily="2" charset="-78"/>
              </a:rPr>
              <a:t>jaħfrilna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mt-MT" sz="3600" i="1" dirty="0" err="1">
                <a:latin typeface="Candara" panose="020E0502030303020204" pitchFamily="34" charset="0"/>
                <a:cs typeface="AL BAYAN PLAIN" pitchFamily="2" charset="-78"/>
              </a:rPr>
              <a:t>dnubietna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,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u jwassalna għall-ħajja ta’ dejjem. 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2253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B04AD-A55E-FAA8-4D22-B221A6983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AE7CDC2-F725-5820-7626-7571A6EE3DF1}"/>
              </a:ext>
            </a:extLst>
          </p:cNvPr>
          <p:cNvSpPr txBox="1"/>
          <p:nvPr/>
        </p:nvSpPr>
        <p:spPr>
          <a:xfrm>
            <a:off x="219600" y="1916832"/>
            <a:ext cx="734481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ma jistħoqqlix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tidħol taħt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is-saqaf tiegħi,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4C98796-A0BD-EAA2-DFFD-9EFFAA40D1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B3E15C-B4F5-A323-233E-056E5655A2CF}"/>
              </a:ext>
            </a:extLst>
          </p:cNvPr>
          <p:cNvSpPr txBox="1"/>
          <p:nvPr/>
        </p:nvSpPr>
        <p:spPr>
          <a:xfrm>
            <a:off x="231060" y="283773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…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Ħenjin dawk li </a:t>
            </a:r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huma 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mistiedna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għall-ikla tal-Ħaruf.</a:t>
            </a:r>
          </a:p>
        </p:txBody>
      </p:sp>
    </p:spTree>
    <p:extLst>
      <p:ext uri="{BB962C8B-B14F-4D97-AF65-F5344CB8AC3E}">
        <p14:creationId xmlns:p14="http://schemas.microsoft.com/office/powerpoint/2010/main" val="326637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1738" y="1166842"/>
            <a:ext cx="612068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iżda għid kelma waħda, u ruħi tkun imfejqa.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D36E414-4C38-0536-A643-EF433820EF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6636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8481A-7AC8-6B7E-C3E5-D479052F7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763D5B6-5EE6-A03E-0E4F-144327953F4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88434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F0CAAD6-168B-AF43-B0B0-678B6455DFA1}"/>
              </a:ext>
            </a:extLst>
          </p:cNvPr>
          <p:cNvSpPr txBox="1"/>
          <p:nvPr/>
        </p:nvSpPr>
        <p:spPr>
          <a:xfrm>
            <a:off x="219600" y="327600"/>
            <a:ext cx="6858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Nitolbu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</a:t>
            </a: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6E0BB81-8EF3-C929-E371-2CC6B9C1E45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20904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153" y="478119"/>
            <a:ext cx="707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Il-Mulej magħkom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955" y="1412482"/>
            <a:ext cx="693420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miegħek ukoll</a:t>
            </a:r>
            <a:endParaRPr lang="en-US" sz="7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9198" y="3212976"/>
            <a:ext cx="74074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Iberikkom Alla li jista’ kollox,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il-Missier, l-Iben u </a:t>
            </a:r>
            <a:endParaRPr lang="en-GB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l-Ispirtu s-Santu.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1955" y="4967302"/>
            <a:ext cx="693420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8BCD6BB6-93F3-F2FB-F1D2-E1A70536BF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1015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198" y="766445"/>
            <a:ext cx="707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Morru fil-paċi ta’ Kristu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700808"/>
            <a:ext cx="6934200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Inroddu ħajr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lil Alla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  <a:endParaRPr lang="en-U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BB9AD09-FEB1-0A0D-A81E-F9EB540B615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3829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A81D1-B6B8-5A77-FEE9-2DA9DA433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25887C7D-6635-1E31-8B3B-14C6B0B615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pic>
        <p:nvPicPr>
          <p:cNvPr id="5" name="Picture 4" descr="A bird flying in a circle with flowers&#10;&#10;AI-generated content may be incorrect.">
            <a:extLst>
              <a:ext uri="{FF2B5EF4-FFF2-40B4-BE49-F238E27FC236}">
                <a16:creationId xmlns:a16="http://schemas.microsoft.com/office/drawing/2014/main" id="{DF76E30F-FB38-77D4-EE95-78EEBB91C2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877272"/>
            <a:ext cx="864096" cy="80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39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34163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ħniena.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Kristu ħniena.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ħniena.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2878F930-A161-D1E7-90A2-4C14B368E2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2340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Glorja lil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fl-ogħla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tas-smewwiet,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9668907-1387-656B-1E22-33040DA239F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29342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paċi fl-art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lill-bnedmin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ta’ rieda tajba.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5C8FBAF-642D-6890-4B4D-5F2117C7B5A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36908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Infaħħruk, inberkuk, nadurawk, nagħtuk ġieħ,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607AE020-FE83-CAF2-F257-4407BF9EB31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0424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irroddulek ħajr għall-glorja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kbira tiegħek.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B7342E4C-A330-329C-DE72-0A68E3ADC80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61256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192208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Alla,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Sultan tas-sema.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Alla Missier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tista’ kollox;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D357427-7871-8EE7-3208-9DC03272F36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41142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iben waħdieni,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Ġesù Kristu,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6F2F3418-3D9A-8F60-DF8B-A94CA0D134E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905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Alla,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Ħaruf ta’ Alla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Bin il-Missier;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C5D5E7C-1E04-4704-9DF8-FE1D74277ED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5537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Int li tneħħi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d-dnubiet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tad-dinja,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ħenn għalina;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7D0B05A9-4511-80F3-CCF3-8716C7496C9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04725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198" y="328899"/>
            <a:ext cx="707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Fl-isem tal-Missier, u tal-Iben,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u tal-Ispirtu s-Santu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336437"/>
            <a:ext cx="3521968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  <a:endParaRPr lang="en-U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9198" y="2852936"/>
            <a:ext cx="7407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Il-grazzja ta’ Sidna Ġesù Kristu,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l-imħabba ta’ Alla l-Missier u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l-għaqda fl-Ispirtu s-Santu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jkunu magħkom ilkoll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2000" y="5013176"/>
            <a:ext cx="693420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miegħek ukoll</a:t>
            </a:r>
            <a:endParaRPr lang="en-US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66A78C0-6B60-E991-D381-FAF4354D1B6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3640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Int li tneħħi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d-dnubiet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tad-dinja,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ilqa’ t-talb tagħna;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6D7E5C5-D084-F0FF-7B4D-8D25074659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10888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int li qiegħed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fuq il-lemin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tal-Missier,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ħenn għalina.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B25A42D-16BC-DDED-6EA7-58F26F81EC8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5984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62642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Għaliex int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waħdek Qaddis,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int waħdek Mulej,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1B7BBA0-16C4-7261-9ACF-4EDD7DF538B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96804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int waħdek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il-Għoli,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Ġesù Kristu,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65FABC77-B410-BAD5-B133-034CAF78C9C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4021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mal-Ispirtu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s-Santu: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fil-glorja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tal-Missier Alla. Ammen.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5650DB6-2080-9613-515D-7282764EE8C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97788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EDCDA5-097A-A056-9CE0-BD69B06C1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28AB10-BA50-C129-8C3A-5F272CFC09EB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Kolletta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772378F-24E6-5EF3-7CFF-5324191F0EE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40458D-376E-7949-858B-04C5C95EB5FF}"/>
              </a:ext>
            </a:extLst>
          </p:cNvPr>
          <p:cNvSpPr txBox="1"/>
          <p:nvPr/>
        </p:nvSpPr>
        <p:spPr>
          <a:xfrm>
            <a:off x="219600" y="3934798"/>
            <a:ext cx="6858000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  <a:endParaRPr lang="mt-MT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62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4B1E8D-B9B6-A88F-ED1E-2805BDA26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915C6D3D-148A-A071-6F0B-B3C4DC8B45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8145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L-Ewwel Qari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323528" y="1855127"/>
            <a:ext cx="2807832" cy="31700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mt-MT" sz="5000" b="1" i="1" dirty="0">
                <a:latin typeface="Candara" panose="020E0502030303020204" pitchFamily="34" charset="0"/>
                <a:cs typeface="AL BAYAN PLAIN" pitchFamily="2" charset="-78"/>
              </a:rPr>
              <a:t>Qari mill-Ktieb tal-</a:t>
            </a:r>
            <a:r>
              <a:rPr lang="en-GB" sz="5000" b="1" i="1" dirty="0">
                <a:latin typeface="Candara" panose="020E0502030303020204" pitchFamily="34" charset="0"/>
                <a:cs typeface="AL BAYAN PLAIN" pitchFamily="2" charset="-78"/>
              </a:rPr>
              <a:t>Atti </a:t>
            </a:r>
            <a:r>
              <a:rPr lang="en-GB" sz="5000" b="1" i="1" dirty="0" err="1">
                <a:latin typeface="Candara" panose="020E0502030303020204" pitchFamily="34" charset="0"/>
                <a:cs typeface="AL BAYAN PLAIN" pitchFamily="2" charset="-78"/>
              </a:rPr>
              <a:t>tal-Appostli</a:t>
            </a:r>
            <a:endParaRPr lang="mt-MT" sz="5000" b="1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6AC8BD-C135-210E-43F2-CE20BDD97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163" r="27951"/>
          <a:stretch>
            <a:fillRect/>
          </a:stretch>
        </p:blipFill>
        <p:spPr>
          <a:xfrm>
            <a:off x="3491880" y="22354"/>
            <a:ext cx="5665507" cy="683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26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107504" y="332656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Salm Responsorjali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123325" y="1536174"/>
            <a:ext cx="3995936" cy="47089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sv-SE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Il-Mulej hu r-ragħaj tiegħi: xejn ma jonqosni.</a:t>
            </a:r>
            <a:endParaRPr lang="mt-MT" sz="6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6463BE-70CE-F8F0-B09E-6CA15C818B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000" r="6300"/>
          <a:stretch>
            <a:fillRect/>
          </a:stretch>
        </p:blipFill>
        <p:spPr>
          <a:xfrm>
            <a:off x="4119261" y="0"/>
            <a:ext cx="50247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39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0D2015-7924-DE20-3362-1027B8D0C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96B6633-58DA-D792-D65D-5165AC880A88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It-</a:t>
            </a:r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Tieni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 Qari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EE4B4C-8B73-9345-3553-CBA135881B18}"/>
              </a:ext>
            </a:extLst>
          </p:cNvPr>
          <p:cNvSpPr txBox="1"/>
          <p:nvPr/>
        </p:nvSpPr>
        <p:spPr>
          <a:xfrm>
            <a:off x="107504" y="1545205"/>
            <a:ext cx="3383896" cy="37856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sz="4800" b="1" i="1" dirty="0">
                <a:latin typeface="Candara" panose="020E0502030303020204" pitchFamily="34" charset="0"/>
                <a:cs typeface="AL BAYAN PLAIN" pitchFamily="2" charset="-78"/>
              </a:rPr>
              <a:t>Qari mill-</a:t>
            </a:r>
            <a:r>
              <a:rPr lang="en-GB" sz="4800" b="1" i="1" dirty="0" err="1">
                <a:latin typeface="Candara" panose="020E0502030303020204" pitchFamily="34" charset="0"/>
                <a:cs typeface="AL BAYAN PLAIN" pitchFamily="2" charset="-78"/>
              </a:rPr>
              <a:t>Ewwel</a:t>
            </a:r>
            <a:r>
              <a:rPr lang="en-GB" sz="4800" b="1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GB" sz="4800" b="1" i="1" dirty="0" err="1">
                <a:latin typeface="Candara" panose="020E0502030303020204" pitchFamily="34" charset="0"/>
                <a:cs typeface="AL BAYAN PLAIN" pitchFamily="2" charset="-78"/>
              </a:rPr>
              <a:t>Ittra</a:t>
            </a:r>
            <a:r>
              <a:rPr lang="en-GB" sz="4800" b="1" i="1" dirty="0">
                <a:latin typeface="Candara" panose="020E0502030303020204" pitchFamily="34" charset="0"/>
                <a:cs typeface="AL BAYAN PLAIN" pitchFamily="2" charset="-78"/>
              </a:rPr>
              <a:t> ta’ San Pietru </a:t>
            </a:r>
            <a:r>
              <a:rPr lang="en-GB" sz="4800" b="1" i="1" dirty="0" err="1">
                <a:latin typeface="Candara" panose="020E0502030303020204" pitchFamily="34" charset="0"/>
                <a:cs typeface="AL BAYAN PLAIN" pitchFamily="2" charset="-78"/>
              </a:rPr>
              <a:t>Appostlu</a:t>
            </a:r>
            <a:endParaRPr lang="mt-MT" sz="7200" b="1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B2FCB5-08B2-05DE-743B-C9807D2150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312" r="21651"/>
          <a:stretch>
            <a:fillRect/>
          </a:stretch>
        </p:blipFill>
        <p:spPr>
          <a:xfrm>
            <a:off x="3491400" y="0"/>
            <a:ext cx="565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39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</a:t>
            </a:r>
            <a:r>
              <a:rPr lang="mt-MT" sz="3600" i="1" dirty="0" err="1">
                <a:latin typeface="Candara" panose="020E0502030303020204" pitchFamily="34" charset="0"/>
                <a:cs typeface="AL BAYAN PLAIN" pitchFamily="2" charset="-78"/>
              </a:rPr>
              <a:t>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biex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nitħejjew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tajjeb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ħalli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niċċelebraw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il-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misteri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qaddisa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</a:t>
            </a:r>
          </a:p>
        </p:txBody>
      </p:sp>
      <p:pic>
        <p:nvPicPr>
          <p:cNvPr id="4" name="Picture 3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8163E67C-A0C6-D15B-C904-7681BF9032C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51661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51520" y="462928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Kant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251520" y="5300229"/>
            <a:ext cx="7063536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Hallelujah</a:t>
            </a:r>
          </a:p>
        </p:txBody>
      </p:sp>
      <p:pic>
        <p:nvPicPr>
          <p:cNvPr id="8" name="Picture 7" descr="A group of children singing in a church&#10;&#10;AI-generated content may be incorrect.">
            <a:extLst>
              <a:ext uri="{FF2B5EF4-FFF2-40B4-BE49-F238E27FC236}">
                <a16:creationId xmlns:a16="http://schemas.microsoft.com/office/drawing/2014/main" id="{ACDD8660-0721-518F-17A5-6CC313C5845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00"/>
          <a:stretch>
            <a:fillRect/>
          </a:stretch>
        </p:blipFill>
        <p:spPr>
          <a:xfrm>
            <a:off x="0" y="0"/>
            <a:ext cx="9144000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14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2830D-D193-87FC-F5E8-009E2A288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260648"/>
            <a:ext cx="3635896" cy="633670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i="1" dirty="0"/>
              <a:t>AKKLAMAZZJONI QABEL L-EVANĠELJU</a:t>
            </a:r>
          </a:p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sz="4400" b="1" dirty="0" err="1"/>
              <a:t>Jiena</a:t>
            </a:r>
            <a:r>
              <a:rPr lang="en-GB" sz="4400" b="1" dirty="0"/>
              <a:t> r-</a:t>
            </a:r>
            <a:r>
              <a:rPr lang="en-GB" sz="4400" b="1" dirty="0" err="1"/>
              <a:t>ragħaj</a:t>
            </a:r>
            <a:r>
              <a:rPr lang="en-GB" sz="4400" b="1" dirty="0"/>
              <a:t> it-</a:t>
            </a:r>
            <a:r>
              <a:rPr lang="en-GB" sz="4400" b="1" dirty="0" err="1"/>
              <a:t>tajjeb</a:t>
            </a:r>
            <a:r>
              <a:rPr lang="en-GB" sz="4400" b="1" dirty="0"/>
              <a:t>, </a:t>
            </a:r>
            <a:r>
              <a:rPr lang="en-GB" sz="4400" b="1" dirty="0" err="1"/>
              <a:t>jgħid</a:t>
            </a:r>
            <a:r>
              <a:rPr lang="en-GB" sz="4400" b="1" dirty="0"/>
              <a:t> il-Mulej;</a:t>
            </a:r>
          </a:p>
          <a:p>
            <a:pPr marL="0" indent="0" algn="ctr">
              <a:buNone/>
            </a:pPr>
            <a:r>
              <a:rPr lang="en-GB" sz="4400" b="1" dirty="0" err="1"/>
              <a:t>jiena</a:t>
            </a:r>
            <a:r>
              <a:rPr lang="en-GB" sz="4400" b="1" dirty="0"/>
              <a:t> </a:t>
            </a:r>
            <a:r>
              <a:rPr lang="en-GB" sz="4400" b="1" dirty="0" err="1"/>
              <a:t>nagħraf</a:t>
            </a:r>
            <a:r>
              <a:rPr lang="en-GB" sz="4400" b="1" dirty="0"/>
              <a:t> in-</a:t>
            </a:r>
            <a:r>
              <a:rPr lang="en-GB" sz="4400" b="1" dirty="0" err="1"/>
              <a:t>nagħaġ</a:t>
            </a:r>
            <a:r>
              <a:rPr lang="en-GB" sz="4400" b="1" dirty="0"/>
              <a:t> </a:t>
            </a:r>
            <a:r>
              <a:rPr lang="en-GB" sz="4400" b="1" dirty="0" err="1"/>
              <a:t>tiegħi</a:t>
            </a:r>
            <a:r>
              <a:rPr lang="en-GB" sz="4400" b="1" dirty="0"/>
              <a:t>,</a:t>
            </a:r>
          </a:p>
          <a:p>
            <a:pPr marL="0" indent="0" algn="ctr">
              <a:buNone/>
            </a:pPr>
            <a:r>
              <a:rPr lang="en-GB" sz="4400" b="1" dirty="0"/>
              <a:t>u n-</a:t>
            </a:r>
            <a:r>
              <a:rPr lang="en-GB" sz="4400" b="1" dirty="0" err="1"/>
              <a:t>nagħaġ</a:t>
            </a:r>
            <a:r>
              <a:rPr lang="en-GB" sz="4400" b="1" dirty="0"/>
              <a:t> </a:t>
            </a:r>
            <a:r>
              <a:rPr lang="en-GB" sz="4400" b="1" dirty="0" err="1"/>
              <a:t>tiegħi</a:t>
            </a:r>
            <a:r>
              <a:rPr lang="en-GB" sz="4400" b="1" dirty="0"/>
              <a:t> </a:t>
            </a:r>
            <a:r>
              <a:rPr lang="en-GB" sz="4400" b="1" dirty="0" err="1"/>
              <a:t>jagħrfu</a:t>
            </a:r>
            <a:r>
              <a:rPr lang="en-GB" sz="4400" b="1" dirty="0"/>
              <a:t> </a:t>
            </a:r>
            <a:r>
              <a:rPr lang="en-GB" sz="4400" b="1" dirty="0" err="1"/>
              <a:t>lili</a:t>
            </a:r>
            <a:r>
              <a:rPr lang="en-GB" sz="4400" b="1" dirty="0"/>
              <a:t>.</a:t>
            </a:r>
            <a:endParaRPr lang="LID4096" sz="4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B77984-2994-2F1D-1D45-035069DF33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400" r="17713"/>
          <a:stretch>
            <a:fillRect/>
          </a:stretch>
        </p:blipFill>
        <p:spPr>
          <a:xfrm>
            <a:off x="3743400" y="0"/>
            <a:ext cx="5400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62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51520" y="462928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Kant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251520" y="5300229"/>
            <a:ext cx="7063536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Hallelujah</a:t>
            </a:r>
          </a:p>
        </p:txBody>
      </p:sp>
      <p:pic>
        <p:nvPicPr>
          <p:cNvPr id="8" name="Picture 7" descr="A group of children singing in a church&#10;&#10;AI-generated content may be incorrect.">
            <a:extLst>
              <a:ext uri="{FF2B5EF4-FFF2-40B4-BE49-F238E27FC236}">
                <a16:creationId xmlns:a16="http://schemas.microsoft.com/office/drawing/2014/main" id="{ACDD8660-0721-518F-17A5-6CC313C5845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00"/>
          <a:stretch>
            <a:fillRect/>
          </a:stretch>
        </p:blipFill>
        <p:spPr>
          <a:xfrm>
            <a:off x="0" y="0"/>
            <a:ext cx="9144000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7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L-Evanġelju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323528" y="1720840"/>
            <a:ext cx="3414044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mt-MT" sz="5400" b="1" i="1" dirty="0">
                <a:latin typeface="Candara" panose="020E0502030303020204" pitchFamily="34" charset="0"/>
                <a:cs typeface="AL BAYAN PLAIN" pitchFamily="2" charset="-78"/>
              </a:rPr>
              <a:t>Qari mill-Evanġelju sko</a:t>
            </a:r>
            <a:r>
              <a:rPr lang="en-US" sz="5400" b="1" i="1" dirty="0" err="1">
                <a:latin typeface="Candara" panose="020E0502030303020204" pitchFamily="34" charset="0"/>
                <a:cs typeface="AL BAYAN PLAIN" pitchFamily="2" charset="-78"/>
              </a:rPr>
              <a:t>nt</a:t>
            </a:r>
            <a:r>
              <a:rPr lang="mt-MT" sz="5400" b="1" i="1" dirty="0">
                <a:latin typeface="Candara" panose="020E0502030303020204" pitchFamily="34" charset="0"/>
                <a:cs typeface="AL BAYAN PLAIN" pitchFamily="2" charset="-78"/>
              </a:rPr>
              <a:t> San </a:t>
            </a:r>
            <a:r>
              <a:rPr lang="en-GB" sz="5400" b="1" i="1" dirty="0" err="1">
                <a:latin typeface="Candara" panose="020E0502030303020204" pitchFamily="34" charset="0"/>
                <a:cs typeface="AL BAYAN PLAIN" pitchFamily="2" charset="-78"/>
              </a:rPr>
              <a:t>Ġwann</a:t>
            </a:r>
            <a:endParaRPr lang="mt-MT" sz="11500" b="1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0FF4EA-97FF-19BC-7C9B-20B967C9DB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2" r="13464"/>
          <a:stretch>
            <a:fillRect/>
          </a:stretch>
        </p:blipFill>
        <p:spPr>
          <a:xfrm>
            <a:off x="3995936" y="0"/>
            <a:ext cx="51480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3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94D1DE-BAA4-BAAF-A539-FAD19BDE48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413" r="11413"/>
          <a:stretch>
            <a:fillRect/>
          </a:stretch>
        </p:blipFill>
        <p:spPr>
          <a:xfrm>
            <a:off x="0" y="0"/>
            <a:ext cx="9144000" cy="688337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11FE67C-C7CF-FCA9-B9C2-003979564E8F}"/>
              </a:ext>
            </a:extLst>
          </p:cNvPr>
          <p:cNvSpPr txBox="1">
            <a:spLocks/>
          </p:cNvSpPr>
          <p:nvPr/>
        </p:nvSpPr>
        <p:spPr>
          <a:xfrm>
            <a:off x="0" y="5877272"/>
            <a:ext cx="9155039" cy="100609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F’dak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iż-żmien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Ġesù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: “Tassew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tassew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ngħidilkom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51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7C411-F8D7-D500-E9CE-56F6AD681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776B42-9B89-3950-920F-09FA057AE0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413" r="11413"/>
          <a:stretch>
            <a:fillRect/>
          </a:stretch>
        </p:blipFill>
        <p:spPr>
          <a:xfrm>
            <a:off x="0" y="0"/>
            <a:ext cx="9144000" cy="688337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E565615-C678-AAA9-EDC0-68CDE127FED5}"/>
              </a:ext>
            </a:extLst>
          </p:cNvPr>
          <p:cNvSpPr txBox="1">
            <a:spLocks/>
          </p:cNvSpPr>
          <p:nvPr/>
        </p:nvSpPr>
        <p:spPr>
          <a:xfrm>
            <a:off x="0" y="5877272"/>
            <a:ext cx="9155039" cy="100609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min ma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jidħolx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fil-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maqjel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tan-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nagħaġ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mill-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bieb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imma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jaqbeż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ġewwa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minn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naħa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oħra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83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CE86E8-4491-7710-32A7-539C80854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A81190-DC7E-1560-30F6-3E45C4D41F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563" r="9838"/>
          <a:stretch>
            <a:fillRect/>
          </a:stretch>
        </p:blipFill>
        <p:spPr>
          <a:xfrm>
            <a:off x="0" y="0"/>
            <a:ext cx="9144000" cy="688337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04A748C-1A1B-9EC2-C0B5-422011CD4D9E}"/>
              </a:ext>
            </a:extLst>
          </p:cNvPr>
          <p:cNvSpPr txBox="1">
            <a:spLocks/>
          </p:cNvSpPr>
          <p:nvPr/>
        </p:nvSpPr>
        <p:spPr>
          <a:xfrm>
            <a:off x="0" y="5877272"/>
            <a:ext cx="9155039" cy="100609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dak hu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ħalliel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brigant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 Imma min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jidħol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mill-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bieb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hu r-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ragħaj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tan-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nagħaġ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88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D3A38C-2C9B-C4FB-45FC-D5B45E824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FCD15C-DB6D-8FC0-A6AC-B63A58EF50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563" r="9838"/>
          <a:stretch>
            <a:fillRect/>
          </a:stretch>
        </p:blipFill>
        <p:spPr>
          <a:xfrm>
            <a:off x="0" y="0"/>
            <a:ext cx="9144000" cy="688337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E5199E2-9A3E-AA95-E511-3BC67B3704C6}"/>
              </a:ext>
            </a:extLst>
          </p:cNvPr>
          <p:cNvSpPr txBox="1">
            <a:spLocks/>
          </p:cNvSpPr>
          <p:nvPr/>
        </p:nvSpPr>
        <p:spPr>
          <a:xfrm>
            <a:off x="0" y="5877272"/>
            <a:ext cx="9155039" cy="100609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Min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ikun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mal-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bieb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lilu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jiftaħ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in-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nagħaġ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minn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leħnu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jisimgħu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16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F531F7-760C-2BE3-B7C5-95D385C16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6C5923-AC31-04DD-48BD-E9DBE0307A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413" r="12201"/>
          <a:stretch>
            <a:fillRect/>
          </a:stretch>
        </p:blipFill>
        <p:spPr>
          <a:xfrm>
            <a:off x="-1" y="0"/>
            <a:ext cx="9155039" cy="688337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EA04C61-026B-1BB2-131C-92CD324F352D}"/>
              </a:ext>
            </a:extLst>
          </p:cNvPr>
          <p:cNvSpPr txBox="1">
            <a:spLocks/>
          </p:cNvSpPr>
          <p:nvPr/>
        </p:nvSpPr>
        <p:spPr>
          <a:xfrm>
            <a:off x="0" y="5877272"/>
            <a:ext cx="9155039" cy="100609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u hu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jsejjaħ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in-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nagħaġ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tiegħu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waħda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waħda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b’isimhom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joħroġhom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barra.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40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1410AC-60BD-0184-6895-DC56C4A738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2906E6-EC69-DFC3-4F80-6E0340C96E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413" r="12201"/>
          <a:stretch>
            <a:fillRect/>
          </a:stretch>
        </p:blipFill>
        <p:spPr>
          <a:xfrm>
            <a:off x="-1" y="0"/>
            <a:ext cx="9155039" cy="688337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E0A6A51-DA72-7CC4-36F0-71C3B94E9ED1}"/>
              </a:ext>
            </a:extLst>
          </p:cNvPr>
          <p:cNvSpPr txBox="1">
            <a:spLocks/>
          </p:cNvSpPr>
          <p:nvPr/>
        </p:nvSpPr>
        <p:spPr>
          <a:xfrm>
            <a:off x="0" y="5877272"/>
            <a:ext cx="9155039" cy="100609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U meta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joħroġ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in-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nagħaġ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tiegħu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huwa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jmur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quddiemhom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n-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nagħaġ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jimxu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warajh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71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>
            <a:spLocks/>
          </p:cNvSpPr>
          <p:nvPr/>
        </p:nvSpPr>
        <p:spPr>
          <a:xfrm>
            <a:off x="252000" y="1051200"/>
            <a:ext cx="6858000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Nistqarr ’l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jista’ kollox,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lilkom ħuti, </a:t>
            </a:r>
            <a:endParaRPr lang="en-GB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jiena dnibt ħafna,</a:t>
            </a:r>
            <a:endParaRPr lang="en-US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4" name="Picture 3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3A750535-4EB1-9B7A-2BA0-9D7AA4C60E8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22832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89B41-778D-871A-478E-A84002146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A6524C-DB9F-B3CD-080A-E35A02A2CB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988" r="14563"/>
          <a:stretch>
            <a:fillRect/>
          </a:stretch>
        </p:blipFill>
        <p:spPr>
          <a:xfrm>
            <a:off x="0" y="0"/>
            <a:ext cx="9144000" cy="6889944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9F631AB-86C7-2E6F-C495-73C03E378EE9}"/>
              </a:ext>
            </a:extLst>
          </p:cNvPr>
          <p:cNvSpPr txBox="1">
            <a:spLocks/>
          </p:cNvSpPr>
          <p:nvPr/>
        </p:nvSpPr>
        <p:spPr>
          <a:xfrm>
            <a:off x="0" y="5877272"/>
            <a:ext cx="9155039" cy="100609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jisimgħu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leħnu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 Imma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wara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wieħed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barrani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ma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jimxux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anzi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jaħarbu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minnu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35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08D8F-BA02-147F-DB33-D73F7E0216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99AAE9-1CB3-49CC-84D8-3EC0793B1E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776" r="12201"/>
          <a:stretch>
            <a:fillRect/>
          </a:stretch>
        </p:blipFill>
        <p:spPr>
          <a:xfrm>
            <a:off x="0" y="0"/>
            <a:ext cx="9144000" cy="688337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6AE3C47-B0B8-BA13-282A-5D4E07EFB6BD}"/>
              </a:ext>
            </a:extLst>
          </p:cNvPr>
          <p:cNvSpPr txBox="1">
            <a:spLocks/>
          </p:cNvSpPr>
          <p:nvPr/>
        </p:nvSpPr>
        <p:spPr>
          <a:xfrm>
            <a:off x="0" y="5877272"/>
            <a:ext cx="9155039" cy="100609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leħen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barrani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ma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jafuhx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”. Din 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parabbola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qalhielhom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Ġesù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68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E8CE2-327A-D235-E363-379285FD1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54DE34-A584-968C-AE15-DF3493C069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776" r="12201"/>
          <a:stretch>
            <a:fillRect/>
          </a:stretch>
        </p:blipFill>
        <p:spPr>
          <a:xfrm>
            <a:off x="0" y="0"/>
            <a:ext cx="9144000" cy="688337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4FD1D40-3CCE-744D-EC34-EBB0C1F2FFCF}"/>
              </a:ext>
            </a:extLst>
          </p:cNvPr>
          <p:cNvSpPr txBox="1">
            <a:spLocks/>
          </p:cNvSpPr>
          <p:nvPr/>
        </p:nvSpPr>
        <p:spPr>
          <a:xfrm>
            <a:off x="0" y="5877272"/>
            <a:ext cx="9155039" cy="100609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iżda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huma ma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fehmux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x’ried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jgħidilhom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biha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Għalhekk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Ġesù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raġa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’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qalilhom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: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45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801EF-0FA7-8583-BD11-0EEF424CF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C5C0FA-0041-D036-BDA2-9730B5E802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775" r="14563"/>
          <a:stretch>
            <a:fillRect/>
          </a:stretch>
        </p:blipFill>
        <p:spPr>
          <a:xfrm>
            <a:off x="-1" y="0"/>
            <a:ext cx="9155039" cy="6883764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0B58C9A-E36A-27FF-43AA-5CA70A48B349}"/>
              </a:ext>
            </a:extLst>
          </p:cNvPr>
          <p:cNvSpPr txBox="1">
            <a:spLocks/>
          </p:cNvSpPr>
          <p:nvPr/>
        </p:nvSpPr>
        <p:spPr>
          <a:xfrm>
            <a:off x="0" y="5877272"/>
            <a:ext cx="9155039" cy="100609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“Tassew,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tassew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ngħidilkom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li 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bieb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tan-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nagħaġ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huwa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jien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82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095454-C59E-16A2-753A-0F84314F0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E732E2-59B4-70C4-2B31-CB47E2D743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775" r="14563"/>
          <a:stretch>
            <a:fillRect/>
          </a:stretch>
        </p:blipFill>
        <p:spPr>
          <a:xfrm>
            <a:off x="-1" y="0"/>
            <a:ext cx="9155039" cy="6883764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8CE1018-EFDE-2F54-1A45-B695DFF77339}"/>
              </a:ext>
            </a:extLst>
          </p:cNvPr>
          <p:cNvSpPr txBox="1">
            <a:spLocks/>
          </p:cNvSpPr>
          <p:nvPr/>
        </p:nvSpPr>
        <p:spPr>
          <a:xfrm>
            <a:off x="0" y="5877272"/>
            <a:ext cx="9155039" cy="100609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Dawk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kollha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ġew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sa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issa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qabli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huma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ħallelin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briganti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07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4E4C9-3AE8-BEEF-7B12-17734F317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78E0F4-EC40-219E-C5D5-7C7D8ED74F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551" r="4325" b="31446"/>
          <a:stretch>
            <a:fillRect/>
          </a:stretch>
        </p:blipFill>
        <p:spPr>
          <a:xfrm>
            <a:off x="-3448" y="0"/>
            <a:ext cx="9147448" cy="688337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ED44567-5E78-1720-08B8-B338431AA97E}"/>
              </a:ext>
            </a:extLst>
          </p:cNvPr>
          <p:cNvSpPr txBox="1">
            <a:spLocks/>
          </p:cNvSpPr>
          <p:nvPr/>
        </p:nvSpPr>
        <p:spPr>
          <a:xfrm>
            <a:off x="0" y="5877272"/>
            <a:ext cx="9155039" cy="100609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Iżda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n-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nagħaġ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lilhom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ma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semgħuhomx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Jiena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hu 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bieb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;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48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440D8A-0EAF-3B30-0A19-EA14C1B77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4D2E0D-B4B1-3D45-35CB-6124441446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350" r="11413"/>
          <a:stretch>
            <a:fillRect/>
          </a:stretch>
        </p:blipFill>
        <p:spPr>
          <a:xfrm>
            <a:off x="0" y="0"/>
            <a:ext cx="9144000" cy="688337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3714F48-5703-3CC4-07F3-5E983096A4AC}"/>
              </a:ext>
            </a:extLst>
          </p:cNvPr>
          <p:cNvSpPr txBox="1">
            <a:spLocks/>
          </p:cNvSpPr>
          <p:nvPr/>
        </p:nvSpPr>
        <p:spPr>
          <a:xfrm>
            <a:off x="0" y="5877272"/>
            <a:ext cx="9155039" cy="100609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jekk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xi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ħadd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jidħol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ġewwa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permezz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tiegħi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jsalva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jidħol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joħroġ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jsib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fejn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jirgħa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1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B419E-5C34-D70B-20B1-2F7C6B529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5D2598-A8D5-84F5-3D65-6338039EB1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138" r="8263"/>
          <a:stretch>
            <a:fillRect/>
          </a:stretch>
        </p:blipFill>
        <p:spPr>
          <a:xfrm>
            <a:off x="-1" y="0"/>
            <a:ext cx="9155039" cy="688337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4CE555C-F201-97A3-1230-942E831C8D27}"/>
              </a:ext>
            </a:extLst>
          </p:cNvPr>
          <p:cNvSpPr txBox="1">
            <a:spLocks/>
          </p:cNvSpPr>
          <p:nvPr/>
        </p:nvSpPr>
        <p:spPr>
          <a:xfrm>
            <a:off x="0" y="5877272"/>
            <a:ext cx="9155039" cy="100609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ħalliel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ma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jidħolx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jekk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mhux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biex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jisraq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joqtol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jeqred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52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7A7AF1-024C-FC6A-AE86-2CF5A4DC64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900B6C-0C74-8C98-6E9F-0FA05C16C6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350" r="11413"/>
          <a:stretch>
            <a:fillRect/>
          </a:stretch>
        </p:blipFill>
        <p:spPr>
          <a:xfrm>
            <a:off x="0" y="0"/>
            <a:ext cx="9144000" cy="688337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B2931A7-5306-D2B2-38C3-D0FC87E3C920}"/>
              </a:ext>
            </a:extLst>
          </p:cNvPr>
          <p:cNvSpPr txBox="1">
            <a:spLocks/>
          </p:cNvSpPr>
          <p:nvPr/>
        </p:nvSpPr>
        <p:spPr>
          <a:xfrm>
            <a:off x="0" y="5877272"/>
            <a:ext cx="9155039" cy="100609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Jiena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ġejt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biex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ikollkom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ħajja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ħajja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bil-kotra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”.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63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Il-</a:t>
            </a:r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Kelma</a:t>
            </a:r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tal</a:t>
            </a:r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-Mulej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0" y="2348880"/>
            <a:ext cx="4175983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Tifħir lilek</a:t>
            </a:r>
          </a:p>
          <a:p>
            <a:pPr algn="ctr"/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Kristu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D12431-04D5-A81B-6B77-7C34905C3F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2" r="13464"/>
          <a:stretch>
            <a:fillRect/>
          </a:stretch>
        </p:blipFill>
        <p:spPr>
          <a:xfrm>
            <a:off x="4355976" y="0"/>
            <a:ext cx="4788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74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336224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bil-ħsieb,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bil-kliem,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bl-għemil, u billi ħallejt dmirijieti.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6C3C178-CDC0-9292-72F3-3CD064A41EC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672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546592-719A-E699-4E27-E01BB6669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BA89CC-FDA7-0545-2ECE-5D47677478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988" r="14563"/>
          <a:stretch>
            <a:fillRect/>
          </a:stretch>
        </p:blipFill>
        <p:spPr>
          <a:xfrm>
            <a:off x="0" y="0"/>
            <a:ext cx="9144000" cy="68899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6F4688-28A3-81E6-7A3E-C66FEC831EB1}"/>
              </a:ext>
            </a:extLst>
          </p:cNvPr>
          <p:cNvSpPr txBox="1"/>
          <p:nvPr/>
        </p:nvSpPr>
        <p:spPr>
          <a:xfrm>
            <a:off x="3383868" y="116632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L-</a:t>
            </a:r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Omelija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4034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Jiena nemmen f’Alla wieħed,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il-Missier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jista’ kollox,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FBEE84A-8864-53EE-EEA8-34AA105B89A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2245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ħalaq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is-sema u l-art,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dak kollu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jidher u dak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ma jidhirx.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CA392D7D-B0BB-F663-4C3C-5B43CA7944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27146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6552248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f’Mulej wieħed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Ġesù Kristu,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Iben waħdieni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ta’ Alla,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DA5D907-8106-9561-A691-43C5D461065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4127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5832168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imnissel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mill-Missier qabel kull żmien.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CC327FEC-F13C-144C-9B34-0D28A150DA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6749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6192208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Alla minn Alla,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dawl minn dawl,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Alla veru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minn Alla veru,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88DA933-7D07-F262-55EB-2F009FF9A51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4788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6336224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mnissel mhux magħmul,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natura waħda mal-Missier; u bih sar kollox.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CFF50D35-55B7-27E8-29C1-3844C813A62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035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552728" cy="5324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Niżel mis-smewwiet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għalina l-bnedmin u għall-fidwa tagħna.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20D7411-B77E-1A85-AF69-8A4ED61A6C9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6127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ħa l-ġisem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bis-setgħa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tal-Ispirtu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s-Santu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D73CB0B-69CF-0AC5-9EE4-75ECB8C6A35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5482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minn Marija Verġni u sar bniedem.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B748B73-B04A-83A9-D286-C4F5F9F2923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4863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ħtija tiegħi,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ħtija tiegħi,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bl-ikbar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ħtija tiegħi.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977103D-5997-8E50-15B6-C8816B1763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95108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408712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Sallbuh għalina, bata taħt Ponzju Pilatu, miet u difnuh,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8C4E74E-0DF3-9E6E-E7E3-C22B30A36A1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5410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858000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fit-tielet jum qam minn bejn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l-imwiet, skont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il-Kotba Mqaddsa.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8BE9A77D-DC84-C198-4707-90985CDA31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22260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tela’ s-sema,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qiegħed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fuq il-lemin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tal-Missier.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89076BD-E7A1-2D0E-2EB5-6FC31EE60D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9054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għandu jerġa jiġi bil-glorja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biex jagħmel ħaqq mill-ħajjin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mill-mejtin, 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7B37D8A-0600-094F-A273-299040AA17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947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408712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s-saltna tiegħu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 jkollhiex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tmiem.</a:t>
            </a:r>
          </a:p>
        </p:txBody>
      </p:sp>
      <p:pic>
        <p:nvPicPr>
          <p:cNvPr id="5" name="Picture 4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D819234-6A03-5D9B-BD98-08B4DE8BB3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3967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324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fl-Ispirtu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s-Santu, Mulej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jagħti l-ħajja;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ġej mill-Missier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mill-Iben;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B902216-6F36-F4DA-6F54-BF1579BB9D0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0016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hu meqjum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mweġġaħ flimkien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mal-Missier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mal-Iben;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250F9ADC-F7E9-41E1-71E1-8B0D440D26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553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Hu li tkellem b’fomm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il-profeti.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1120236-4D55-1316-4AA7-DD5145AFC30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08406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fi Knisja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waħda,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qaddisa,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kattolika, appostolika.</a:t>
            </a:r>
          </a:p>
        </p:txBody>
      </p:sp>
      <p:pic>
        <p:nvPicPr>
          <p:cNvPr id="6" name="Picture 5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985E1745-BDFA-6402-9D4A-D66174B3C64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0656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Nistqarr magħmudija waħda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għall-maħfra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tad-dnubiet.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3D6B3304-FA52-4AFB-ED22-BDBD682CC7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19452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7416344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Għalhekk nitlob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lill-imqaddsa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Marija dejjem Verġni, 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0E4743A7-D19E-1986-E92E-DDD33D2D950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85657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192688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nistenna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l-qawma mill-imwiet, u l-ħajja taż-żmien li ġej. Ammen.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ABE9264C-297F-B761-1238-B94C9397A67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0628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Talbiet</a:t>
            </a:r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tal-Fidili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E45630-204D-8849-83F0-AF73781DE797}"/>
              </a:ext>
            </a:extLst>
          </p:cNvPr>
          <p:cNvSpPr txBox="1"/>
          <p:nvPr/>
        </p:nvSpPr>
        <p:spPr>
          <a:xfrm>
            <a:off x="251520" y="1052736"/>
            <a:ext cx="7344816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Ismagħna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nitolbuk Mulej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DD7A32A-F22D-568A-F0ED-41F240C4215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1261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5A1A0-A584-335B-D1CA-84D057EAD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2D394C-2F6C-A8E1-9883-F5DA6F2ECCCD}"/>
              </a:ext>
            </a:extLst>
          </p:cNvPr>
          <p:cNvSpPr txBox="1"/>
          <p:nvPr/>
        </p:nvSpPr>
        <p:spPr>
          <a:xfrm>
            <a:off x="219600" y="327600"/>
            <a:ext cx="58645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Itolbu, ħuti, biex is-sagrifiċċju tiegħi u tagħkom ikun jogħġob lil Alla l-Missier li jista’ kollox.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A9A657A-2C8D-0777-5813-6F4865D011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90436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520" y="612844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Jilqa’ l-Mulej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minn idejk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is-sagrifiċċju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għat-tifħir 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l-glorja ta’ ismu,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9167FCD-FEA5-CFF1-D345-105AB691E89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63924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520" y="612844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għall-ħtiġijiet tagħna 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tal-Knisja mqaddsa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kollha tiegħu.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174BDA6-42A2-B807-BFE0-056F3535CA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4922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7F711-D722-5673-9CB9-24B1E7C45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BAE67D-330B-1DC8-7DDE-4EFBC2169C3F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I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t-talba fuq l-offerti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CADECE-96DD-10A4-4541-BA605F3BEDD7}"/>
              </a:ext>
            </a:extLst>
          </p:cNvPr>
          <p:cNvSpPr txBox="1"/>
          <p:nvPr/>
        </p:nvSpPr>
        <p:spPr>
          <a:xfrm>
            <a:off x="219600" y="3212976"/>
            <a:ext cx="7344816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  <a:endParaRPr lang="mt-MT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01257E0D-D238-6794-F959-5F65F60AF4A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0235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552748"/>
            <a:ext cx="707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Il-Mulej magħkom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556792"/>
            <a:ext cx="693420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miegħek ukoll</a:t>
            </a:r>
            <a:endParaRPr lang="en-US" sz="7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3056127"/>
            <a:ext cx="7407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Nerfgħu qlubna ’l fuq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4322" y="4060171"/>
            <a:ext cx="6934200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Nerfgħuhom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lejn il-Mulej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DFC51CD-85CF-1B38-50ED-FE6D5344C3B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4773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198" y="766445"/>
            <a:ext cx="707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Niżżu ħajr lill-Mulej Alla tagħna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9200" y="1700808"/>
            <a:ext cx="6934200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Hekk sewwa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xieraq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3153FFC-936D-85A8-66FB-173323EAA78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00742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A82FF3C-60E9-9D37-1ABB-2AF6712237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51589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Qaddis!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Qaddis!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Qaddis!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tal-eżerċti.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9DFE1E8C-D1FD-A894-48FF-438C270221B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8095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1202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lill-Anġli u ’l Qaddisin kollha,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lilkom, ħuti, 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45D5213-EB84-B48D-2B07-0650FE6B09C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8432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5688632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Is-smewwiet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l-art mimlija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bil-glorja tiegħek.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C2C18C55-D44A-BE15-6A4F-CE44BDF904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9388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408712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Osanna fl-ogħla tas-smewwiet.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Imbierek min ġej f’isem il-Mulej.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A44A36F-62C8-3428-507C-E8C7BC1E0D2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7259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Osanna fl-ogħla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tas-smewwiet.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33C1422-E72A-0C8D-C132-6671BC71B4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6929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CE81562-5605-F23F-4DE5-D612B0D2E45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7307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E1173F-4FC0-C642-8EC8-F745869DE799}"/>
              </a:ext>
            </a:extLst>
          </p:cNvPr>
          <p:cNvSpPr txBox="1"/>
          <p:nvPr/>
        </p:nvSpPr>
        <p:spPr>
          <a:xfrm>
            <a:off x="251520" y="1052736"/>
            <a:ext cx="734481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7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Sinjur</a:t>
            </a:r>
            <a:r>
              <a:rPr lang="en-GB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tie</a:t>
            </a:r>
            <a:r>
              <a:rPr lang="mt-MT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għi </a:t>
            </a:r>
          </a:p>
          <a:p>
            <a:r>
              <a:rPr lang="mt-MT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Alla tiegħi; </a:t>
            </a:r>
          </a:p>
          <a:p>
            <a:r>
              <a:rPr lang="mt-MT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jiena nħobbok</a:t>
            </a:r>
          </a:p>
          <a:p>
            <a:r>
              <a:rPr lang="mt-MT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nadurak.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97ED6FC6-2073-9452-9791-AE6C9D8B0BB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6362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Dan hu l-misteru tal-fidi. 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336704" cy="517064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Inħabbru l-mewt tiegħek Mulej,</a:t>
            </a:r>
            <a:r>
              <a:rPr lang="en-GB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inxandru bil-ferħ il-qawmien</a:t>
            </a:r>
            <a:r>
              <a:rPr lang="en-GB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tiegħek,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0845AF1B-AC4B-FAC6-CE06-005E7CB7AA4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0343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Dan hu l-misteru tal-fidi. 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12068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nistennewk sa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 tiġi fil-glorja.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B6656C6-AD72-CAAC-10E8-D5DE9A4E5A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9497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BC8636A-A95D-E31D-9D85-0E8CD4E89C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6172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4DFAB-FADC-CD90-DA2C-322BD048C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952AAD6-CEFC-4E11-0234-3089625CE4E7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AB0150-8D3A-FEB0-D6C6-EA9CAC00D6E3}"/>
              </a:ext>
            </a:extLst>
          </p:cNvPr>
          <p:cNvSpPr txBox="1"/>
          <p:nvPr/>
        </p:nvSpPr>
        <p:spPr>
          <a:xfrm>
            <a:off x="251520" y="1052736"/>
            <a:ext cx="6120680" cy="47089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Missierna li inti fis-Smewwiet,</a:t>
            </a:r>
          </a:p>
          <a:p>
            <a:r>
              <a:rPr lang="mt-MT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jitqaddes Ismek,</a:t>
            </a:r>
            <a:r>
              <a:rPr lang="en-GB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tiġi</a:t>
            </a:r>
            <a:r>
              <a:rPr lang="en-GB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saltnatek</a:t>
            </a:r>
            <a:r>
              <a:rPr lang="en-GB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,</a:t>
            </a:r>
          </a:p>
          <a:p>
            <a:r>
              <a:rPr lang="en-GB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endParaRPr lang="mt-MT" sz="6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43C757-4FA0-BAAF-A028-AC930DE4BDA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3659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6256A-4045-DAC7-7C6D-521BA109C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B33C0C9-735C-22F4-27F4-A9C7F338F629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76B7C6-9D97-1F0B-F8C4-22F98FC18FC4}"/>
              </a:ext>
            </a:extLst>
          </p:cNvPr>
          <p:cNvSpPr txBox="1"/>
          <p:nvPr/>
        </p:nvSpPr>
        <p:spPr>
          <a:xfrm>
            <a:off x="219600" y="1074508"/>
            <a:ext cx="61526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ikun</a:t>
            </a:r>
            <a:r>
              <a:rPr lang="en-GB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li </a:t>
            </a:r>
            <a:r>
              <a:rPr lang="en-GB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trid</a:t>
            </a:r>
            <a:r>
              <a:rPr lang="en-GB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int, kif </a:t>
            </a:r>
            <a:r>
              <a:rPr lang="en-GB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fis-sema</a:t>
            </a:r>
            <a:r>
              <a:rPr lang="en-GB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hekkda</a:t>
            </a:r>
            <a:r>
              <a:rPr lang="en-GB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fl</a:t>
            </a:r>
            <a:r>
              <a:rPr lang="en-GB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-art.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F6D485-4355-9B50-720A-C97E609BF4F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8965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D9B45-67E4-0CF3-BDEC-FBBC9E198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ABA9B6-F9AD-1C63-44FC-5074539C2B71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4BCF1F-87CC-9838-9064-8D0A07D3F206}"/>
              </a:ext>
            </a:extLst>
          </p:cNvPr>
          <p:cNvSpPr txBox="1"/>
          <p:nvPr/>
        </p:nvSpPr>
        <p:spPr>
          <a:xfrm>
            <a:off x="252000" y="1051200"/>
            <a:ext cx="61202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biex titolbu għalija lill-Mulej Alla tagħna.</a:t>
            </a:r>
          </a:p>
        </p:txBody>
      </p:sp>
      <p:pic>
        <p:nvPicPr>
          <p:cNvPr id="4" name="Picture 3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A9A0A1F5-AA72-3AF1-4A39-AF5B38577D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69340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EC67A-A722-B418-6403-84A07F289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C5DA38-16AF-F465-60BB-002B2298D664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8172F-03B4-D250-6CCE-7230B0633618}"/>
              </a:ext>
            </a:extLst>
          </p:cNvPr>
          <p:cNvSpPr txBox="1"/>
          <p:nvPr/>
        </p:nvSpPr>
        <p:spPr>
          <a:xfrm>
            <a:off x="219600" y="1124744"/>
            <a:ext cx="61526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t-MT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Ħobżna ta’ kuljum agħtina llum,</a:t>
            </a:r>
          </a:p>
          <a:p>
            <a:r>
              <a:rPr lang="mt-MT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aħfrilna dnubietna bħalma naħfru lil min hu ħati għalina,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EBC55B-FCE2-7268-278A-96819EE00C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648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C7AE8-E187-C30F-9A7C-5685E2BB2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5B84D1-A115-1DFA-65D9-F3B6BFAF3060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EF235A-2A16-E352-59AA-EF7A83E5E6E3}"/>
              </a:ext>
            </a:extLst>
          </p:cNvPr>
          <p:cNvSpPr txBox="1"/>
          <p:nvPr/>
        </p:nvSpPr>
        <p:spPr>
          <a:xfrm>
            <a:off x="219600" y="1124744"/>
            <a:ext cx="600858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t-MT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la ddaħħalniex fit-tiġrib, iżda eħlisna mid-deni.</a:t>
            </a:r>
            <a:endParaRPr lang="en-GB" sz="6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80A108-CA44-2557-6F64-E680007BAAF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392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7635A-F9CA-A78D-E357-CC2B35AE8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ADBEE1A-23E4-FF4C-AE73-DB9EA78D3AF5}"/>
              </a:ext>
            </a:extLst>
          </p:cNvPr>
          <p:cNvSpPr txBox="1"/>
          <p:nvPr/>
        </p:nvSpPr>
        <p:spPr>
          <a:xfrm>
            <a:off x="251520" y="1225689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Għax tiegħek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hi s-saltna,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il-qawwa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l-glorja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 dejjem.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A80106F0-8287-F162-2A70-17D78BA152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86C7A6-C80F-5569-4195-811733A5A593}"/>
              </a:ext>
            </a:extLst>
          </p:cNvPr>
          <p:cNvSpPr txBox="1"/>
          <p:nvPr/>
        </p:nvSpPr>
        <p:spPr>
          <a:xfrm>
            <a:off x="251520" y="159203"/>
            <a:ext cx="72728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i="1" dirty="0">
                <a:latin typeface="Candara" panose="020E0502030303020204" pitchFamily="34" charset="0"/>
                <a:cs typeface="AL BAYAN PLAIN" pitchFamily="2" charset="-78"/>
              </a:rPr>
              <a:t>…</a:t>
            </a:r>
            <a:r>
              <a:rPr lang="mt-MT" sz="3200" i="1" dirty="0">
                <a:latin typeface="Candara" panose="020E0502030303020204" pitchFamily="34" charset="0"/>
                <a:cs typeface="AL BAYAN PLAIN" pitchFamily="2" charset="-78"/>
              </a:rPr>
              <a:t>aħna u ni</a:t>
            </a:r>
            <a:r>
              <a:rPr lang="en-US" sz="3200" i="1" dirty="0">
                <a:latin typeface="Candara" panose="020E0502030303020204" pitchFamily="34" charset="0"/>
                <a:cs typeface="AL BAYAN PLAIN" pitchFamily="2" charset="-78"/>
              </a:rPr>
              <a:t>s</a:t>
            </a:r>
            <a:r>
              <a:rPr lang="mt-MT" sz="3200" i="1" dirty="0">
                <a:latin typeface="Candara" panose="020E0502030303020204" pitchFamily="34" charset="0"/>
                <a:cs typeface="AL BAYAN PLAIN" pitchFamily="2" charset="-78"/>
              </a:rPr>
              <a:t>tennew u nittamaw il-hena u l-miġja tas-Salvatur tagħna Ġesu’ Kristu.</a:t>
            </a:r>
            <a:endParaRPr lang="LID4096" sz="3200" dirty="0"/>
          </a:p>
        </p:txBody>
      </p:sp>
    </p:spTree>
    <p:extLst>
      <p:ext uri="{BB962C8B-B14F-4D97-AF65-F5344CB8AC3E}">
        <p14:creationId xmlns:p14="http://schemas.microsoft.com/office/powerpoint/2010/main" val="272557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B0C51-17B4-C106-4436-3C1AD8663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28E4425-C8B1-55EB-81CA-667CAF64FF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626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967255-EC7F-6EE9-0ECB-D6E4297C3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0845A0-F670-A6AA-8A93-F4F28AF3544E}"/>
              </a:ext>
            </a:extLst>
          </p:cNvPr>
          <p:cNvSpPr txBox="1"/>
          <p:nvPr/>
        </p:nvSpPr>
        <p:spPr>
          <a:xfrm>
            <a:off x="219600" y="327600"/>
            <a:ext cx="6152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…Int li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tgħix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u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ssaltan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għal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dejjem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ta’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dejjem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</a:t>
            </a: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EF3FC78-8C85-631C-136B-05DED4998FA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60519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435F7-6EF3-CCDE-DDE5-52BF8DFCD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E4EF1D1-DB51-0A0B-BE19-FF2C31EEEDC6}"/>
              </a:ext>
            </a:extLst>
          </p:cNvPr>
          <p:cNvSpPr txBox="1"/>
          <p:nvPr/>
        </p:nvSpPr>
        <p:spPr>
          <a:xfrm>
            <a:off x="219600" y="327600"/>
            <a:ext cx="6152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Il-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paċi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tal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-Mulej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tkun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dejjem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magħkom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 </a:t>
            </a: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</a:t>
            </a:r>
            <a:r>
              <a:rPr lang="en-US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miegħek</a:t>
            </a:r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ukoll</a:t>
            </a:r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. </a:t>
            </a: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Agħtu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l-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paċi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lil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xulxin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16F20E2-784C-40C2-E310-0942B14E1EA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3707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2CD8C727-F66A-049D-4DE6-90194187ACE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32825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Ir-rit tat-Tqarbin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Ħaruf ta’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tneħħi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d-dnubiet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tad-dinja,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ħenn għalina.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B7DD5F97-6F86-AA4E-F962-E836F988C04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6893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B16CE-C100-D79F-825F-B99AA54AF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3FB2F2-A18E-FD69-187B-70CD0762F0B3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Ir-rit tat-Tqarbin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77F554-E238-F9AC-53A1-45FCB9672BF1}"/>
              </a:ext>
            </a:extLst>
          </p:cNvPr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Ħaruf ta’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tneħħi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d-dnubiet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tad-dinja,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ħenn għalina.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0F596023-F64C-0AEE-5DF0-AD2BDBFBA89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4068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Ir-rit tat-Tqarbin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Ħaruf ta’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tneħħi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d-dnubiet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tad-dinja,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agħtina l-paċi.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B7C726A-EEAA-E48A-CA4E-CF85ED35690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9572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10911</TotalTime>
  <Words>1181</Words>
  <Application>Microsoft Office PowerPoint</Application>
  <PresentationFormat>On-screen Show (4:3)</PresentationFormat>
  <Paragraphs>330</Paragraphs>
  <Slides>106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106</vt:i4>
      </vt:variant>
    </vt:vector>
  </HeadingPairs>
  <TitlesOfParts>
    <vt:vector size="112" baseType="lpstr">
      <vt:lpstr>Amasis MT Pro Black</vt:lpstr>
      <vt:lpstr>Arial</vt:lpstr>
      <vt:lpstr>Calibri</vt:lpstr>
      <vt:lpstr>Candara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Baldacchino Gabrielle at MHA - PHC</cp:lastModifiedBy>
  <cp:revision>404</cp:revision>
  <dcterms:created xsi:type="dcterms:W3CDTF">2012-10-18T12:41:12Z</dcterms:created>
  <dcterms:modified xsi:type="dcterms:W3CDTF">2026-03-29T16:10:27Z</dcterms:modified>
</cp:coreProperties>
</file>